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A61"/>
    <a:srgbClr val="FFD685"/>
    <a:srgbClr val="FFDC96"/>
    <a:srgbClr val="F6DC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66AE4-7792-4C58-8812-3DB096B21B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D17A-F22D-44F7-BB5A-FA0725D03B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66AE4-7792-4C58-8812-3DB096B21B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D17A-F22D-44F7-BB5A-FA0725D03B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66AE4-7792-4C58-8812-3DB096B21B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D17A-F22D-44F7-BB5A-FA0725D03B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66AE4-7792-4C58-8812-3DB096B21B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D17A-F22D-44F7-BB5A-FA0725D03B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66AE4-7792-4C58-8812-3DB096B21B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D17A-F22D-44F7-BB5A-FA0725D03B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66AE4-7792-4C58-8812-3DB096B21B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D17A-F22D-44F7-BB5A-FA0725D03B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66AE4-7792-4C58-8812-3DB096B21B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D17A-F22D-44F7-BB5A-FA0725D03B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66AE4-7792-4C58-8812-3DB096B21B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D17A-F22D-44F7-BB5A-FA0725D03B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66AE4-7792-4C58-8812-3DB096B21B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D17A-F22D-44F7-BB5A-FA0725D03B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66AE4-7792-4C58-8812-3DB096B21B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D17A-F22D-44F7-BB5A-FA0725D03B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66AE4-7792-4C58-8812-3DB096B21B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D17A-F22D-44F7-BB5A-FA0725D03B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66AE4-7792-4C58-8812-3DB096B21B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CD17A-F22D-44F7-BB5A-FA0725D03B6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2123728" y="548680"/>
            <a:ext cx="4176463" cy="5467230"/>
            <a:chOff x="2123728" y="548680"/>
            <a:chExt cx="4176463" cy="5467230"/>
          </a:xfrm>
        </p:grpSpPr>
        <p:sp>
          <p:nvSpPr>
            <p:cNvPr id="15" name="任意多边形 14"/>
            <p:cNvSpPr/>
            <p:nvPr/>
          </p:nvSpPr>
          <p:spPr>
            <a:xfrm>
              <a:off x="2123728" y="4437112"/>
              <a:ext cx="1339673" cy="1073971"/>
            </a:xfrm>
            <a:custGeom>
              <a:avLst/>
              <a:gdLst>
                <a:gd name="connsiteX0" fmla="*/ 981075 w 981075"/>
                <a:gd name="connsiteY0" fmla="*/ 962025 h 962025"/>
                <a:gd name="connsiteX1" fmla="*/ 180975 w 981075"/>
                <a:gd name="connsiteY1" fmla="*/ 762000 h 962025"/>
                <a:gd name="connsiteX2" fmla="*/ 9525 w 981075"/>
                <a:gd name="connsiteY2" fmla="*/ 333375 h 962025"/>
                <a:gd name="connsiteX3" fmla="*/ 238125 w 981075"/>
                <a:gd name="connsiteY3" fmla="*/ 0 h 962025"/>
                <a:gd name="connsiteX0-1" fmla="*/ 936104 w 936104"/>
                <a:gd name="connsiteY0-2" fmla="*/ 864096 h 864096"/>
                <a:gd name="connsiteX1-3" fmla="*/ 180975 w 936104"/>
                <a:gd name="connsiteY1-4" fmla="*/ 762000 h 864096"/>
                <a:gd name="connsiteX2-5" fmla="*/ 9525 w 936104"/>
                <a:gd name="connsiteY2-6" fmla="*/ 333375 h 864096"/>
                <a:gd name="connsiteX3-7" fmla="*/ 238125 w 936104"/>
                <a:gd name="connsiteY3-8" fmla="*/ 0 h 864096"/>
                <a:gd name="connsiteX0-9" fmla="*/ 946518 w 946518"/>
                <a:gd name="connsiteY0-10" fmla="*/ 864096 h 952550"/>
                <a:gd name="connsiteX1-11" fmla="*/ 154430 w 946518"/>
                <a:gd name="connsiteY1-12" fmla="*/ 864096 h 952550"/>
                <a:gd name="connsiteX2-13" fmla="*/ 19939 w 946518"/>
                <a:gd name="connsiteY2-14" fmla="*/ 333375 h 952550"/>
                <a:gd name="connsiteX3-15" fmla="*/ 248539 w 946518"/>
                <a:gd name="connsiteY3-16" fmla="*/ 0 h 952550"/>
                <a:gd name="connsiteX0-17" fmla="*/ 946518 w 946518"/>
                <a:gd name="connsiteY0-18" fmla="*/ 864096 h 952550"/>
                <a:gd name="connsiteX1-19" fmla="*/ 154430 w 946518"/>
                <a:gd name="connsiteY1-20" fmla="*/ 864096 h 952550"/>
                <a:gd name="connsiteX2-21" fmla="*/ 19939 w 946518"/>
                <a:gd name="connsiteY2-22" fmla="*/ 333375 h 952550"/>
                <a:gd name="connsiteX3-23" fmla="*/ 248539 w 946518"/>
                <a:gd name="connsiteY3-24" fmla="*/ 0 h 952550"/>
                <a:gd name="connsiteX0-25" fmla="*/ 946518 w 946518"/>
                <a:gd name="connsiteY0-26" fmla="*/ 864096 h 952550"/>
                <a:gd name="connsiteX1-27" fmla="*/ 154430 w 946518"/>
                <a:gd name="connsiteY1-28" fmla="*/ 864096 h 952550"/>
                <a:gd name="connsiteX2-29" fmla="*/ 19939 w 946518"/>
                <a:gd name="connsiteY2-30" fmla="*/ 333375 h 952550"/>
                <a:gd name="connsiteX3-31" fmla="*/ 248539 w 946518"/>
                <a:gd name="connsiteY3-32" fmla="*/ 0 h 952550"/>
                <a:gd name="connsiteX0-33" fmla="*/ 946518 w 946518"/>
                <a:gd name="connsiteY0-34" fmla="*/ 648072 h 736526"/>
                <a:gd name="connsiteX1-35" fmla="*/ 154430 w 946518"/>
                <a:gd name="connsiteY1-36" fmla="*/ 648072 h 736526"/>
                <a:gd name="connsiteX2-37" fmla="*/ 19939 w 946518"/>
                <a:gd name="connsiteY2-38" fmla="*/ 117351 h 736526"/>
                <a:gd name="connsiteX3-39" fmla="*/ 82422 w 946518"/>
                <a:gd name="connsiteY3-40" fmla="*/ 0 h 736526"/>
                <a:gd name="connsiteX0-41" fmla="*/ 948105 w 948105"/>
                <a:gd name="connsiteY0-42" fmla="*/ 648072 h 733425"/>
                <a:gd name="connsiteX1-43" fmla="*/ 156017 w 948105"/>
                <a:gd name="connsiteY1-44" fmla="*/ 648072 h 733425"/>
                <a:gd name="connsiteX2-45" fmla="*/ 12001 w 948105"/>
                <a:gd name="connsiteY2-46" fmla="*/ 288032 h 733425"/>
                <a:gd name="connsiteX3-47" fmla="*/ 84009 w 948105"/>
                <a:gd name="connsiteY3-48" fmla="*/ 0 h 733425"/>
                <a:gd name="connsiteX0-49" fmla="*/ 948105 w 948105"/>
                <a:gd name="connsiteY0-50" fmla="*/ 648072 h 733425"/>
                <a:gd name="connsiteX1-51" fmla="*/ 156017 w 948105"/>
                <a:gd name="connsiteY1-52" fmla="*/ 648072 h 733425"/>
                <a:gd name="connsiteX2-53" fmla="*/ 12002 w 948105"/>
                <a:gd name="connsiteY2-54" fmla="*/ 360041 h 733425"/>
                <a:gd name="connsiteX3-55" fmla="*/ 84009 w 948105"/>
                <a:gd name="connsiteY3-56" fmla="*/ 0 h 733425"/>
                <a:gd name="connsiteX0-57" fmla="*/ 972107 w 972107"/>
                <a:gd name="connsiteY0-58" fmla="*/ 648072 h 733425"/>
                <a:gd name="connsiteX1-59" fmla="*/ 324036 w 972107"/>
                <a:gd name="connsiteY1-60" fmla="*/ 648073 h 733425"/>
                <a:gd name="connsiteX2-61" fmla="*/ 36004 w 972107"/>
                <a:gd name="connsiteY2-62" fmla="*/ 360041 h 733425"/>
                <a:gd name="connsiteX3-63" fmla="*/ 108011 w 972107"/>
                <a:gd name="connsiteY3-64" fmla="*/ 0 h 733425"/>
                <a:gd name="connsiteX0-65" fmla="*/ 1008112 w 1008112"/>
                <a:gd name="connsiteY0-66" fmla="*/ 720080 h 805433"/>
                <a:gd name="connsiteX1-67" fmla="*/ 324036 w 1008112"/>
                <a:gd name="connsiteY1-68" fmla="*/ 648073 h 805433"/>
                <a:gd name="connsiteX2-69" fmla="*/ 36004 w 1008112"/>
                <a:gd name="connsiteY2-70" fmla="*/ 360041 h 805433"/>
                <a:gd name="connsiteX3-71" fmla="*/ 108011 w 1008112"/>
                <a:gd name="connsiteY3-72" fmla="*/ 0 h 805433"/>
                <a:gd name="connsiteX0-73" fmla="*/ 1008112 w 1008112"/>
                <a:gd name="connsiteY0-74" fmla="*/ 720080 h 758205"/>
                <a:gd name="connsiteX1-75" fmla="*/ 324036 w 1008112"/>
                <a:gd name="connsiteY1-76" fmla="*/ 648073 h 758205"/>
                <a:gd name="connsiteX2-77" fmla="*/ 36004 w 1008112"/>
                <a:gd name="connsiteY2-78" fmla="*/ 360041 h 758205"/>
                <a:gd name="connsiteX3-79" fmla="*/ 108011 w 1008112"/>
                <a:gd name="connsiteY3-80" fmla="*/ 0 h 758205"/>
                <a:gd name="connsiteX0-81" fmla="*/ 1080120 w 1080120"/>
                <a:gd name="connsiteY0-82" fmla="*/ 792088 h 830213"/>
                <a:gd name="connsiteX1-83" fmla="*/ 324036 w 1080120"/>
                <a:gd name="connsiteY1-84" fmla="*/ 648073 h 830213"/>
                <a:gd name="connsiteX2-85" fmla="*/ 36004 w 1080120"/>
                <a:gd name="connsiteY2-86" fmla="*/ 360041 h 830213"/>
                <a:gd name="connsiteX3-87" fmla="*/ 108011 w 1080120"/>
                <a:gd name="connsiteY3-88" fmla="*/ 0 h 830213"/>
                <a:gd name="connsiteX0-89" fmla="*/ 1098122 w 1098122"/>
                <a:gd name="connsiteY0-90" fmla="*/ 792088 h 830213"/>
                <a:gd name="connsiteX1-91" fmla="*/ 450050 w 1098122"/>
                <a:gd name="connsiteY1-92" fmla="*/ 720080 h 830213"/>
                <a:gd name="connsiteX2-93" fmla="*/ 54006 w 1098122"/>
                <a:gd name="connsiteY2-94" fmla="*/ 360041 h 830213"/>
                <a:gd name="connsiteX3-95" fmla="*/ 126013 w 1098122"/>
                <a:gd name="connsiteY3-96" fmla="*/ 0 h 830213"/>
                <a:gd name="connsiteX0-97" fmla="*/ 1035609 w 1035609"/>
                <a:gd name="connsiteY0-98" fmla="*/ 792088 h 830213"/>
                <a:gd name="connsiteX1-99" fmla="*/ 387537 w 1035609"/>
                <a:gd name="connsiteY1-100" fmla="*/ 720080 h 830213"/>
                <a:gd name="connsiteX2-101" fmla="*/ 99505 w 1035609"/>
                <a:gd name="connsiteY2-102" fmla="*/ 360040 h 830213"/>
                <a:gd name="connsiteX3-103" fmla="*/ 63500 w 1035609"/>
                <a:gd name="connsiteY3-104" fmla="*/ 0 h 830213"/>
                <a:gd name="connsiteX0-105" fmla="*/ 1035609 w 1035609"/>
                <a:gd name="connsiteY0-106" fmla="*/ 792088 h 830213"/>
                <a:gd name="connsiteX1-107" fmla="*/ 387537 w 1035609"/>
                <a:gd name="connsiteY1-108" fmla="*/ 720080 h 830213"/>
                <a:gd name="connsiteX2-109" fmla="*/ 99505 w 1035609"/>
                <a:gd name="connsiteY2-110" fmla="*/ 432048 h 830213"/>
                <a:gd name="connsiteX3-111" fmla="*/ 63500 w 1035609"/>
                <a:gd name="connsiteY3-112" fmla="*/ 0 h 83021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035609" h="830213">
                  <a:moveTo>
                    <a:pt x="1035609" y="792088"/>
                  </a:moveTo>
                  <a:cubicBezTo>
                    <a:pt x="686011" y="830213"/>
                    <a:pt x="543554" y="780087"/>
                    <a:pt x="387537" y="720080"/>
                  </a:cubicBezTo>
                  <a:cubicBezTo>
                    <a:pt x="231520" y="660073"/>
                    <a:pt x="153511" y="552061"/>
                    <a:pt x="99505" y="432048"/>
                  </a:cubicBezTo>
                  <a:cubicBezTo>
                    <a:pt x="45499" y="312035"/>
                    <a:pt x="0" y="50800"/>
                    <a:pt x="63500" y="0"/>
                  </a:cubicBezTo>
                </a:path>
              </a:pathLst>
            </a:custGeom>
            <a:noFill/>
            <a:ln w="381000" cap="rnd">
              <a:gradFill>
                <a:gsLst>
                  <a:gs pos="0">
                    <a:srgbClr val="FFDC96"/>
                  </a:gs>
                  <a:gs pos="100000">
                    <a:srgbClr val="FFCA61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2853634" y="548680"/>
              <a:ext cx="3446557" cy="5352423"/>
            </a:xfrm>
            <a:custGeom>
              <a:avLst/>
              <a:gdLst>
                <a:gd name="connsiteX0" fmla="*/ 385762 w 2219325"/>
                <a:gd name="connsiteY0" fmla="*/ 338137 h 3059112"/>
                <a:gd name="connsiteX1" fmla="*/ 481012 w 2219325"/>
                <a:gd name="connsiteY1" fmla="*/ 966787 h 3059112"/>
                <a:gd name="connsiteX2" fmla="*/ 14287 w 2219325"/>
                <a:gd name="connsiteY2" fmla="*/ 2271712 h 3059112"/>
                <a:gd name="connsiteX3" fmla="*/ 395287 w 2219325"/>
                <a:gd name="connsiteY3" fmla="*/ 2938462 h 3059112"/>
                <a:gd name="connsiteX4" fmla="*/ 1881187 w 2219325"/>
                <a:gd name="connsiteY4" fmla="*/ 2976562 h 3059112"/>
                <a:gd name="connsiteX5" fmla="*/ 2205037 w 2219325"/>
                <a:gd name="connsiteY5" fmla="*/ 2443162 h 3059112"/>
                <a:gd name="connsiteX6" fmla="*/ 1966912 w 2219325"/>
                <a:gd name="connsiteY6" fmla="*/ 2128837 h 3059112"/>
                <a:gd name="connsiteX7" fmla="*/ 1776412 w 2219325"/>
                <a:gd name="connsiteY7" fmla="*/ 1681162 h 3059112"/>
                <a:gd name="connsiteX8" fmla="*/ 1614487 w 2219325"/>
                <a:gd name="connsiteY8" fmla="*/ 1128712 h 3059112"/>
                <a:gd name="connsiteX9" fmla="*/ 1452562 w 2219325"/>
                <a:gd name="connsiteY9" fmla="*/ 319087 h 3059112"/>
                <a:gd name="connsiteX10" fmla="*/ 1395412 w 2219325"/>
                <a:gd name="connsiteY10" fmla="*/ 4762 h 3059112"/>
                <a:gd name="connsiteX11" fmla="*/ 1233487 w 2219325"/>
                <a:gd name="connsiteY11" fmla="*/ 290512 h 3059112"/>
                <a:gd name="connsiteX12" fmla="*/ 728662 w 2219325"/>
                <a:gd name="connsiteY12" fmla="*/ 338137 h 3059112"/>
                <a:gd name="connsiteX13" fmla="*/ 509587 w 2219325"/>
                <a:gd name="connsiteY13" fmla="*/ 80962 h 3059112"/>
                <a:gd name="connsiteX14" fmla="*/ 385762 w 2219325"/>
                <a:gd name="connsiteY14" fmla="*/ 338137 h 3059112"/>
                <a:gd name="connsiteX0-1" fmla="*/ 494382 w 2219325"/>
                <a:gd name="connsiteY0-2" fmla="*/ 350738 h 3059112"/>
                <a:gd name="connsiteX1-3" fmla="*/ 481012 w 2219325"/>
                <a:gd name="connsiteY1-4" fmla="*/ 966787 h 3059112"/>
                <a:gd name="connsiteX2-5" fmla="*/ 14287 w 2219325"/>
                <a:gd name="connsiteY2-6" fmla="*/ 2271712 h 3059112"/>
                <a:gd name="connsiteX3-7" fmla="*/ 395287 w 2219325"/>
                <a:gd name="connsiteY3-8" fmla="*/ 2938462 h 3059112"/>
                <a:gd name="connsiteX4-9" fmla="*/ 1881187 w 2219325"/>
                <a:gd name="connsiteY4-10" fmla="*/ 2976562 h 3059112"/>
                <a:gd name="connsiteX5-11" fmla="*/ 2205037 w 2219325"/>
                <a:gd name="connsiteY5-12" fmla="*/ 2443162 h 3059112"/>
                <a:gd name="connsiteX6-13" fmla="*/ 1966912 w 2219325"/>
                <a:gd name="connsiteY6-14" fmla="*/ 2128837 h 3059112"/>
                <a:gd name="connsiteX7-15" fmla="*/ 1776412 w 2219325"/>
                <a:gd name="connsiteY7-16" fmla="*/ 1681162 h 3059112"/>
                <a:gd name="connsiteX8-17" fmla="*/ 1614487 w 2219325"/>
                <a:gd name="connsiteY8-18" fmla="*/ 1128712 h 3059112"/>
                <a:gd name="connsiteX9-19" fmla="*/ 1452562 w 2219325"/>
                <a:gd name="connsiteY9-20" fmla="*/ 319087 h 3059112"/>
                <a:gd name="connsiteX10-21" fmla="*/ 1395412 w 2219325"/>
                <a:gd name="connsiteY10-22" fmla="*/ 4762 h 3059112"/>
                <a:gd name="connsiteX11-23" fmla="*/ 1233487 w 2219325"/>
                <a:gd name="connsiteY11-24" fmla="*/ 290512 h 3059112"/>
                <a:gd name="connsiteX12-25" fmla="*/ 728662 w 2219325"/>
                <a:gd name="connsiteY12-26" fmla="*/ 338137 h 3059112"/>
                <a:gd name="connsiteX13-27" fmla="*/ 509587 w 2219325"/>
                <a:gd name="connsiteY13-28" fmla="*/ 80962 h 3059112"/>
                <a:gd name="connsiteX14-29" fmla="*/ 494382 w 2219325"/>
                <a:gd name="connsiteY14-30" fmla="*/ 350738 h 3059112"/>
                <a:gd name="connsiteX0-31" fmla="*/ 494382 w 2219325"/>
                <a:gd name="connsiteY0-32" fmla="*/ 350738 h 3059112"/>
                <a:gd name="connsiteX1-33" fmla="*/ 481012 w 2219325"/>
                <a:gd name="connsiteY1-34" fmla="*/ 966787 h 3059112"/>
                <a:gd name="connsiteX2-35" fmla="*/ 14287 w 2219325"/>
                <a:gd name="connsiteY2-36" fmla="*/ 2271712 h 3059112"/>
                <a:gd name="connsiteX3-37" fmla="*/ 395287 w 2219325"/>
                <a:gd name="connsiteY3-38" fmla="*/ 2938462 h 3059112"/>
                <a:gd name="connsiteX4-39" fmla="*/ 1881187 w 2219325"/>
                <a:gd name="connsiteY4-40" fmla="*/ 2976562 h 3059112"/>
                <a:gd name="connsiteX5-41" fmla="*/ 2205037 w 2219325"/>
                <a:gd name="connsiteY5-42" fmla="*/ 2443162 h 3059112"/>
                <a:gd name="connsiteX6-43" fmla="*/ 1966912 w 2219325"/>
                <a:gd name="connsiteY6-44" fmla="*/ 2128837 h 3059112"/>
                <a:gd name="connsiteX7-45" fmla="*/ 1776412 w 2219325"/>
                <a:gd name="connsiteY7-46" fmla="*/ 1681162 h 3059112"/>
                <a:gd name="connsiteX8-47" fmla="*/ 1614487 w 2219325"/>
                <a:gd name="connsiteY8-48" fmla="*/ 1128712 h 3059112"/>
                <a:gd name="connsiteX9-49" fmla="*/ 1452562 w 2219325"/>
                <a:gd name="connsiteY9-50" fmla="*/ 319087 h 3059112"/>
                <a:gd name="connsiteX10-51" fmla="*/ 1395412 w 2219325"/>
                <a:gd name="connsiteY10-52" fmla="*/ 4762 h 3059112"/>
                <a:gd name="connsiteX11-53" fmla="*/ 1233487 w 2219325"/>
                <a:gd name="connsiteY11-54" fmla="*/ 290512 h 3059112"/>
                <a:gd name="connsiteX12-55" fmla="*/ 782414 w 2219325"/>
                <a:gd name="connsiteY12-56" fmla="*/ 350738 h 3059112"/>
                <a:gd name="connsiteX13-57" fmla="*/ 509587 w 2219325"/>
                <a:gd name="connsiteY13-58" fmla="*/ 80962 h 3059112"/>
                <a:gd name="connsiteX14-59" fmla="*/ 494382 w 2219325"/>
                <a:gd name="connsiteY14-60" fmla="*/ 350738 h 3059112"/>
                <a:gd name="connsiteX0-61" fmla="*/ 494382 w 2149731"/>
                <a:gd name="connsiteY0-62" fmla="*/ 350738 h 3055937"/>
                <a:gd name="connsiteX1-63" fmla="*/ 481012 w 2149731"/>
                <a:gd name="connsiteY1-64" fmla="*/ 966787 h 3055937"/>
                <a:gd name="connsiteX2-65" fmla="*/ 14287 w 2149731"/>
                <a:gd name="connsiteY2-66" fmla="*/ 2271712 h 3055937"/>
                <a:gd name="connsiteX3-67" fmla="*/ 395287 w 2149731"/>
                <a:gd name="connsiteY3-68" fmla="*/ 2938462 h 3055937"/>
                <a:gd name="connsiteX4-69" fmla="*/ 1881187 w 2149731"/>
                <a:gd name="connsiteY4-70" fmla="*/ 2976562 h 3055937"/>
                <a:gd name="connsiteX5-71" fmla="*/ 2006550 w 2149731"/>
                <a:gd name="connsiteY5-72" fmla="*/ 2510978 h 3055937"/>
                <a:gd name="connsiteX6-73" fmla="*/ 1966912 w 2149731"/>
                <a:gd name="connsiteY6-74" fmla="*/ 2128837 h 3055937"/>
                <a:gd name="connsiteX7-75" fmla="*/ 1776412 w 2149731"/>
                <a:gd name="connsiteY7-76" fmla="*/ 1681162 h 3055937"/>
                <a:gd name="connsiteX8-77" fmla="*/ 1614487 w 2149731"/>
                <a:gd name="connsiteY8-78" fmla="*/ 1128712 h 3055937"/>
                <a:gd name="connsiteX9-79" fmla="*/ 1452562 w 2149731"/>
                <a:gd name="connsiteY9-80" fmla="*/ 319087 h 3055937"/>
                <a:gd name="connsiteX10-81" fmla="*/ 1395412 w 2149731"/>
                <a:gd name="connsiteY10-82" fmla="*/ 4762 h 3055937"/>
                <a:gd name="connsiteX11-83" fmla="*/ 1233487 w 2149731"/>
                <a:gd name="connsiteY11-84" fmla="*/ 290512 h 3055937"/>
                <a:gd name="connsiteX12-85" fmla="*/ 782414 w 2149731"/>
                <a:gd name="connsiteY12-86" fmla="*/ 350738 h 3055937"/>
                <a:gd name="connsiteX13-87" fmla="*/ 509587 w 2149731"/>
                <a:gd name="connsiteY13-88" fmla="*/ 80962 h 3055937"/>
                <a:gd name="connsiteX14-89" fmla="*/ 494382 w 2149731"/>
                <a:gd name="connsiteY14-90" fmla="*/ 350738 h 3055937"/>
                <a:gd name="connsiteX0-91" fmla="*/ 494382 w 2149731"/>
                <a:gd name="connsiteY0-92" fmla="*/ 350738 h 3055937"/>
                <a:gd name="connsiteX1-93" fmla="*/ 481012 w 2149731"/>
                <a:gd name="connsiteY1-94" fmla="*/ 966787 h 3055937"/>
                <a:gd name="connsiteX2-95" fmla="*/ 14287 w 2149731"/>
                <a:gd name="connsiteY2-96" fmla="*/ 2271712 h 3055937"/>
                <a:gd name="connsiteX3-97" fmla="*/ 395287 w 2149731"/>
                <a:gd name="connsiteY3-98" fmla="*/ 2938462 h 3055937"/>
                <a:gd name="connsiteX4-99" fmla="*/ 1881187 w 2149731"/>
                <a:gd name="connsiteY4-100" fmla="*/ 2976562 h 3055937"/>
                <a:gd name="connsiteX5-101" fmla="*/ 2006550 w 2149731"/>
                <a:gd name="connsiteY5-102" fmla="*/ 2510978 h 3055937"/>
                <a:gd name="connsiteX6-103" fmla="*/ 1862534 w 2149731"/>
                <a:gd name="connsiteY6-104" fmla="*/ 2150939 h 3055937"/>
                <a:gd name="connsiteX7-105" fmla="*/ 1776412 w 2149731"/>
                <a:gd name="connsiteY7-106" fmla="*/ 1681162 h 3055937"/>
                <a:gd name="connsiteX8-107" fmla="*/ 1614487 w 2149731"/>
                <a:gd name="connsiteY8-108" fmla="*/ 1128712 h 3055937"/>
                <a:gd name="connsiteX9-109" fmla="*/ 1452562 w 2149731"/>
                <a:gd name="connsiteY9-110" fmla="*/ 319087 h 3055937"/>
                <a:gd name="connsiteX10-111" fmla="*/ 1395412 w 2149731"/>
                <a:gd name="connsiteY10-112" fmla="*/ 4762 h 3055937"/>
                <a:gd name="connsiteX11-113" fmla="*/ 1233487 w 2149731"/>
                <a:gd name="connsiteY11-114" fmla="*/ 290512 h 3055937"/>
                <a:gd name="connsiteX12-115" fmla="*/ 782414 w 2149731"/>
                <a:gd name="connsiteY12-116" fmla="*/ 350738 h 3055937"/>
                <a:gd name="connsiteX13-117" fmla="*/ 509587 w 2149731"/>
                <a:gd name="connsiteY13-118" fmla="*/ 80962 h 3055937"/>
                <a:gd name="connsiteX14-119" fmla="*/ 494382 w 2149731"/>
                <a:gd name="connsiteY14-120" fmla="*/ 350738 h 3055937"/>
                <a:gd name="connsiteX0-121" fmla="*/ 494382 w 2137730"/>
                <a:gd name="connsiteY0-122" fmla="*/ 350738 h 3055937"/>
                <a:gd name="connsiteX1-123" fmla="*/ 481012 w 2137730"/>
                <a:gd name="connsiteY1-124" fmla="*/ 966787 h 3055937"/>
                <a:gd name="connsiteX2-125" fmla="*/ 14287 w 2137730"/>
                <a:gd name="connsiteY2-126" fmla="*/ 2271712 h 3055937"/>
                <a:gd name="connsiteX3-127" fmla="*/ 395287 w 2137730"/>
                <a:gd name="connsiteY3-128" fmla="*/ 2938462 h 3055937"/>
                <a:gd name="connsiteX4-129" fmla="*/ 1881187 w 2137730"/>
                <a:gd name="connsiteY4-130" fmla="*/ 2976562 h 3055937"/>
                <a:gd name="connsiteX5-131" fmla="*/ 1934542 w 2137730"/>
                <a:gd name="connsiteY5-132" fmla="*/ 2582987 h 3055937"/>
                <a:gd name="connsiteX6-133" fmla="*/ 1862534 w 2137730"/>
                <a:gd name="connsiteY6-134" fmla="*/ 2150939 h 3055937"/>
                <a:gd name="connsiteX7-135" fmla="*/ 1776412 w 2137730"/>
                <a:gd name="connsiteY7-136" fmla="*/ 1681162 h 3055937"/>
                <a:gd name="connsiteX8-137" fmla="*/ 1614487 w 2137730"/>
                <a:gd name="connsiteY8-138" fmla="*/ 1128712 h 3055937"/>
                <a:gd name="connsiteX9-139" fmla="*/ 1452562 w 2137730"/>
                <a:gd name="connsiteY9-140" fmla="*/ 319087 h 3055937"/>
                <a:gd name="connsiteX10-141" fmla="*/ 1395412 w 2137730"/>
                <a:gd name="connsiteY10-142" fmla="*/ 4762 h 3055937"/>
                <a:gd name="connsiteX11-143" fmla="*/ 1233487 w 2137730"/>
                <a:gd name="connsiteY11-144" fmla="*/ 290512 h 3055937"/>
                <a:gd name="connsiteX12-145" fmla="*/ 782414 w 2137730"/>
                <a:gd name="connsiteY12-146" fmla="*/ 350738 h 3055937"/>
                <a:gd name="connsiteX13-147" fmla="*/ 509587 w 2137730"/>
                <a:gd name="connsiteY13-148" fmla="*/ 80962 h 3055937"/>
                <a:gd name="connsiteX14-149" fmla="*/ 494382 w 2137730"/>
                <a:gd name="connsiteY14-150" fmla="*/ 350738 h 3055937"/>
                <a:gd name="connsiteX0-151" fmla="*/ 494382 w 1970546"/>
                <a:gd name="connsiteY0-152" fmla="*/ 350738 h 3074281"/>
                <a:gd name="connsiteX1-153" fmla="*/ 481012 w 1970546"/>
                <a:gd name="connsiteY1-154" fmla="*/ 966787 h 3074281"/>
                <a:gd name="connsiteX2-155" fmla="*/ 14287 w 1970546"/>
                <a:gd name="connsiteY2-156" fmla="*/ 2271712 h 3074281"/>
                <a:gd name="connsiteX3-157" fmla="*/ 395287 w 1970546"/>
                <a:gd name="connsiteY3-158" fmla="*/ 2938462 h 3074281"/>
                <a:gd name="connsiteX4-159" fmla="*/ 1646510 w 1970546"/>
                <a:gd name="connsiteY4-160" fmla="*/ 3015035 h 3074281"/>
                <a:gd name="connsiteX5-161" fmla="*/ 1934542 w 1970546"/>
                <a:gd name="connsiteY5-162" fmla="*/ 2582987 h 3074281"/>
                <a:gd name="connsiteX6-163" fmla="*/ 1862534 w 1970546"/>
                <a:gd name="connsiteY6-164" fmla="*/ 2150939 h 3074281"/>
                <a:gd name="connsiteX7-165" fmla="*/ 1776412 w 1970546"/>
                <a:gd name="connsiteY7-166" fmla="*/ 1681162 h 3074281"/>
                <a:gd name="connsiteX8-167" fmla="*/ 1614487 w 1970546"/>
                <a:gd name="connsiteY8-168" fmla="*/ 1128712 h 3074281"/>
                <a:gd name="connsiteX9-169" fmla="*/ 1452562 w 1970546"/>
                <a:gd name="connsiteY9-170" fmla="*/ 319087 h 3074281"/>
                <a:gd name="connsiteX10-171" fmla="*/ 1395412 w 1970546"/>
                <a:gd name="connsiteY10-172" fmla="*/ 4762 h 3074281"/>
                <a:gd name="connsiteX11-173" fmla="*/ 1233487 w 1970546"/>
                <a:gd name="connsiteY11-174" fmla="*/ 290512 h 3074281"/>
                <a:gd name="connsiteX12-175" fmla="*/ 782414 w 1970546"/>
                <a:gd name="connsiteY12-176" fmla="*/ 350738 h 3074281"/>
                <a:gd name="connsiteX13-177" fmla="*/ 509587 w 1970546"/>
                <a:gd name="connsiteY13-178" fmla="*/ 80962 h 3074281"/>
                <a:gd name="connsiteX14-179" fmla="*/ 494382 w 1970546"/>
                <a:gd name="connsiteY14-180" fmla="*/ 350738 h 3074281"/>
                <a:gd name="connsiteX0-181" fmla="*/ 513871 w 1990035"/>
                <a:gd name="connsiteY0-182" fmla="*/ 350738 h 3138922"/>
                <a:gd name="connsiteX1-183" fmla="*/ 500501 w 1990035"/>
                <a:gd name="connsiteY1-184" fmla="*/ 966787 h 3138922"/>
                <a:gd name="connsiteX2-185" fmla="*/ 33776 w 1990035"/>
                <a:gd name="connsiteY2-186" fmla="*/ 2271712 h 3138922"/>
                <a:gd name="connsiteX3-187" fmla="*/ 297847 w 1990035"/>
                <a:gd name="connsiteY3-188" fmla="*/ 3015035 h 3138922"/>
                <a:gd name="connsiteX4-189" fmla="*/ 1665999 w 1990035"/>
                <a:gd name="connsiteY4-190" fmla="*/ 3015035 h 3138922"/>
                <a:gd name="connsiteX5-191" fmla="*/ 1954031 w 1990035"/>
                <a:gd name="connsiteY5-192" fmla="*/ 2582987 h 3138922"/>
                <a:gd name="connsiteX6-193" fmla="*/ 1882023 w 1990035"/>
                <a:gd name="connsiteY6-194" fmla="*/ 2150939 h 3138922"/>
                <a:gd name="connsiteX7-195" fmla="*/ 1795901 w 1990035"/>
                <a:gd name="connsiteY7-196" fmla="*/ 1681162 h 3138922"/>
                <a:gd name="connsiteX8-197" fmla="*/ 1633976 w 1990035"/>
                <a:gd name="connsiteY8-198" fmla="*/ 1128712 h 3138922"/>
                <a:gd name="connsiteX9-199" fmla="*/ 1472051 w 1990035"/>
                <a:gd name="connsiteY9-200" fmla="*/ 319087 h 3138922"/>
                <a:gd name="connsiteX10-201" fmla="*/ 1414901 w 1990035"/>
                <a:gd name="connsiteY10-202" fmla="*/ 4762 h 3138922"/>
                <a:gd name="connsiteX11-203" fmla="*/ 1252976 w 1990035"/>
                <a:gd name="connsiteY11-204" fmla="*/ 290512 h 3138922"/>
                <a:gd name="connsiteX12-205" fmla="*/ 801903 w 1990035"/>
                <a:gd name="connsiteY12-206" fmla="*/ 350738 h 3138922"/>
                <a:gd name="connsiteX13-207" fmla="*/ 529076 w 1990035"/>
                <a:gd name="connsiteY13-208" fmla="*/ 80962 h 3138922"/>
                <a:gd name="connsiteX14-209" fmla="*/ 513871 w 1990035"/>
                <a:gd name="connsiteY14-210" fmla="*/ 350738 h 3138922"/>
                <a:gd name="connsiteX0-211" fmla="*/ 513871 w 1990035"/>
                <a:gd name="connsiteY0-212" fmla="*/ 350738 h 3138922"/>
                <a:gd name="connsiteX1-213" fmla="*/ 500501 w 1990035"/>
                <a:gd name="connsiteY1-214" fmla="*/ 966787 h 3138922"/>
                <a:gd name="connsiteX2-215" fmla="*/ 33776 w 1990035"/>
                <a:gd name="connsiteY2-216" fmla="*/ 2271712 h 3138922"/>
                <a:gd name="connsiteX3-217" fmla="*/ 297847 w 1990035"/>
                <a:gd name="connsiteY3-218" fmla="*/ 3015035 h 3138922"/>
                <a:gd name="connsiteX4-219" fmla="*/ 1665999 w 1990035"/>
                <a:gd name="connsiteY4-220" fmla="*/ 3015035 h 3138922"/>
                <a:gd name="connsiteX5-221" fmla="*/ 1954031 w 1990035"/>
                <a:gd name="connsiteY5-222" fmla="*/ 2582987 h 3138922"/>
                <a:gd name="connsiteX6-223" fmla="*/ 1882023 w 1990035"/>
                <a:gd name="connsiteY6-224" fmla="*/ 2150939 h 3138922"/>
                <a:gd name="connsiteX7-225" fmla="*/ 1795901 w 1990035"/>
                <a:gd name="connsiteY7-226" fmla="*/ 1681162 h 3138922"/>
                <a:gd name="connsiteX8-227" fmla="*/ 1633976 w 1990035"/>
                <a:gd name="connsiteY8-228" fmla="*/ 1128712 h 3138922"/>
                <a:gd name="connsiteX9-229" fmla="*/ 1472051 w 1990035"/>
                <a:gd name="connsiteY9-230" fmla="*/ 319087 h 3138922"/>
                <a:gd name="connsiteX10-231" fmla="*/ 1414901 w 1990035"/>
                <a:gd name="connsiteY10-232" fmla="*/ 4762 h 3138922"/>
                <a:gd name="connsiteX11-233" fmla="*/ 1252976 w 1990035"/>
                <a:gd name="connsiteY11-234" fmla="*/ 290512 h 3138922"/>
                <a:gd name="connsiteX12-235" fmla="*/ 1089936 w 1990035"/>
                <a:gd name="connsiteY12-236" fmla="*/ 350738 h 3138922"/>
                <a:gd name="connsiteX13-237" fmla="*/ 801903 w 1990035"/>
                <a:gd name="connsiteY13-238" fmla="*/ 350738 h 3138922"/>
                <a:gd name="connsiteX14-239" fmla="*/ 529076 w 1990035"/>
                <a:gd name="connsiteY14-240" fmla="*/ 80962 h 3138922"/>
                <a:gd name="connsiteX15" fmla="*/ 513871 w 1990035"/>
                <a:gd name="connsiteY15" fmla="*/ 350738 h 3138922"/>
                <a:gd name="connsiteX0-241" fmla="*/ 513871 w 1990035"/>
                <a:gd name="connsiteY0-242" fmla="*/ 350738 h 3138922"/>
                <a:gd name="connsiteX1-243" fmla="*/ 500501 w 1990035"/>
                <a:gd name="connsiteY1-244" fmla="*/ 966787 h 3138922"/>
                <a:gd name="connsiteX2-245" fmla="*/ 33776 w 1990035"/>
                <a:gd name="connsiteY2-246" fmla="*/ 2271712 h 3138922"/>
                <a:gd name="connsiteX3-247" fmla="*/ 297847 w 1990035"/>
                <a:gd name="connsiteY3-248" fmla="*/ 3015035 h 3138922"/>
                <a:gd name="connsiteX4-249" fmla="*/ 1665999 w 1990035"/>
                <a:gd name="connsiteY4-250" fmla="*/ 3015035 h 3138922"/>
                <a:gd name="connsiteX5-251" fmla="*/ 1954031 w 1990035"/>
                <a:gd name="connsiteY5-252" fmla="*/ 2582987 h 3138922"/>
                <a:gd name="connsiteX6-253" fmla="*/ 1882023 w 1990035"/>
                <a:gd name="connsiteY6-254" fmla="*/ 2150939 h 3138922"/>
                <a:gd name="connsiteX7-255" fmla="*/ 1795901 w 1990035"/>
                <a:gd name="connsiteY7-256" fmla="*/ 1681162 h 3138922"/>
                <a:gd name="connsiteX8-257" fmla="*/ 1633976 w 1990035"/>
                <a:gd name="connsiteY8-258" fmla="*/ 1128712 h 3138922"/>
                <a:gd name="connsiteX9-259" fmla="*/ 1472051 w 1990035"/>
                <a:gd name="connsiteY9-260" fmla="*/ 319087 h 3138922"/>
                <a:gd name="connsiteX10-261" fmla="*/ 1414901 w 1990035"/>
                <a:gd name="connsiteY10-262" fmla="*/ 4762 h 3138922"/>
                <a:gd name="connsiteX11-263" fmla="*/ 1252976 w 1990035"/>
                <a:gd name="connsiteY11-264" fmla="*/ 290512 h 3138922"/>
                <a:gd name="connsiteX12-265" fmla="*/ 1089936 w 1990035"/>
                <a:gd name="connsiteY12-266" fmla="*/ 350738 h 3138922"/>
                <a:gd name="connsiteX13-267" fmla="*/ 801904 w 1990035"/>
                <a:gd name="connsiteY13-268" fmla="*/ 278730 h 3138922"/>
                <a:gd name="connsiteX14-269" fmla="*/ 529076 w 1990035"/>
                <a:gd name="connsiteY14-270" fmla="*/ 80962 h 3138922"/>
                <a:gd name="connsiteX15-271" fmla="*/ 513871 w 1990035"/>
                <a:gd name="connsiteY15-272" fmla="*/ 350738 h 3138922"/>
                <a:gd name="connsiteX0-273" fmla="*/ 513871 w 1990035"/>
                <a:gd name="connsiteY0-274" fmla="*/ 364704 h 3152888"/>
                <a:gd name="connsiteX1-275" fmla="*/ 500501 w 1990035"/>
                <a:gd name="connsiteY1-276" fmla="*/ 980753 h 3152888"/>
                <a:gd name="connsiteX2-277" fmla="*/ 33776 w 1990035"/>
                <a:gd name="connsiteY2-278" fmla="*/ 2285678 h 3152888"/>
                <a:gd name="connsiteX3-279" fmla="*/ 297847 w 1990035"/>
                <a:gd name="connsiteY3-280" fmla="*/ 3029001 h 3152888"/>
                <a:gd name="connsiteX4-281" fmla="*/ 1665999 w 1990035"/>
                <a:gd name="connsiteY4-282" fmla="*/ 3029001 h 3152888"/>
                <a:gd name="connsiteX5-283" fmla="*/ 1954031 w 1990035"/>
                <a:gd name="connsiteY5-284" fmla="*/ 2596953 h 3152888"/>
                <a:gd name="connsiteX6-285" fmla="*/ 1882023 w 1990035"/>
                <a:gd name="connsiteY6-286" fmla="*/ 2164905 h 3152888"/>
                <a:gd name="connsiteX7-287" fmla="*/ 1795901 w 1990035"/>
                <a:gd name="connsiteY7-288" fmla="*/ 1695128 h 3152888"/>
                <a:gd name="connsiteX8-289" fmla="*/ 1633976 w 1990035"/>
                <a:gd name="connsiteY8-290" fmla="*/ 1142678 h 3152888"/>
                <a:gd name="connsiteX9-291" fmla="*/ 1472051 w 1990035"/>
                <a:gd name="connsiteY9-292" fmla="*/ 333053 h 3152888"/>
                <a:gd name="connsiteX10-293" fmla="*/ 1414901 w 1990035"/>
                <a:gd name="connsiteY10-294" fmla="*/ 18728 h 3152888"/>
                <a:gd name="connsiteX11-295" fmla="*/ 1233952 w 1990035"/>
                <a:gd name="connsiteY11-296" fmla="*/ 220688 h 3152888"/>
                <a:gd name="connsiteX12-297" fmla="*/ 1089936 w 1990035"/>
                <a:gd name="connsiteY12-298" fmla="*/ 364704 h 3152888"/>
                <a:gd name="connsiteX13-299" fmla="*/ 801904 w 1990035"/>
                <a:gd name="connsiteY13-300" fmla="*/ 292696 h 3152888"/>
                <a:gd name="connsiteX14-301" fmla="*/ 529076 w 1990035"/>
                <a:gd name="connsiteY14-302" fmla="*/ 94928 h 3152888"/>
                <a:gd name="connsiteX15-303" fmla="*/ 513871 w 1990035"/>
                <a:gd name="connsiteY15-304" fmla="*/ 364704 h 3152888"/>
                <a:gd name="connsiteX0-305" fmla="*/ 513871 w 1990035"/>
                <a:gd name="connsiteY0-306" fmla="*/ 364704 h 3152888"/>
                <a:gd name="connsiteX1-307" fmla="*/ 500501 w 1990035"/>
                <a:gd name="connsiteY1-308" fmla="*/ 980753 h 3152888"/>
                <a:gd name="connsiteX2-309" fmla="*/ 33776 w 1990035"/>
                <a:gd name="connsiteY2-310" fmla="*/ 2285678 h 3152888"/>
                <a:gd name="connsiteX3-311" fmla="*/ 297847 w 1990035"/>
                <a:gd name="connsiteY3-312" fmla="*/ 3029001 h 3152888"/>
                <a:gd name="connsiteX4-313" fmla="*/ 1665999 w 1990035"/>
                <a:gd name="connsiteY4-314" fmla="*/ 3029001 h 3152888"/>
                <a:gd name="connsiteX5-315" fmla="*/ 1954031 w 1990035"/>
                <a:gd name="connsiteY5-316" fmla="*/ 2596953 h 3152888"/>
                <a:gd name="connsiteX6-317" fmla="*/ 1882023 w 1990035"/>
                <a:gd name="connsiteY6-318" fmla="*/ 2164905 h 3152888"/>
                <a:gd name="connsiteX7-319" fmla="*/ 1795901 w 1990035"/>
                <a:gd name="connsiteY7-320" fmla="*/ 1695128 h 3152888"/>
                <a:gd name="connsiteX8-321" fmla="*/ 1633976 w 1990035"/>
                <a:gd name="connsiteY8-322" fmla="*/ 1142678 h 3152888"/>
                <a:gd name="connsiteX9-323" fmla="*/ 1472051 w 1990035"/>
                <a:gd name="connsiteY9-324" fmla="*/ 333053 h 3152888"/>
                <a:gd name="connsiteX10-325" fmla="*/ 1414901 w 1990035"/>
                <a:gd name="connsiteY10-326" fmla="*/ 18728 h 3152888"/>
                <a:gd name="connsiteX11-327" fmla="*/ 1233952 w 1990035"/>
                <a:gd name="connsiteY11-328" fmla="*/ 220688 h 3152888"/>
                <a:gd name="connsiteX12-329" fmla="*/ 1089936 w 1990035"/>
                <a:gd name="connsiteY12-330" fmla="*/ 220688 h 3152888"/>
                <a:gd name="connsiteX13-331" fmla="*/ 801904 w 1990035"/>
                <a:gd name="connsiteY13-332" fmla="*/ 292696 h 3152888"/>
                <a:gd name="connsiteX14-333" fmla="*/ 529076 w 1990035"/>
                <a:gd name="connsiteY14-334" fmla="*/ 94928 h 3152888"/>
                <a:gd name="connsiteX15-335" fmla="*/ 513871 w 1990035"/>
                <a:gd name="connsiteY15-336" fmla="*/ 364704 h 3152888"/>
                <a:gd name="connsiteX0-337" fmla="*/ 513871 w 1990035"/>
                <a:gd name="connsiteY0-338" fmla="*/ 364704 h 3152888"/>
                <a:gd name="connsiteX1-339" fmla="*/ 500501 w 1990035"/>
                <a:gd name="connsiteY1-340" fmla="*/ 980753 h 3152888"/>
                <a:gd name="connsiteX2-341" fmla="*/ 33776 w 1990035"/>
                <a:gd name="connsiteY2-342" fmla="*/ 2285678 h 3152888"/>
                <a:gd name="connsiteX3-343" fmla="*/ 297847 w 1990035"/>
                <a:gd name="connsiteY3-344" fmla="*/ 3029001 h 3152888"/>
                <a:gd name="connsiteX4-345" fmla="*/ 1665999 w 1990035"/>
                <a:gd name="connsiteY4-346" fmla="*/ 3029001 h 3152888"/>
                <a:gd name="connsiteX5-347" fmla="*/ 1954031 w 1990035"/>
                <a:gd name="connsiteY5-348" fmla="*/ 2596953 h 3152888"/>
                <a:gd name="connsiteX6-349" fmla="*/ 1882023 w 1990035"/>
                <a:gd name="connsiteY6-350" fmla="*/ 2164905 h 3152888"/>
                <a:gd name="connsiteX7-351" fmla="*/ 1795901 w 1990035"/>
                <a:gd name="connsiteY7-352" fmla="*/ 1695128 h 3152888"/>
                <a:gd name="connsiteX8-353" fmla="*/ 1633976 w 1990035"/>
                <a:gd name="connsiteY8-354" fmla="*/ 1142678 h 3152888"/>
                <a:gd name="connsiteX9-355" fmla="*/ 1472051 w 1990035"/>
                <a:gd name="connsiteY9-356" fmla="*/ 333053 h 3152888"/>
                <a:gd name="connsiteX10-357" fmla="*/ 1414901 w 1990035"/>
                <a:gd name="connsiteY10-358" fmla="*/ 18728 h 3152888"/>
                <a:gd name="connsiteX11-359" fmla="*/ 1233952 w 1990035"/>
                <a:gd name="connsiteY11-360" fmla="*/ 220688 h 3152888"/>
                <a:gd name="connsiteX12-361" fmla="*/ 1017928 w 1990035"/>
                <a:gd name="connsiteY12-362" fmla="*/ 220688 h 3152888"/>
                <a:gd name="connsiteX13-363" fmla="*/ 801904 w 1990035"/>
                <a:gd name="connsiteY13-364" fmla="*/ 292696 h 3152888"/>
                <a:gd name="connsiteX14-365" fmla="*/ 529076 w 1990035"/>
                <a:gd name="connsiteY14-366" fmla="*/ 94928 h 3152888"/>
                <a:gd name="connsiteX15-367" fmla="*/ 513871 w 1990035"/>
                <a:gd name="connsiteY15-368" fmla="*/ 364704 h 3152888"/>
                <a:gd name="connsiteX0-369" fmla="*/ 513871 w 1990035"/>
                <a:gd name="connsiteY0-370" fmla="*/ 364704 h 3152888"/>
                <a:gd name="connsiteX1-371" fmla="*/ 500501 w 1990035"/>
                <a:gd name="connsiteY1-372" fmla="*/ 980753 h 3152888"/>
                <a:gd name="connsiteX2-373" fmla="*/ 33776 w 1990035"/>
                <a:gd name="connsiteY2-374" fmla="*/ 2285678 h 3152888"/>
                <a:gd name="connsiteX3-375" fmla="*/ 297847 w 1990035"/>
                <a:gd name="connsiteY3-376" fmla="*/ 3029001 h 3152888"/>
                <a:gd name="connsiteX4-377" fmla="*/ 1665999 w 1990035"/>
                <a:gd name="connsiteY4-378" fmla="*/ 3029001 h 3152888"/>
                <a:gd name="connsiteX5-379" fmla="*/ 1954031 w 1990035"/>
                <a:gd name="connsiteY5-380" fmla="*/ 2596953 h 3152888"/>
                <a:gd name="connsiteX6-381" fmla="*/ 1882023 w 1990035"/>
                <a:gd name="connsiteY6-382" fmla="*/ 2164905 h 3152888"/>
                <a:gd name="connsiteX7-383" fmla="*/ 1795901 w 1990035"/>
                <a:gd name="connsiteY7-384" fmla="*/ 1695128 h 3152888"/>
                <a:gd name="connsiteX8-385" fmla="*/ 1633976 w 1990035"/>
                <a:gd name="connsiteY8-386" fmla="*/ 1142678 h 3152888"/>
                <a:gd name="connsiteX9-387" fmla="*/ 1472051 w 1990035"/>
                <a:gd name="connsiteY9-388" fmla="*/ 333053 h 3152888"/>
                <a:gd name="connsiteX10-389" fmla="*/ 1414901 w 1990035"/>
                <a:gd name="connsiteY10-390" fmla="*/ 18728 h 3152888"/>
                <a:gd name="connsiteX11-391" fmla="*/ 1233952 w 1990035"/>
                <a:gd name="connsiteY11-392" fmla="*/ 220688 h 3152888"/>
                <a:gd name="connsiteX12-393" fmla="*/ 1017928 w 1990035"/>
                <a:gd name="connsiteY12-394" fmla="*/ 220688 h 3152888"/>
                <a:gd name="connsiteX13-395" fmla="*/ 729896 w 1990035"/>
                <a:gd name="connsiteY13-396" fmla="*/ 220688 h 3152888"/>
                <a:gd name="connsiteX14-397" fmla="*/ 529076 w 1990035"/>
                <a:gd name="connsiteY14-398" fmla="*/ 94928 h 3152888"/>
                <a:gd name="connsiteX15-399" fmla="*/ 513871 w 1990035"/>
                <a:gd name="connsiteY15-400" fmla="*/ 364704 h 3152888"/>
                <a:gd name="connsiteX0-401" fmla="*/ 513871 w 2000400"/>
                <a:gd name="connsiteY0-402" fmla="*/ 364704 h 3152888"/>
                <a:gd name="connsiteX1-403" fmla="*/ 500501 w 2000400"/>
                <a:gd name="connsiteY1-404" fmla="*/ 980753 h 3152888"/>
                <a:gd name="connsiteX2-405" fmla="*/ 33776 w 2000400"/>
                <a:gd name="connsiteY2-406" fmla="*/ 2285678 h 3152888"/>
                <a:gd name="connsiteX3-407" fmla="*/ 297847 w 2000400"/>
                <a:gd name="connsiteY3-408" fmla="*/ 3029001 h 3152888"/>
                <a:gd name="connsiteX4-409" fmla="*/ 1665999 w 2000400"/>
                <a:gd name="connsiteY4-410" fmla="*/ 3029001 h 3152888"/>
                <a:gd name="connsiteX5-411" fmla="*/ 1954031 w 2000400"/>
                <a:gd name="connsiteY5-412" fmla="*/ 2596953 h 3152888"/>
                <a:gd name="connsiteX6-413" fmla="*/ 1944216 w 2000400"/>
                <a:gd name="connsiteY6-414" fmla="*/ 2160240 h 3152888"/>
                <a:gd name="connsiteX7-415" fmla="*/ 1795901 w 2000400"/>
                <a:gd name="connsiteY7-416" fmla="*/ 1695128 h 3152888"/>
                <a:gd name="connsiteX8-417" fmla="*/ 1633976 w 2000400"/>
                <a:gd name="connsiteY8-418" fmla="*/ 1142678 h 3152888"/>
                <a:gd name="connsiteX9-419" fmla="*/ 1472051 w 2000400"/>
                <a:gd name="connsiteY9-420" fmla="*/ 333053 h 3152888"/>
                <a:gd name="connsiteX10-421" fmla="*/ 1414901 w 2000400"/>
                <a:gd name="connsiteY10-422" fmla="*/ 18728 h 3152888"/>
                <a:gd name="connsiteX11-423" fmla="*/ 1233952 w 2000400"/>
                <a:gd name="connsiteY11-424" fmla="*/ 220688 h 3152888"/>
                <a:gd name="connsiteX12-425" fmla="*/ 1017928 w 2000400"/>
                <a:gd name="connsiteY12-426" fmla="*/ 220688 h 3152888"/>
                <a:gd name="connsiteX13-427" fmla="*/ 729896 w 2000400"/>
                <a:gd name="connsiteY13-428" fmla="*/ 220688 h 3152888"/>
                <a:gd name="connsiteX14-429" fmla="*/ 529076 w 2000400"/>
                <a:gd name="connsiteY14-430" fmla="*/ 94928 h 3152888"/>
                <a:gd name="connsiteX15-431" fmla="*/ 513871 w 2000400"/>
                <a:gd name="connsiteY15-432" fmla="*/ 364704 h 3152888"/>
                <a:gd name="connsiteX0-433" fmla="*/ 513871 w 2062592"/>
                <a:gd name="connsiteY0-434" fmla="*/ 364704 h 3152888"/>
                <a:gd name="connsiteX1-435" fmla="*/ 500501 w 2062592"/>
                <a:gd name="connsiteY1-436" fmla="*/ 980753 h 3152888"/>
                <a:gd name="connsiteX2-437" fmla="*/ 33776 w 2062592"/>
                <a:gd name="connsiteY2-438" fmla="*/ 2285678 h 3152888"/>
                <a:gd name="connsiteX3-439" fmla="*/ 297847 w 2062592"/>
                <a:gd name="connsiteY3-440" fmla="*/ 3029001 h 3152888"/>
                <a:gd name="connsiteX4-441" fmla="*/ 1665999 w 2062592"/>
                <a:gd name="connsiteY4-442" fmla="*/ 3029001 h 3152888"/>
                <a:gd name="connsiteX5-443" fmla="*/ 2016223 w 2062592"/>
                <a:gd name="connsiteY5-444" fmla="*/ 2592288 h 3152888"/>
                <a:gd name="connsiteX6-445" fmla="*/ 1944216 w 2062592"/>
                <a:gd name="connsiteY6-446" fmla="*/ 2160240 h 3152888"/>
                <a:gd name="connsiteX7-447" fmla="*/ 1795901 w 2062592"/>
                <a:gd name="connsiteY7-448" fmla="*/ 1695128 h 3152888"/>
                <a:gd name="connsiteX8-449" fmla="*/ 1633976 w 2062592"/>
                <a:gd name="connsiteY8-450" fmla="*/ 1142678 h 3152888"/>
                <a:gd name="connsiteX9-451" fmla="*/ 1472051 w 2062592"/>
                <a:gd name="connsiteY9-452" fmla="*/ 333053 h 3152888"/>
                <a:gd name="connsiteX10-453" fmla="*/ 1414901 w 2062592"/>
                <a:gd name="connsiteY10-454" fmla="*/ 18728 h 3152888"/>
                <a:gd name="connsiteX11-455" fmla="*/ 1233952 w 2062592"/>
                <a:gd name="connsiteY11-456" fmla="*/ 220688 h 3152888"/>
                <a:gd name="connsiteX12-457" fmla="*/ 1017928 w 2062592"/>
                <a:gd name="connsiteY12-458" fmla="*/ 220688 h 3152888"/>
                <a:gd name="connsiteX13-459" fmla="*/ 729896 w 2062592"/>
                <a:gd name="connsiteY13-460" fmla="*/ 220688 h 3152888"/>
                <a:gd name="connsiteX14-461" fmla="*/ 529076 w 2062592"/>
                <a:gd name="connsiteY14-462" fmla="*/ 94928 h 3152888"/>
                <a:gd name="connsiteX15-463" fmla="*/ 513871 w 2062592"/>
                <a:gd name="connsiteY15-464" fmla="*/ 364704 h 3152888"/>
                <a:gd name="connsiteX0-465" fmla="*/ 513871 w 2030222"/>
                <a:gd name="connsiteY0-466" fmla="*/ 364704 h 3152888"/>
                <a:gd name="connsiteX1-467" fmla="*/ 500501 w 2030222"/>
                <a:gd name="connsiteY1-468" fmla="*/ 980753 h 3152888"/>
                <a:gd name="connsiteX2-469" fmla="*/ 33776 w 2030222"/>
                <a:gd name="connsiteY2-470" fmla="*/ 2285678 h 3152888"/>
                <a:gd name="connsiteX3-471" fmla="*/ 297847 w 2030222"/>
                <a:gd name="connsiteY3-472" fmla="*/ 3029001 h 3152888"/>
                <a:gd name="connsiteX4-473" fmla="*/ 1665999 w 2030222"/>
                <a:gd name="connsiteY4-474" fmla="*/ 3029001 h 3152888"/>
                <a:gd name="connsiteX5-475" fmla="*/ 2016223 w 2030222"/>
                <a:gd name="connsiteY5-476" fmla="*/ 2592288 h 3152888"/>
                <a:gd name="connsiteX6-477" fmla="*/ 1944216 w 2030222"/>
                <a:gd name="connsiteY6-478" fmla="*/ 2160240 h 3152888"/>
                <a:gd name="connsiteX7-479" fmla="*/ 1795901 w 2030222"/>
                <a:gd name="connsiteY7-480" fmla="*/ 1695128 h 3152888"/>
                <a:gd name="connsiteX8-481" fmla="*/ 1633976 w 2030222"/>
                <a:gd name="connsiteY8-482" fmla="*/ 1142678 h 3152888"/>
                <a:gd name="connsiteX9-483" fmla="*/ 1472051 w 2030222"/>
                <a:gd name="connsiteY9-484" fmla="*/ 333053 h 3152888"/>
                <a:gd name="connsiteX10-485" fmla="*/ 1414901 w 2030222"/>
                <a:gd name="connsiteY10-486" fmla="*/ 18728 h 3152888"/>
                <a:gd name="connsiteX11-487" fmla="*/ 1233952 w 2030222"/>
                <a:gd name="connsiteY11-488" fmla="*/ 220688 h 3152888"/>
                <a:gd name="connsiteX12-489" fmla="*/ 1017928 w 2030222"/>
                <a:gd name="connsiteY12-490" fmla="*/ 220688 h 3152888"/>
                <a:gd name="connsiteX13-491" fmla="*/ 729896 w 2030222"/>
                <a:gd name="connsiteY13-492" fmla="*/ 220688 h 3152888"/>
                <a:gd name="connsiteX14-493" fmla="*/ 529076 w 2030222"/>
                <a:gd name="connsiteY14-494" fmla="*/ 94928 h 3152888"/>
                <a:gd name="connsiteX15-495" fmla="*/ 513871 w 2030222"/>
                <a:gd name="connsiteY15-496" fmla="*/ 364704 h 3152888"/>
                <a:gd name="connsiteX0-497" fmla="*/ 513871 w 2030222"/>
                <a:gd name="connsiteY0-498" fmla="*/ 364704 h 3152888"/>
                <a:gd name="connsiteX1-499" fmla="*/ 500501 w 2030222"/>
                <a:gd name="connsiteY1-500" fmla="*/ 980753 h 3152888"/>
                <a:gd name="connsiteX2-501" fmla="*/ 33776 w 2030222"/>
                <a:gd name="connsiteY2-502" fmla="*/ 2285678 h 3152888"/>
                <a:gd name="connsiteX3-503" fmla="*/ 297847 w 2030222"/>
                <a:gd name="connsiteY3-504" fmla="*/ 3029001 h 3152888"/>
                <a:gd name="connsiteX4-505" fmla="*/ 1665999 w 2030222"/>
                <a:gd name="connsiteY4-506" fmla="*/ 3029001 h 3152888"/>
                <a:gd name="connsiteX5-507" fmla="*/ 2016223 w 2030222"/>
                <a:gd name="connsiteY5-508" fmla="*/ 2736304 h 3152888"/>
                <a:gd name="connsiteX6-509" fmla="*/ 1944216 w 2030222"/>
                <a:gd name="connsiteY6-510" fmla="*/ 2160240 h 3152888"/>
                <a:gd name="connsiteX7-511" fmla="*/ 1795901 w 2030222"/>
                <a:gd name="connsiteY7-512" fmla="*/ 1695128 h 3152888"/>
                <a:gd name="connsiteX8-513" fmla="*/ 1633976 w 2030222"/>
                <a:gd name="connsiteY8-514" fmla="*/ 1142678 h 3152888"/>
                <a:gd name="connsiteX9-515" fmla="*/ 1472051 w 2030222"/>
                <a:gd name="connsiteY9-516" fmla="*/ 333053 h 3152888"/>
                <a:gd name="connsiteX10-517" fmla="*/ 1414901 w 2030222"/>
                <a:gd name="connsiteY10-518" fmla="*/ 18728 h 3152888"/>
                <a:gd name="connsiteX11-519" fmla="*/ 1233952 w 2030222"/>
                <a:gd name="connsiteY11-520" fmla="*/ 220688 h 3152888"/>
                <a:gd name="connsiteX12-521" fmla="*/ 1017928 w 2030222"/>
                <a:gd name="connsiteY12-522" fmla="*/ 220688 h 3152888"/>
                <a:gd name="connsiteX13-523" fmla="*/ 729896 w 2030222"/>
                <a:gd name="connsiteY13-524" fmla="*/ 220688 h 3152888"/>
                <a:gd name="connsiteX14-525" fmla="*/ 529076 w 2030222"/>
                <a:gd name="connsiteY14-526" fmla="*/ 94928 h 3152888"/>
                <a:gd name="connsiteX15-527" fmla="*/ 513871 w 2030222"/>
                <a:gd name="connsiteY15-528" fmla="*/ 364704 h 3152888"/>
                <a:gd name="connsiteX0-529" fmla="*/ 513871 w 2030222"/>
                <a:gd name="connsiteY0-530" fmla="*/ 364704 h 3152888"/>
                <a:gd name="connsiteX1-531" fmla="*/ 500501 w 2030222"/>
                <a:gd name="connsiteY1-532" fmla="*/ 980753 h 3152888"/>
                <a:gd name="connsiteX2-533" fmla="*/ 33776 w 2030222"/>
                <a:gd name="connsiteY2-534" fmla="*/ 2285678 h 3152888"/>
                <a:gd name="connsiteX3-535" fmla="*/ 297847 w 2030222"/>
                <a:gd name="connsiteY3-536" fmla="*/ 3029001 h 3152888"/>
                <a:gd name="connsiteX4-537" fmla="*/ 1665999 w 2030222"/>
                <a:gd name="connsiteY4-538" fmla="*/ 3029001 h 3152888"/>
                <a:gd name="connsiteX5-539" fmla="*/ 2016223 w 2030222"/>
                <a:gd name="connsiteY5-540" fmla="*/ 2736304 h 3152888"/>
                <a:gd name="connsiteX6-541" fmla="*/ 1944216 w 2030222"/>
                <a:gd name="connsiteY6-542" fmla="*/ 2160240 h 3152888"/>
                <a:gd name="connsiteX7-543" fmla="*/ 1795901 w 2030222"/>
                <a:gd name="connsiteY7-544" fmla="*/ 1695128 h 3152888"/>
                <a:gd name="connsiteX8-545" fmla="*/ 1633976 w 2030222"/>
                <a:gd name="connsiteY8-546" fmla="*/ 1142678 h 3152888"/>
                <a:gd name="connsiteX9-547" fmla="*/ 1472051 w 2030222"/>
                <a:gd name="connsiteY9-548" fmla="*/ 333053 h 3152888"/>
                <a:gd name="connsiteX10-549" fmla="*/ 1414901 w 2030222"/>
                <a:gd name="connsiteY10-550" fmla="*/ 18728 h 3152888"/>
                <a:gd name="connsiteX11-551" fmla="*/ 1233952 w 2030222"/>
                <a:gd name="connsiteY11-552" fmla="*/ 220688 h 3152888"/>
                <a:gd name="connsiteX12-553" fmla="*/ 1017928 w 2030222"/>
                <a:gd name="connsiteY12-554" fmla="*/ 220688 h 3152888"/>
                <a:gd name="connsiteX13-555" fmla="*/ 729896 w 2030222"/>
                <a:gd name="connsiteY13-556" fmla="*/ 220688 h 3152888"/>
                <a:gd name="connsiteX14-557" fmla="*/ 529076 w 2030222"/>
                <a:gd name="connsiteY14-558" fmla="*/ 94928 h 3152888"/>
                <a:gd name="connsiteX15-559" fmla="*/ 513871 w 2030222"/>
                <a:gd name="connsiteY15-560" fmla="*/ 364704 h 315288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271" y="connsiteY15-272"/>
                </a:cxn>
              </a:cxnLst>
              <a:rect l="l" t="t" r="r" b="b"/>
              <a:pathLst>
                <a:path w="2030222" h="3152888">
                  <a:moveTo>
                    <a:pt x="513871" y="364704"/>
                  </a:moveTo>
                  <a:cubicBezTo>
                    <a:pt x="509109" y="512341"/>
                    <a:pt x="580517" y="660591"/>
                    <a:pt x="500501" y="980753"/>
                  </a:cubicBezTo>
                  <a:cubicBezTo>
                    <a:pt x="420485" y="1300915"/>
                    <a:pt x="67552" y="1944303"/>
                    <a:pt x="33776" y="2285678"/>
                  </a:cubicBezTo>
                  <a:cubicBezTo>
                    <a:pt x="0" y="2627053"/>
                    <a:pt x="25810" y="2905114"/>
                    <a:pt x="297847" y="3029001"/>
                  </a:cubicBezTo>
                  <a:cubicBezTo>
                    <a:pt x="569884" y="3152888"/>
                    <a:pt x="1379603" y="3077784"/>
                    <a:pt x="1665999" y="3029001"/>
                  </a:cubicBezTo>
                  <a:cubicBezTo>
                    <a:pt x="1952395" y="2980218"/>
                    <a:pt x="1967200" y="2854060"/>
                    <a:pt x="2016223" y="2736304"/>
                  </a:cubicBezTo>
                  <a:cubicBezTo>
                    <a:pt x="2030222" y="2567897"/>
                    <a:pt x="1980936" y="2333769"/>
                    <a:pt x="1944216" y="2160240"/>
                  </a:cubicBezTo>
                  <a:cubicBezTo>
                    <a:pt x="1907496" y="1986711"/>
                    <a:pt x="1847608" y="1864722"/>
                    <a:pt x="1795901" y="1695128"/>
                  </a:cubicBezTo>
                  <a:cubicBezTo>
                    <a:pt x="1744194" y="1525534"/>
                    <a:pt x="1687951" y="1369690"/>
                    <a:pt x="1633976" y="1142678"/>
                  </a:cubicBezTo>
                  <a:cubicBezTo>
                    <a:pt x="1580001" y="915666"/>
                    <a:pt x="1508564" y="520378"/>
                    <a:pt x="1472051" y="333053"/>
                  </a:cubicBezTo>
                  <a:cubicBezTo>
                    <a:pt x="1435539" y="145728"/>
                    <a:pt x="1454584" y="37456"/>
                    <a:pt x="1414901" y="18728"/>
                  </a:cubicBezTo>
                  <a:cubicBezTo>
                    <a:pt x="1375218" y="0"/>
                    <a:pt x="1300114" y="187028"/>
                    <a:pt x="1233952" y="220688"/>
                  </a:cubicBezTo>
                  <a:cubicBezTo>
                    <a:pt x="1167790" y="254348"/>
                    <a:pt x="1101937" y="220688"/>
                    <a:pt x="1017928" y="220688"/>
                  </a:cubicBezTo>
                  <a:cubicBezTo>
                    <a:pt x="933919" y="220688"/>
                    <a:pt x="811371" y="241648"/>
                    <a:pt x="729896" y="220688"/>
                  </a:cubicBezTo>
                  <a:cubicBezTo>
                    <a:pt x="648421" y="199728"/>
                    <a:pt x="565080" y="70925"/>
                    <a:pt x="529076" y="94928"/>
                  </a:cubicBezTo>
                  <a:cubicBezTo>
                    <a:pt x="493072" y="118931"/>
                    <a:pt x="518633" y="217067"/>
                    <a:pt x="513871" y="364704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DC96"/>
                </a:gs>
                <a:gs pos="50000">
                  <a:srgbClr val="FFD685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5004048" y="1196752"/>
              <a:ext cx="194259" cy="21204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 rot="20670430">
              <a:off x="4628632" y="1427372"/>
              <a:ext cx="326141" cy="226195"/>
            </a:xfrm>
            <a:custGeom>
              <a:avLst/>
              <a:gdLst>
                <a:gd name="connsiteX0" fmla="*/ 16933 w 220133"/>
                <a:gd name="connsiteY0" fmla="*/ 89958 h 140758"/>
                <a:gd name="connsiteX1" fmla="*/ 48683 w 220133"/>
                <a:gd name="connsiteY1" fmla="*/ 13758 h 140758"/>
                <a:gd name="connsiteX2" fmla="*/ 188383 w 220133"/>
                <a:gd name="connsiteY2" fmla="*/ 7408 h 140758"/>
                <a:gd name="connsiteX3" fmla="*/ 213783 w 220133"/>
                <a:gd name="connsiteY3" fmla="*/ 58208 h 140758"/>
                <a:gd name="connsiteX4" fmla="*/ 150283 w 220133"/>
                <a:gd name="connsiteY4" fmla="*/ 134408 h 140758"/>
                <a:gd name="connsiteX5" fmla="*/ 16933 w 220133"/>
                <a:gd name="connsiteY5" fmla="*/ 89958 h 140758"/>
                <a:gd name="connsiteX0-1" fmla="*/ 6247 w 220134"/>
                <a:gd name="connsiteY0-2" fmla="*/ 89958 h 140386"/>
                <a:gd name="connsiteX1-3" fmla="*/ 37997 w 220134"/>
                <a:gd name="connsiteY1-4" fmla="*/ 13758 h 140386"/>
                <a:gd name="connsiteX2-5" fmla="*/ 177697 w 220134"/>
                <a:gd name="connsiteY2-6" fmla="*/ 7408 h 140386"/>
                <a:gd name="connsiteX3-7" fmla="*/ 203097 w 220134"/>
                <a:gd name="connsiteY3-8" fmla="*/ 58208 h 140386"/>
                <a:gd name="connsiteX4-9" fmla="*/ 75477 w 220134"/>
                <a:gd name="connsiteY4-10" fmla="*/ 134036 h 140386"/>
                <a:gd name="connsiteX5-11" fmla="*/ 6247 w 220134"/>
                <a:gd name="connsiteY5-12" fmla="*/ 89958 h 140386"/>
                <a:gd name="connsiteX0-13" fmla="*/ 31354 w 245241"/>
                <a:gd name="connsiteY0-14" fmla="*/ 113696 h 164124"/>
                <a:gd name="connsiteX1-15" fmla="*/ 28575 w 245241"/>
                <a:gd name="connsiteY1-16" fmla="*/ 13758 h 164124"/>
                <a:gd name="connsiteX2-17" fmla="*/ 202804 w 245241"/>
                <a:gd name="connsiteY2-18" fmla="*/ 31146 h 164124"/>
                <a:gd name="connsiteX3-19" fmla="*/ 228204 w 245241"/>
                <a:gd name="connsiteY3-20" fmla="*/ 81946 h 164124"/>
                <a:gd name="connsiteX4-21" fmla="*/ 100584 w 245241"/>
                <a:gd name="connsiteY4-22" fmla="*/ 157774 h 164124"/>
                <a:gd name="connsiteX5-23" fmla="*/ 31354 w 245241"/>
                <a:gd name="connsiteY5-24" fmla="*/ 113696 h 164124"/>
                <a:gd name="connsiteX0-25" fmla="*/ 29039 w 245704"/>
                <a:gd name="connsiteY0-26" fmla="*/ 81111 h 153756"/>
                <a:gd name="connsiteX1-27" fmla="*/ 29038 w 245704"/>
                <a:gd name="connsiteY1-28" fmla="*/ 9103 h 153756"/>
                <a:gd name="connsiteX2-29" fmla="*/ 203267 w 245704"/>
                <a:gd name="connsiteY2-30" fmla="*/ 26491 h 153756"/>
                <a:gd name="connsiteX3-31" fmla="*/ 228667 w 245704"/>
                <a:gd name="connsiteY3-32" fmla="*/ 77291 h 153756"/>
                <a:gd name="connsiteX4-33" fmla="*/ 101047 w 245704"/>
                <a:gd name="connsiteY4-34" fmla="*/ 153119 h 153756"/>
                <a:gd name="connsiteX5-35" fmla="*/ 29039 w 245704"/>
                <a:gd name="connsiteY5-36" fmla="*/ 81111 h 153756"/>
                <a:gd name="connsiteX0-37" fmla="*/ 29039 w 236539"/>
                <a:gd name="connsiteY0-38" fmla="*/ 81111 h 153756"/>
                <a:gd name="connsiteX1-39" fmla="*/ 29038 w 236539"/>
                <a:gd name="connsiteY1-40" fmla="*/ 9103 h 153756"/>
                <a:gd name="connsiteX2-41" fmla="*/ 203267 w 236539"/>
                <a:gd name="connsiteY2-42" fmla="*/ 26491 h 153756"/>
                <a:gd name="connsiteX3-43" fmla="*/ 228667 w 236539"/>
                <a:gd name="connsiteY3-44" fmla="*/ 77291 h 153756"/>
                <a:gd name="connsiteX4-45" fmla="*/ 173055 w 236539"/>
                <a:gd name="connsiteY4-46" fmla="*/ 153119 h 153756"/>
                <a:gd name="connsiteX5-47" fmla="*/ 29039 w 236539"/>
                <a:gd name="connsiteY5-48" fmla="*/ 81111 h 153756"/>
                <a:gd name="connsiteX0-49" fmla="*/ 29039 w 236539"/>
                <a:gd name="connsiteY0-50" fmla="*/ 81111 h 153756"/>
                <a:gd name="connsiteX1-51" fmla="*/ 29038 w 236539"/>
                <a:gd name="connsiteY1-52" fmla="*/ 9103 h 153756"/>
                <a:gd name="connsiteX2-53" fmla="*/ 203267 w 236539"/>
                <a:gd name="connsiteY2-54" fmla="*/ 26491 h 153756"/>
                <a:gd name="connsiteX3-55" fmla="*/ 228667 w 236539"/>
                <a:gd name="connsiteY3-56" fmla="*/ 77291 h 153756"/>
                <a:gd name="connsiteX4-57" fmla="*/ 173056 w 236539"/>
                <a:gd name="connsiteY4-58" fmla="*/ 153119 h 153756"/>
                <a:gd name="connsiteX5-59" fmla="*/ 29039 w 236539"/>
                <a:gd name="connsiteY5-60" fmla="*/ 81111 h 153756"/>
                <a:gd name="connsiteX0-61" fmla="*/ 29039 w 236539"/>
                <a:gd name="connsiteY0-62" fmla="*/ 81111 h 153756"/>
                <a:gd name="connsiteX1-63" fmla="*/ 29038 w 236539"/>
                <a:gd name="connsiteY1-64" fmla="*/ 9103 h 153756"/>
                <a:gd name="connsiteX2-65" fmla="*/ 203267 w 236539"/>
                <a:gd name="connsiteY2-66" fmla="*/ 26491 h 153756"/>
                <a:gd name="connsiteX3-67" fmla="*/ 228667 w 236539"/>
                <a:gd name="connsiteY3-68" fmla="*/ 77291 h 153756"/>
                <a:gd name="connsiteX4-69" fmla="*/ 173056 w 236539"/>
                <a:gd name="connsiteY4-70" fmla="*/ 153119 h 153756"/>
                <a:gd name="connsiteX5-71" fmla="*/ 29039 w 236539"/>
                <a:gd name="connsiteY5-72" fmla="*/ 81111 h 153756"/>
                <a:gd name="connsiteX0-73" fmla="*/ 29039 w 245703"/>
                <a:gd name="connsiteY0-74" fmla="*/ 81111 h 153756"/>
                <a:gd name="connsiteX1-75" fmla="*/ 29038 w 245703"/>
                <a:gd name="connsiteY1-76" fmla="*/ 9103 h 153756"/>
                <a:gd name="connsiteX2-77" fmla="*/ 203267 w 245703"/>
                <a:gd name="connsiteY2-78" fmla="*/ 26491 h 153756"/>
                <a:gd name="connsiteX3-79" fmla="*/ 228667 w 245703"/>
                <a:gd name="connsiteY3-80" fmla="*/ 77291 h 153756"/>
                <a:gd name="connsiteX4-81" fmla="*/ 101048 w 245703"/>
                <a:gd name="connsiteY4-82" fmla="*/ 153119 h 153756"/>
                <a:gd name="connsiteX5-83" fmla="*/ 29039 w 245703"/>
                <a:gd name="connsiteY5-84" fmla="*/ 81111 h 153756"/>
                <a:gd name="connsiteX0-85" fmla="*/ 29039 w 241774"/>
                <a:gd name="connsiteY0-86" fmla="*/ 81111 h 126631"/>
                <a:gd name="connsiteX1-87" fmla="*/ 29038 w 241774"/>
                <a:gd name="connsiteY1-88" fmla="*/ 9103 h 126631"/>
                <a:gd name="connsiteX2-89" fmla="*/ 203267 w 241774"/>
                <a:gd name="connsiteY2-90" fmla="*/ 26491 h 126631"/>
                <a:gd name="connsiteX3-91" fmla="*/ 228667 w 241774"/>
                <a:gd name="connsiteY3-92" fmla="*/ 77291 h 126631"/>
                <a:gd name="connsiteX4-93" fmla="*/ 124628 w 241774"/>
                <a:gd name="connsiteY4-94" fmla="*/ 125994 h 126631"/>
                <a:gd name="connsiteX5-95" fmla="*/ 29039 w 241774"/>
                <a:gd name="connsiteY5-96" fmla="*/ 81111 h 126631"/>
                <a:gd name="connsiteX0-97" fmla="*/ 29039 w 241774"/>
                <a:gd name="connsiteY0-98" fmla="*/ 81111 h 126631"/>
                <a:gd name="connsiteX1-99" fmla="*/ 29038 w 241774"/>
                <a:gd name="connsiteY1-100" fmla="*/ 9103 h 126631"/>
                <a:gd name="connsiteX2-101" fmla="*/ 203267 w 241774"/>
                <a:gd name="connsiteY2-102" fmla="*/ 26491 h 126631"/>
                <a:gd name="connsiteX3-103" fmla="*/ 228667 w 241774"/>
                <a:gd name="connsiteY3-104" fmla="*/ 77291 h 126631"/>
                <a:gd name="connsiteX4-105" fmla="*/ 124628 w 241774"/>
                <a:gd name="connsiteY4-106" fmla="*/ 125994 h 126631"/>
                <a:gd name="connsiteX5-107" fmla="*/ 29039 w 241774"/>
                <a:gd name="connsiteY5-108" fmla="*/ 81111 h 126631"/>
                <a:gd name="connsiteX0-109" fmla="*/ 29039 w 245871"/>
                <a:gd name="connsiteY0-110" fmla="*/ 81111 h 93602"/>
                <a:gd name="connsiteX1-111" fmla="*/ 29038 w 245871"/>
                <a:gd name="connsiteY1-112" fmla="*/ 9103 h 93602"/>
                <a:gd name="connsiteX2-113" fmla="*/ 203267 w 245871"/>
                <a:gd name="connsiteY2-114" fmla="*/ 26491 h 93602"/>
                <a:gd name="connsiteX3-115" fmla="*/ 228667 w 245871"/>
                <a:gd name="connsiteY3-116" fmla="*/ 77291 h 93602"/>
                <a:gd name="connsiteX4-117" fmla="*/ 100041 w 245871"/>
                <a:gd name="connsiteY4-118" fmla="*/ 84052 h 93602"/>
                <a:gd name="connsiteX5-119" fmla="*/ 29039 w 245871"/>
                <a:gd name="connsiteY5-120" fmla="*/ 81111 h 93602"/>
                <a:gd name="connsiteX0-121" fmla="*/ 29039 w 245871"/>
                <a:gd name="connsiteY0-122" fmla="*/ 81111 h 93602"/>
                <a:gd name="connsiteX1-123" fmla="*/ 29038 w 245871"/>
                <a:gd name="connsiteY1-124" fmla="*/ 9103 h 93602"/>
                <a:gd name="connsiteX2-125" fmla="*/ 203267 w 245871"/>
                <a:gd name="connsiteY2-126" fmla="*/ 26491 h 93602"/>
                <a:gd name="connsiteX3-127" fmla="*/ 228667 w 245871"/>
                <a:gd name="connsiteY3-128" fmla="*/ 77291 h 93602"/>
                <a:gd name="connsiteX4-129" fmla="*/ 100041 w 245871"/>
                <a:gd name="connsiteY4-130" fmla="*/ 84052 h 93602"/>
                <a:gd name="connsiteX5-131" fmla="*/ 29039 w 245871"/>
                <a:gd name="connsiteY5-132" fmla="*/ 81111 h 93602"/>
                <a:gd name="connsiteX0-133" fmla="*/ 29039 w 238972"/>
                <a:gd name="connsiteY0-134" fmla="*/ 81111 h 157834"/>
                <a:gd name="connsiteX1-135" fmla="*/ 29038 w 238972"/>
                <a:gd name="connsiteY1-136" fmla="*/ 9103 h 157834"/>
                <a:gd name="connsiteX2-137" fmla="*/ 203267 w 238972"/>
                <a:gd name="connsiteY2-138" fmla="*/ 26491 h 157834"/>
                <a:gd name="connsiteX3-139" fmla="*/ 228667 w 238972"/>
                <a:gd name="connsiteY3-140" fmla="*/ 77291 h 157834"/>
                <a:gd name="connsiteX4-141" fmla="*/ 141436 w 238972"/>
                <a:gd name="connsiteY4-142" fmla="*/ 157197 h 157834"/>
                <a:gd name="connsiteX5-143" fmla="*/ 29039 w 238972"/>
                <a:gd name="connsiteY5-144" fmla="*/ 81111 h 157834"/>
                <a:gd name="connsiteX0-145" fmla="*/ 27253 w 239329"/>
                <a:gd name="connsiteY0-146" fmla="*/ 132838 h 172613"/>
                <a:gd name="connsiteX1-147" fmla="*/ 29395 w 239329"/>
                <a:gd name="connsiteY1-148" fmla="*/ 16493 h 172613"/>
                <a:gd name="connsiteX2-149" fmla="*/ 203624 w 239329"/>
                <a:gd name="connsiteY2-150" fmla="*/ 33881 h 172613"/>
                <a:gd name="connsiteX3-151" fmla="*/ 229024 w 239329"/>
                <a:gd name="connsiteY3-152" fmla="*/ 84681 h 172613"/>
                <a:gd name="connsiteX4-153" fmla="*/ 141793 w 239329"/>
                <a:gd name="connsiteY4-154" fmla="*/ 164587 h 172613"/>
                <a:gd name="connsiteX5-155" fmla="*/ 27253 w 239329"/>
                <a:gd name="connsiteY5-156" fmla="*/ 132838 h 172613"/>
                <a:gd name="connsiteX0-157" fmla="*/ 27254 w 239329"/>
                <a:gd name="connsiteY0-158" fmla="*/ 132837 h 172613"/>
                <a:gd name="connsiteX1-159" fmla="*/ 29395 w 239329"/>
                <a:gd name="connsiteY1-160" fmla="*/ 16493 h 172613"/>
                <a:gd name="connsiteX2-161" fmla="*/ 203624 w 239329"/>
                <a:gd name="connsiteY2-162" fmla="*/ 33881 h 172613"/>
                <a:gd name="connsiteX3-163" fmla="*/ 229024 w 239329"/>
                <a:gd name="connsiteY3-164" fmla="*/ 84681 h 172613"/>
                <a:gd name="connsiteX4-165" fmla="*/ 141793 w 239329"/>
                <a:gd name="connsiteY4-166" fmla="*/ 164587 h 172613"/>
                <a:gd name="connsiteX5-167" fmla="*/ 27254 w 239329"/>
                <a:gd name="connsiteY5-168" fmla="*/ 132837 h 172613"/>
                <a:gd name="connsiteX0-169" fmla="*/ 13798 w 225873"/>
                <a:gd name="connsiteY0-170" fmla="*/ 131032 h 170808"/>
                <a:gd name="connsiteX1-171" fmla="*/ 45548 w 225873"/>
                <a:gd name="connsiteY1-172" fmla="*/ 16493 h 170808"/>
                <a:gd name="connsiteX2-173" fmla="*/ 190168 w 225873"/>
                <a:gd name="connsiteY2-174" fmla="*/ 32076 h 170808"/>
                <a:gd name="connsiteX3-175" fmla="*/ 215568 w 225873"/>
                <a:gd name="connsiteY3-176" fmla="*/ 82876 h 170808"/>
                <a:gd name="connsiteX4-177" fmla="*/ 128337 w 225873"/>
                <a:gd name="connsiteY4-178" fmla="*/ 162782 h 170808"/>
                <a:gd name="connsiteX5-179" fmla="*/ 13798 w 225873"/>
                <a:gd name="connsiteY5-180" fmla="*/ 131032 h 170808"/>
                <a:gd name="connsiteX0-181" fmla="*/ 54915 w 269167"/>
                <a:gd name="connsiteY0-182" fmla="*/ 146906 h 186682"/>
                <a:gd name="connsiteX1-183" fmla="*/ 29395 w 269167"/>
                <a:gd name="connsiteY1-184" fmla="*/ 16493 h 186682"/>
                <a:gd name="connsiteX2-185" fmla="*/ 231285 w 269167"/>
                <a:gd name="connsiteY2-186" fmla="*/ 47950 h 186682"/>
                <a:gd name="connsiteX3-187" fmla="*/ 256685 w 269167"/>
                <a:gd name="connsiteY3-188" fmla="*/ 98750 h 186682"/>
                <a:gd name="connsiteX4-189" fmla="*/ 169454 w 269167"/>
                <a:gd name="connsiteY4-190" fmla="*/ 178656 h 186682"/>
                <a:gd name="connsiteX5-191" fmla="*/ 54915 w 269167"/>
                <a:gd name="connsiteY5-192" fmla="*/ 146906 h 18668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69167" h="186682">
                  <a:moveTo>
                    <a:pt x="54915" y="146906"/>
                  </a:moveTo>
                  <a:cubicBezTo>
                    <a:pt x="31572" y="119879"/>
                    <a:pt x="0" y="32986"/>
                    <a:pt x="29395" y="16493"/>
                  </a:cubicBezTo>
                  <a:cubicBezTo>
                    <a:pt x="58790" y="0"/>
                    <a:pt x="193403" y="34241"/>
                    <a:pt x="231285" y="47950"/>
                  </a:cubicBezTo>
                  <a:cubicBezTo>
                    <a:pt x="269167" y="61659"/>
                    <a:pt x="266990" y="76966"/>
                    <a:pt x="256685" y="98750"/>
                  </a:cubicBezTo>
                  <a:cubicBezTo>
                    <a:pt x="246380" y="120534"/>
                    <a:pt x="203082" y="170630"/>
                    <a:pt x="169454" y="178656"/>
                  </a:cubicBezTo>
                  <a:cubicBezTo>
                    <a:pt x="135826" y="186682"/>
                    <a:pt x="78258" y="173933"/>
                    <a:pt x="54915" y="14690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4788024" y="1556792"/>
              <a:ext cx="29725" cy="247017"/>
            </a:xfrm>
            <a:prstGeom prst="line">
              <a:avLst/>
            </a:prstGeom>
            <a:ln w="635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任意多边形 28"/>
            <p:cNvSpPr/>
            <p:nvPr/>
          </p:nvSpPr>
          <p:spPr>
            <a:xfrm>
              <a:off x="5436096" y="4509120"/>
              <a:ext cx="566794" cy="1397349"/>
            </a:xfrm>
            <a:custGeom>
              <a:avLst/>
              <a:gdLst>
                <a:gd name="connsiteX0" fmla="*/ 49212 w 438149"/>
                <a:gd name="connsiteY0" fmla="*/ 93662 h 792162"/>
                <a:gd name="connsiteX1" fmla="*/ 96837 w 438149"/>
                <a:gd name="connsiteY1" fmla="*/ 693737 h 792162"/>
                <a:gd name="connsiteX2" fmla="*/ 334962 w 438149"/>
                <a:gd name="connsiteY2" fmla="*/ 684212 h 792162"/>
                <a:gd name="connsiteX3" fmla="*/ 392112 w 438149"/>
                <a:gd name="connsiteY3" fmla="*/ 131762 h 792162"/>
                <a:gd name="connsiteX4" fmla="*/ 49212 w 438149"/>
                <a:gd name="connsiteY4" fmla="*/ 93662 h 79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149" h="792162">
                  <a:moveTo>
                    <a:pt x="49212" y="93662"/>
                  </a:moveTo>
                  <a:cubicBezTo>
                    <a:pt x="0" y="187324"/>
                    <a:pt x="49212" y="595312"/>
                    <a:pt x="96837" y="693737"/>
                  </a:cubicBezTo>
                  <a:cubicBezTo>
                    <a:pt x="144462" y="792162"/>
                    <a:pt x="285750" y="777874"/>
                    <a:pt x="334962" y="684212"/>
                  </a:cubicBezTo>
                  <a:cubicBezTo>
                    <a:pt x="384174" y="590550"/>
                    <a:pt x="438149" y="231774"/>
                    <a:pt x="392112" y="131762"/>
                  </a:cubicBezTo>
                  <a:cubicBezTo>
                    <a:pt x="346075" y="31750"/>
                    <a:pt x="98424" y="0"/>
                    <a:pt x="49212" y="93662"/>
                  </a:cubicBezTo>
                  <a:close/>
                </a:path>
              </a:pathLst>
            </a:custGeom>
            <a:solidFill>
              <a:srgbClr val="FFCA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 rot="21050370">
              <a:off x="4895540" y="4618561"/>
              <a:ext cx="582208" cy="1397349"/>
            </a:xfrm>
            <a:custGeom>
              <a:avLst/>
              <a:gdLst>
                <a:gd name="connsiteX0" fmla="*/ 49212 w 438149"/>
                <a:gd name="connsiteY0" fmla="*/ 93662 h 792162"/>
                <a:gd name="connsiteX1" fmla="*/ 96837 w 438149"/>
                <a:gd name="connsiteY1" fmla="*/ 693737 h 792162"/>
                <a:gd name="connsiteX2" fmla="*/ 334962 w 438149"/>
                <a:gd name="connsiteY2" fmla="*/ 684212 h 792162"/>
                <a:gd name="connsiteX3" fmla="*/ 392112 w 438149"/>
                <a:gd name="connsiteY3" fmla="*/ 131762 h 792162"/>
                <a:gd name="connsiteX4" fmla="*/ 49212 w 438149"/>
                <a:gd name="connsiteY4" fmla="*/ 93662 h 79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149" h="792162">
                  <a:moveTo>
                    <a:pt x="49212" y="93662"/>
                  </a:moveTo>
                  <a:cubicBezTo>
                    <a:pt x="0" y="187324"/>
                    <a:pt x="49212" y="595312"/>
                    <a:pt x="96837" y="693737"/>
                  </a:cubicBezTo>
                  <a:cubicBezTo>
                    <a:pt x="144462" y="792162"/>
                    <a:pt x="285750" y="777874"/>
                    <a:pt x="334962" y="684212"/>
                  </a:cubicBezTo>
                  <a:cubicBezTo>
                    <a:pt x="384174" y="590550"/>
                    <a:pt x="438149" y="231774"/>
                    <a:pt x="392112" y="131762"/>
                  </a:cubicBezTo>
                  <a:cubicBezTo>
                    <a:pt x="346075" y="31750"/>
                    <a:pt x="98424" y="0"/>
                    <a:pt x="49212" y="93662"/>
                  </a:cubicBezTo>
                  <a:close/>
                </a:path>
              </a:pathLst>
            </a:custGeom>
            <a:solidFill>
              <a:srgbClr val="FFCA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4283968" y="1268760"/>
              <a:ext cx="194259" cy="21204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全屏显示(4:3)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宋体</vt:lpstr>
      <vt:lpstr>Wingdings</vt:lpstr>
      <vt:lpstr>Arial</vt:lpstr>
      <vt:lpstr>Malgun Gothic</vt:lpstr>
      <vt:lpstr>微软雅黑</vt:lpstr>
      <vt:lpstr>Arial Unicode MS</vt:lpstr>
      <vt:lpstr>Calibri</vt:lpstr>
      <vt:lpstr>Segoe UI</vt:lpstr>
      <vt:lpstr>Microsoft Sans Serif</vt:lpstr>
      <vt:lpstr>MT Extra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</dc:title>
  <dc:creator>Flysoft</dc:creator>
  <cp:lastModifiedBy>SYSTEM</cp:lastModifiedBy>
  <cp:revision>5</cp:revision>
  <dcterms:created xsi:type="dcterms:W3CDTF">2021-09-20T06:48:00Z</dcterms:created>
  <dcterms:modified xsi:type="dcterms:W3CDTF">2021-10-01T05:02:33Z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2052-11.8.2.8875</vt:lpwstr>
  </property>
</Properties>
</file>