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2CE"/>
    <a:srgbClr val="3376CC"/>
    <a:srgbClr val="4F93D7"/>
    <a:srgbClr val="5D94D4"/>
    <a:srgbClr val="69B0E6"/>
    <a:srgbClr val="148CDC"/>
    <a:srgbClr val="5499DA"/>
    <a:srgbClr val="87D2FB"/>
    <a:srgbClr val="1487DC"/>
    <a:srgbClr val="32A0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-2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FBB4A9-79FC-4D7C-8352-937CE6429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B18AB9E-137C-478E-881A-5B2ED6DA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F83A7B2-D051-4064-9D6A-F1BB213D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7A15E6-A94F-4195-A491-17DE1C76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22A66B-F60B-4DC1-BD54-EA24FA0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941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927B03-BCF0-4C67-A6EC-731D5792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049361F-B44D-43F7-A14E-977809088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C08F7F9-7754-4F3E-8568-44E2A1A5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661E02D-BE1F-4C6D-A6AA-AFBEFE0D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8414B0A-81FD-4674-A416-F006C063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9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C780DB6-1FFC-4A9D-83A1-3408DAB1C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B8D97B-94EA-47AA-9433-369A00FC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95838D-C8D3-45E7-B51B-D6FA16CE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5AB904-608A-4E18-AFD0-3E7895FD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C2228F3-188D-4009-AA46-FA569E3B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806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1C90B6-BDAD-466D-A907-5997CDE9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E8A5FA1-3B52-4910-B310-111A813C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DF35E50-4E89-431B-8416-8972E3BF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069203-7242-4FBE-BA40-58DC4D4F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13DFDCB-2028-40FE-B785-D1DCB929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412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503FD5-7D1E-4E9D-BDFC-AEE52AE5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F58606D-6489-4C0B-9BE6-6175D36B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7CBB5CE-0847-4B39-A9A0-5663E897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70E02AC-1DC0-4141-B92E-A1B4133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3DCAAC-3568-4A0B-B889-BFD41455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349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97A446-EDF3-4040-9704-2EC9ADBC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6DD47A-9255-43CA-A1A8-95988384F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11EE59-470B-4BDB-AF42-232FC1BA8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CE52C7-73EC-424E-805C-365731A0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DB69D44-36DB-4250-AEB2-A98FFDE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E9AD8A5-A0D7-44DE-98B2-9362CDBF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97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F8DE22-3444-445E-8645-950BBD86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B3D362-F9FC-4249-8E42-0E3CB92F3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8F0850-270B-45A8-9070-A246B9E3F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6862377-A11B-4ED9-9792-027FC27DB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C928DE1-D4F2-49A1-8F68-5F9E96F74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CD73311-0E00-49FB-A6EF-FE704012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7253B97-8117-40D4-B790-4C9F7289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499C000-2A4E-448E-BB68-9C6EEBD7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126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014EC8-37FB-459E-B14A-A03E8E90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3E152C4-455B-4B5E-858A-57744F95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6BC7DAA-211B-4C5A-966B-6481EE61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DC35474-F364-443E-B8CF-13054A2D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740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01ABB87-5646-4456-AB84-B29BD870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F552215-4C91-458D-897C-9A6FAF1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1DE71C0-009E-4629-B4E1-433B084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96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24228B-A41D-4BD1-A941-B252EF42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294DCA-A71C-40D5-869C-C6D38E60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1756E49-3C67-4AA5-BACA-FC8445B8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043BCF5-52DD-4539-B3E1-D99C7DC2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694546C-9E25-47FE-9C42-B24CDD82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1530A71-68F6-4240-B584-C7789E56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342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B0A2F1-3CAA-4D33-AAF9-30862AE8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FDC9380-6B9A-452F-9A4B-07A4141E4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3744F7F-FA05-4CE0-92A8-FCD6708D5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ACAD461-CD0B-49A3-9342-CA0E5DC3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E09BD8A-4606-45AF-80C7-83DF27BF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2348C2C-39C5-49DD-9B74-B79143CB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036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9B4112D-442E-44F2-ADF2-190D5DF2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41B39CA-A697-49C6-9151-C05674F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32AA13-0959-436C-9444-1CBFC189F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AB0-E0F3-4F23-9BAF-AACDC46792C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A69E70D-D1CE-4428-AE75-7AECF2196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A60473E-9BBD-48ED-B849-0C1C9A210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C8A2-3615-4678-AA83-266799BE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475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confont-10849-5196167">
            <a:extLst>
              <a:ext uri="{FF2B5EF4-FFF2-40B4-BE49-F238E27FC236}">
                <a16:creationId xmlns:a16="http://schemas.microsoft.com/office/drawing/2014/main" xmlns="" id="{63646A45-35FC-4360-8AD6-DBA9E44F4EB9}"/>
              </a:ext>
            </a:extLst>
          </p:cNvPr>
          <p:cNvSpPr/>
          <p:nvPr/>
        </p:nvSpPr>
        <p:spPr>
          <a:xfrm>
            <a:off x="5293352" y="1894921"/>
            <a:ext cx="1605296" cy="3068158"/>
          </a:xfrm>
          <a:custGeom>
            <a:avLst/>
            <a:gdLst>
              <a:gd name="connsiteX0" fmla="*/ 67555 w 300676"/>
              <a:gd name="connsiteY0" fmla="*/ 388935 h 533003"/>
              <a:gd name="connsiteX1" fmla="*/ 231434 w 300676"/>
              <a:gd name="connsiteY1" fmla="*/ 388935 h 533003"/>
              <a:gd name="connsiteX2" fmla="*/ 231434 w 300676"/>
              <a:gd name="connsiteY2" fmla="*/ 430033 h 533003"/>
              <a:gd name="connsiteX3" fmla="*/ 67555 w 300676"/>
              <a:gd name="connsiteY3" fmla="*/ 430033 h 533003"/>
              <a:gd name="connsiteX4" fmla="*/ 41049 w 300676"/>
              <a:gd name="connsiteY4" fmla="*/ 158130 h 533003"/>
              <a:gd name="connsiteX5" fmla="*/ 41049 w 300676"/>
              <a:gd name="connsiteY5" fmla="*/ 491911 h 533003"/>
              <a:gd name="connsiteX6" fmla="*/ 259627 w 300676"/>
              <a:gd name="connsiteY6" fmla="*/ 491911 h 533003"/>
              <a:gd name="connsiteX7" fmla="*/ 259627 w 300676"/>
              <a:gd name="connsiteY7" fmla="*/ 158130 h 533003"/>
              <a:gd name="connsiteX8" fmla="*/ 168949 w 300676"/>
              <a:gd name="connsiteY8" fmla="*/ 66960 h 533003"/>
              <a:gd name="connsiteX9" fmla="*/ 200954 w 300676"/>
              <a:gd name="connsiteY9" fmla="*/ 66960 h 533003"/>
              <a:gd name="connsiteX10" fmla="*/ 200954 w 300676"/>
              <a:gd name="connsiteY10" fmla="*/ 90486 h 533003"/>
              <a:gd name="connsiteX11" fmla="*/ 168949 w 300676"/>
              <a:gd name="connsiteY11" fmla="*/ 90486 h 533003"/>
              <a:gd name="connsiteX12" fmla="*/ 99607 w 300676"/>
              <a:gd name="connsiteY12" fmla="*/ 66960 h 533003"/>
              <a:gd name="connsiteX13" fmla="*/ 131611 w 300676"/>
              <a:gd name="connsiteY13" fmla="*/ 66960 h 533003"/>
              <a:gd name="connsiteX14" fmla="*/ 131611 w 300676"/>
              <a:gd name="connsiteY14" fmla="*/ 90486 h 533003"/>
              <a:gd name="connsiteX15" fmla="*/ 99607 w 300676"/>
              <a:gd name="connsiteY15" fmla="*/ 90486 h 533003"/>
              <a:gd name="connsiteX16" fmla="*/ 80098 w 300676"/>
              <a:gd name="connsiteY16" fmla="*/ 41092 h 533003"/>
              <a:gd name="connsiteX17" fmla="*/ 80098 w 300676"/>
              <a:gd name="connsiteY17" fmla="*/ 117086 h 533003"/>
              <a:gd name="connsiteX18" fmla="*/ 220578 w 300676"/>
              <a:gd name="connsiteY18" fmla="*/ 117086 h 533003"/>
              <a:gd name="connsiteX19" fmla="*/ 220578 w 300676"/>
              <a:gd name="connsiteY19" fmla="*/ 41092 h 533003"/>
              <a:gd name="connsiteX20" fmla="*/ 39049 w 300676"/>
              <a:gd name="connsiteY20" fmla="*/ 0 h 533003"/>
              <a:gd name="connsiteX21" fmla="*/ 261675 w 300676"/>
              <a:gd name="connsiteY21" fmla="*/ 0 h 533003"/>
              <a:gd name="connsiteX22" fmla="*/ 261675 w 300676"/>
              <a:gd name="connsiteY22" fmla="*/ 117086 h 533003"/>
              <a:gd name="connsiteX23" fmla="*/ 300676 w 300676"/>
              <a:gd name="connsiteY23" fmla="*/ 117086 h 533003"/>
              <a:gd name="connsiteX24" fmla="*/ 300676 w 300676"/>
              <a:gd name="connsiteY24" fmla="*/ 533003 h 533003"/>
              <a:gd name="connsiteX25" fmla="*/ 0 w 300676"/>
              <a:gd name="connsiteY25" fmla="*/ 533003 h 533003"/>
              <a:gd name="connsiteX26" fmla="*/ 0 w 300676"/>
              <a:gd name="connsiteY26" fmla="*/ 117086 h 533003"/>
              <a:gd name="connsiteX27" fmla="*/ 39049 w 300676"/>
              <a:gd name="connsiteY27" fmla="*/ 117086 h 53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0676" h="533003">
                <a:moveTo>
                  <a:pt x="67555" y="388935"/>
                </a:moveTo>
                <a:lnTo>
                  <a:pt x="231434" y="388935"/>
                </a:lnTo>
                <a:lnTo>
                  <a:pt x="231434" y="430033"/>
                </a:lnTo>
                <a:lnTo>
                  <a:pt x="67555" y="430033"/>
                </a:lnTo>
                <a:close/>
                <a:moveTo>
                  <a:pt x="41049" y="158130"/>
                </a:moveTo>
                <a:lnTo>
                  <a:pt x="41049" y="491911"/>
                </a:lnTo>
                <a:lnTo>
                  <a:pt x="259627" y="491911"/>
                </a:lnTo>
                <a:lnTo>
                  <a:pt x="259627" y="158130"/>
                </a:lnTo>
                <a:close/>
                <a:moveTo>
                  <a:pt x="168949" y="66960"/>
                </a:moveTo>
                <a:lnTo>
                  <a:pt x="200954" y="66960"/>
                </a:lnTo>
                <a:lnTo>
                  <a:pt x="200954" y="90486"/>
                </a:lnTo>
                <a:lnTo>
                  <a:pt x="168949" y="90486"/>
                </a:lnTo>
                <a:close/>
                <a:moveTo>
                  <a:pt x="99607" y="66960"/>
                </a:moveTo>
                <a:lnTo>
                  <a:pt x="131611" y="66960"/>
                </a:lnTo>
                <a:lnTo>
                  <a:pt x="131611" y="90486"/>
                </a:lnTo>
                <a:lnTo>
                  <a:pt x="99607" y="90486"/>
                </a:lnTo>
                <a:close/>
                <a:moveTo>
                  <a:pt x="80098" y="41092"/>
                </a:moveTo>
                <a:lnTo>
                  <a:pt x="80098" y="117086"/>
                </a:lnTo>
                <a:lnTo>
                  <a:pt x="220578" y="117086"/>
                </a:lnTo>
                <a:lnTo>
                  <a:pt x="220578" y="41092"/>
                </a:lnTo>
                <a:close/>
                <a:moveTo>
                  <a:pt x="39049" y="0"/>
                </a:moveTo>
                <a:lnTo>
                  <a:pt x="261675" y="0"/>
                </a:lnTo>
                <a:lnTo>
                  <a:pt x="261675" y="117086"/>
                </a:lnTo>
                <a:lnTo>
                  <a:pt x="300676" y="117086"/>
                </a:lnTo>
                <a:lnTo>
                  <a:pt x="300676" y="533003"/>
                </a:lnTo>
                <a:lnTo>
                  <a:pt x="0" y="533003"/>
                </a:lnTo>
                <a:lnTo>
                  <a:pt x="0" y="117086"/>
                </a:lnTo>
                <a:lnTo>
                  <a:pt x="39049" y="117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2B1F223-41C0-414A-AF43-44407688D510}"/>
              </a:ext>
            </a:extLst>
          </p:cNvPr>
          <p:cNvSpPr/>
          <p:nvPr/>
        </p:nvSpPr>
        <p:spPr>
          <a:xfrm>
            <a:off x="5293352" y="2561553"/>
            <a:ext cx="1605296" cy="2401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0318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2F45090-A4C6-446A-9B4D-A4BF1A78F9EC}"/>
              </a:ext>
            </a:extLst>
          </p:cNvPr>
          <p:cNvGrpSpPr/>
          <p:nvPr/>
        </p:nvGrpSpPr>
        <p:grpSpPr>
          <a:xfrm>
            <a:off x="3202641" y="514181"/>
            <a:ext cx="5786718" cy="5829638"/>
            <a:chOff x="4401671" y="1595719"/>
            <a:chExt cx="217741" cy="21935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23867639-B7C5-4663-B603-4EB15C0BE857}"/>
                </a:ext>
              </a:extLst>
            </p:cNvPr>
            <p:cNvSpPr/>
            <p:nvPr/>
          </p:nvSpPr>
          <p:spPr>
            <a:xfrm>
              <a:off x="4401671" y="1595719"/>
              <a:ext cx="104400" cy="104775"/>
            </a:xfrm>
            <a:prstGeom prst="rect">
              <a:avLst/>
            </a:prstGeom>
            <a:gradFill flip="none" rotWithShape="1">
              <a:gsLst>
                <a:gs pos="0">
                  <a:srgbClr val="87D2FB"/>
                </a:gs>
                <a:gs pos="100000">
                  <a:srgbClr val="5499DA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71303104-87F7-49FB-92FF-FBA282EE653A}"/>
                </a:ext>
              </a:extLst>
            </p:cNvPr>
            <p:cNvSpPr/>
            <p:nvPr/>
          </p:nvSpPr>
          <p:spPr>
            <a:xfrm>
              <a:off x="4515012" y="1595719"/>
              <a:ext cx="104400" cy="104775"/>
            </a:xfrm>
            <a:prstGeom prst="rect">
              <a:avLst/>
            </a:prstGeom>
            <a:gradFill>
              <a:gsLst>
                <a:gs pos="0">
                  <a:srgbClr val="69B0E6"/>
                </a:gs>
                <a:gs pos="100000">
                  <a:srgbClr val="3F82CE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E63E3C9B-0FF7-4363-8782-72D170A46676}"/>
                </a:ext>
              </a:extLst>
            </p:cNvPr>
            <p:cNvSpPr/>
            <p:nvPr/>
          </p:nvSpPr>
          <p:spPr>
            <a:xfrm>
              <a:off x="4401671" y="1710300"/>
              <a:ext cx="104400" cy="104775"/>
            </a:xfrm>
            <a:prstGeom prst="rect">
              <a:avLst/>
            </a:prstGeom>
            <a:gradFill>
              <a:gsLst>
                <a:gs pos="0">
                  <a:srgbClr val="69B0E6"/>
                </a:gs>
                <a:gs pos="100000">
                  <a:srgbClr val="5D94D4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357BBF4-887E-4842-A485-C99211514F5F}"/>
                </a:ext>
              </a:extLst>
            </p:cNvPr>
            <p:cNvSpPr/>
            <p:nvPr/>
          </p:nvSpPr>
          <p:spPr>
            <a:xfrm>
              <a:off x="4515012" y="1710300"/>
              <a:ext cx="104400" cy="104775"/>
            </a:xfrm>
            <a:prstGeom prst="rect">
              <a:avLst/>
            </a:prstGeom>
            <a:gradFill>
              <a:gsLst>
                <a:gs pos="0">
                  <a:srgbClr val="4F93D7"/>
                </a:gs>
                <a:gs pos="100000">
                  <a:srgbClr val="3376C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552639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87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87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Flysoft</dc:creator>
  <cp:lastModifiedBy>Flysoft</cp:lastModifiedBy>
  <cp:revision>4</cp:revision>
  <dcterms:created xsi:type="dcterms:W3CDTF">2021-07-23T02:14:52Z</dcterms:created>
  <dcterms:modified xsi:type="dcterms:W3CDTF">2021-09-12T14:00:14Z</dcterms:modified>
</cp:coreProperties>
</file>