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5EE3E-DC5B-4BAC-80B3-166C65D726CD}" v="70" dt="2024-03-01T17:15:10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mmen,Rafael R.J.E." userId="3763c5b8-cfd0-44d0-adf1-6013d127f334" providerId="ADAL" clId="{FF65EE3E-DC5B-4BAC-80B3-166C65D726CD}"/>
    <pc:docChg chg="undo redo custSel modSld">
      <pc:chgData name="Lemmen,Rafael R.J.E." userId="3763c5b8-cfd0-44d0-adf1-6013d127f334" providerId="ADAL" clId="{FF65EE3E-DC5B-4BAC-80B3-166C65D726CD}" dt="2024-03-01T17:15:11.741" v="661" actId="962"/>
      <pc:docMkLst>
        <pc:docMk/>
      </pc:docMkLst>
      <pc:sldChg chg="addSp delSp modSp mod setBg addAnim delAnim modAnim setClrOvrMap">
        <pc:chgData name="Lemmen,Rafael R.J.E." userId="3763c5b8-cfd0-44d0-adf1-6013d127f334" providerId="ADAL" clId="{FF65EE3E-DC5B-4BAC-80B3-166C65D726CD}" dt="2024-03-01T17:15:11.741" v="661" actId="962"/>
        <pc:sldMkLst>
          <pc:docMk/>
          <pc:sldMk cId="3371455598" sldId="256"/>
        </pc:sldMkLst>
        <pc:spChg chg="del mod">
          <ac:chgData name="Lemmen,Rafael R.J.E." userId="3763c5b8-cfd0-44d0-adf1-6013d127f334" providerId="ADAL" clId="{FF65EE3E-DC5B-4BAC-80B3-166C65D726CD}" dt="2024-03-01T10:10:08.269" v="647" actId="478"/>
          <ac:spMkLst>
            <pc:docMk/>
            <pc:sldMk cId="3371455598" sldId="256"/>
            <ac:spMk id="2" creationId="{183D0115-C034-FFB6-6E89-AB7F3B3A655E}"/>
          </ac:spMkLst>
        </pc:spChg>
        <pc:spChg chg="del mod">
          <ac:chgData name="Lemmen,Rafael R.J.E." userId="3763c5b8-cfd0-44d0-adf1-6013d127f334" providerId="ADAL" clId="{FF65EE3E-DC5B-4BAC-80B3-166C65D726CD}" dt="2024-03-01T10:10:08.269" v="647" actId="478"/>
          <ac:spMkLst>
            <pc:docMk/>
            <pc:sldMk cId="3371455598" sldId="256"/>
            <ac:spMk id="3" creationId="{8AA99D03-B6D3-F446-F05D-860C16CCA70F}"/>
          </ac:spMkLst>
        </pc:spChg>
        <pc:spChg chg="add del mod">
          <ac:chgData name="Lemmen,Rafael R.J.E." userId="3763c5b8-cfd0-44d0-adf1-6013d127f334" providerId="ADAL" clId="{FF65EE3E-DC5B-4BAC-80B3-166C65D726CD}" dt="2024-03-01T10:14:15.327" v="658" actId="478"/>
          <ac:spMkLst>
            <pc:docMk/>
            <pc:sldMk cId="3371455598" sldId="256"/>
            <ac:spMk id="5" creationId="{F898B780-F718-9E49-EA21-1C6E82E953CD}"/>
          </ac:spMkLst>
        </pc:spChg>
        <pc:spChg chg="add del mod">
          <ac:chgData name="Lemmen,Rafael R.J.E." userId="3763c5b8-cfd0-44d0-adf1-6013d127f334" providerId="ADAL" clId="{FF65EE3E-DC5B-4BAC-80B3-166C65D726CD}" dt="2024-03-01T10:14:15.327" v="658" actId="478"/>
          <ac:spMkLst>
            <pc:docMk/>
            <pc:sldMk cId="3371455598" sldId="256"/>
            <ac:spMk id="7" creationId="{9B4A3BDE-2DF9-8CD4-D97B-202E753AC51E}"/>
          </ac:spMkLst>
        </pc:spChg>
        <pc:spChg chg="add del mod ord">
          <ac:chgData name="Lemmen,Rafael R.J.E." userId="3763c5b8-cfd0-44d0-adf1-6013d127f334" providerId="ADAL" clId="{FF65EE3E-DC5B-4BAC-80B3-166C65D726CD}" dt="2024-02-20T08:59:47.499" v="535" actId="478"/>
          <ac:spMkLst>
            <pc:docMk/>
            <pc:sldMk cId="3371455598" sldId="256"/>
            <ac:spMk id="10" creationId="{CD4A4C56-C716-4C7A-D502-FB7391CAC2A6}"/>
          </ac:spMkLst>
        </pc:spChg>
        <pc:spChg chg="add del mod ord">
          <ac:chgData name="Lemmen,Rafael R.J.E." userId="3763c5b8-cfd0-44d0-adf1-6013d127f334" providerId="ADAL" clId="{FF65EE3E-DC5B-4BAC-80B3-166C65D726CD}" dt="2024-03-01T10:10:06.810" v="646" actId="478"/>
          <ac:spMkLst>
            <pc:docMk/>
            <pc:sldMk cId="3371455598" sldId="256"/>
            <ac:spMk id="11" creationId="{9E28EA67-137D-2710-19DB-6C4B081960D7}"/>
          </ac:spMkLst>
        </pc:spChg>
        <pc:spChg chg="add del mod">
          <ac:chgData name="Lemmen,Rafael R.J.E." userId="3763c5b8-cfd0-44d0-adf1-6013d127f334" providerId="ADAL" clId="{FF65EE3E-DC5B-4BAC-80B3-166C65D726CD}" dt="2024-03-01T10:10:08.269" v="647" actId="478"/>
          <ac:spMkLst>
            <pc:docMk/>
            <pc:sldMk cId="3371455598" sldId="256"/>
            <ac:spMk id="14" creationId="{0A8B93C8-126C-2E24-F64D-D6CD3AC1BE09}"/>
          </ac:spMkLst>
        </pc:spChg>
        <pc:spChg chg="add del">
          <ac:chgData name="Lemmen,Rafael R.J.E." userId="3763c5b8-cfd0-44d0-adf1-6013d127f334" providerId="ADAL" clId="{FF65EE3E-DC5B-4BAC-80B3-166C65D726CD}" dt="2024-03-01T10:10:28.869" v="652" actId="26606"/>
          <ac:spMkLst>
            <pc:docMk/>
            <pc:sldMk cId="3371455598" sldId="256"/>
            <ac:spMk id="1029" creationId="{007891EC-4501-44ED-A8C8-B11B6DB767AB}"/>
          </ac:spMkLst>
        </pc:spChg>
        <pc:spChg chg="add del">
          <ac:chgData name="Lemmen,Rafael R.J.E." userId="3763c5b8-cfd0-44d0-adf1-6013d127f334" providerId="ADAL" clId="{FF65EE3E-DC5B-4BAC-80B3-166C65D726CD}" dt="2024-03-01T10:10:28.869" v="652" actId="26606"/>
          <ac:spMkLst>
            <pc:docMk/>
            <pc:sldMk cId="3371455598" sldId="256"/>
            <ac:spMk id="1031" creationId="{C1DD1A8A-57D5-4A81-AD04-532B043C5611}"/>
          </ac:spMkLst>
        </pc:spChg>
        <pc:spChg chg="add del">
          <ac:chgData name="Lemmen,Rafael R.J.E." userId="3763c5b8-cfd0-44d0-adf1-6013d127f334" providerId="ADAL" clId="{FF65EE3E-DC5B-4BAC-80B3-166C65D726CD}" dt="2024-02-20T08:54:22.544" v="126" actId="26606"/>
          <ac:spMkLst>
            <pc:docMk/>
            <pc:sldMk cId="3371455598" sldId="256"/>
            <ac:spMk id="1033" creationId="{71B2258F-86CA-4D4D-8270-BC05FCDEBFB3}"/>
          </ac:spMkLst>
        </pc:spChg>
        <pc:spChg chg="add del">
          <ac:chgData name="Lemmen,Rafael R.J.E." userId="3763c5b8-cfd0-44d0-adf1-6013d127f334" providerId="ADAL" clId="{FF65EE3E-DC5B-4BAC-80B3-166C65D726CD}" dt="2024-02-20T08:55:08.226" v="176" actId="26606"/>
          <ac:spMkLst>
            <pc:docMk/>
            <pc:sldMk cId="3371455598" sldId="256"/>
            <ac:spMk id="1035" creationId="{71B2258F-86CA-4D4D-8270-BC05FCDEBFB3}"/>
          </ac:spMkLst>
        </pc:spChg>
        <pc:spChg chg="add del">
          <ac:chgData name="Lemmen,Rafael R.J.E." userId="3763c5b8-cfd0-44d0-adf1-6013d127f334" providerId="ADAL" clId="{FF65EE3E-DC5B-4BAC-80B3-166C65D726CD}" dt="2024-03-01T10:10:34.073" v="654" actId="26606"/>
          <ac:spMkLst>
            <pc:docMk/>
            <pc:sldMk cId="3371455598" sldId="256"/>
            <ac:spMk id="1036" creationId="{71B2258F-86CA-4D4D-8270-BC05FCDEBFB3}"/>
          </ac:spMkLst>
        </pc:spChg>
        <pc:spChg chg="add del">
          <ac:chgData name="Lemmen,Rafael R.J.E." userId="3763c5b8-cfd0-44d0-adf1-6013d127f334" providerId="ADAL" clId="{FF65EE3E-DC5B-4BAC-80B3-166C65D726CD}" dt="2024-03-01T10:10:08.269" v="647" actId="478"/>
          <ac:spMkLst>
            <pc:docMk/>
            <pc:sldMk cId="3371455598" sldId="256"/>
            <ac:spMk id="1037" creationId="{71B2258F-86CA-4D4D-8270-BC05FCDEBFB3}"/>
          </ac:spMkLst>
        </pc:spChg>
        <pc:spChg chg="add del">
          <ac:chgData name="Lemmen,Rafael R.J.E." userId="3763c5b8-cfd0-44d0-adf1-6013d127f334" providerId="ADAL" clId="{FF65EE3E-DC5B-4BAC-80B3-166C65D726CD}" dt="2024-02-20T08:49:15.417" v="84" actId="26606"/>
          <ac:spMkLst>
            <pc:docMk/>
            <pc:sldMk cId="3371455598" sldId="256"/>
            <ac:spMk id="1038" creationId="{3A930249-8242-4E2B-AF17-C01826488321}"/>
          </ac:spMkLst>
        </pc:spChg>
        <pc:spChg chg="add del">
          <ac:chgData name="Lemmen,Rafael R.J.E." userId="3763c5b8-cfd0-44d0-adf1-6013d127f334" providerId="ADAL" clId="{FF65EE3E-DC5B-4BAC-80B3-166C65D726CD}" dt="2024-02-20T08:51:19.689" v="108" actId="26606"/>
          <ac:spMkLst>
            <pc:docMk/>
            <pc:sldMk cId="3371455598" sldId="256"/>
            <ac:spMk id="1039" creationId="{3A930249-8242-4E2B-AF17-C01826488321}"/>
          </ac:spMkLst>
        </pc:spChg>
        <pc:spChg chg="add del">
          <ac:chgData name="Lemmen,Rafael R.J.E." userId="3763c5b8-cfd0-44d0-adf1-6013d127f334" providerId="ADAL" clId="{FF65EE3E-DC5B-4BAC-80B3-166C65D726CD}" dt="2024-02-20T08:49:15.417" v="84" actId="26606"/>
          <ac:spMkLst>
            <pc:docMk/>
            <pc:sldMk cId="3371455598" sldId="256"/>
            <ac:spMk id="1040" creationId="{A5BDD999-C5E1-4B3E-A710-768673819165}"/>
          </ac:spMkLst>
        </pc:spChg>
        <pc:spChg chg="add del">
          <ac:chgData name="Lemmen,Rafael R.J.E." userId="3763c5b8-cfd0-44d0-adf1-6013d127f334" providerId="ADAL" clId="{FF65EE3E-DC5B-4BAC-80B3-166C65D726CD}" dt="2024-02-20T08:51:19.689" v="108" actId="26606"/>
          <ac:spMkLst>
            <pc:docMk/>
            <pc:sldMk cId="3371455598" sldId="256"/>
            <ac:spMk id="1041" creationId="{A5BDD999-C5E1-4B3E-A710-768673819165}"/>
          </ac:spMkLst>
        </pc:spChg>
        <pc:spChg chg="add del">
          <ac:chgData name="Lemmen,Rafael R.J.E." userId="3763c5b8-cfd0-44d0-adf1-6013d127f334" providerId="ADAL" clId="{FF65EE3E-DC5B-4BAC-80B3-166C65D726CD}" dt="2024-03-01T10:11:14.007" v="657" actId="26606"/>
          <ac:spMkLst>
            <pc:docMk/>
            <pc:sldMk cId="3371455598" sldId="256"/>
            <ac:spMk id="1042" creationId="{4D60F200-5EB0-B223-2439-C96C67F0FEE1}"/>
          </ac:spMkLst>
        </pc:spChg>
        <pc:spChg chg="add del">
          <ac:chgData name="Lemmen,Rafael R.J.E." userId="3763c5b8-cfd0-44d0-adf1-6013d127f334" providerId="ADAL" clId="{FF65EE3E-DC5B-4BAC-80B3-166C65D726CD}" dt="2024-03-01T10:11:14.007" v="657" actId="26606"/>
          <ac:spMkLst>
            <pc:docMk/>
            <pc:sldMk cId="3371455598" sldId="256"/>
            <ac:spMk id="1043" creationId="{F92CB243-67C5-E304-31A0-4D7D607BAFBA}"/>
          </ac:spMkLst>
        </pc:spChg>
        <pc:spChg chg="add del">
          <ac:chgData name="Lemmen,Rafael R.J.E." userId="3763c5b8-cfd0-44d0-adf1-6013d127f334" providerId="ADAL" clId="{FF65EE3E-DC5B-4BAC-80B3-166C65D726CD}" dt="2024-03-01T10:11:14.007" v="657" actId="26606"/>
          <ac:spMkLst>
            <pc:docMk/>
            <pc:sldMk cId="3371455598" sldId="256"/>
            <ac:spMk id="1044" creationId="{11A95761-C93E-94BF-087D-D2A823789EAB}"/>
          </ac:spMkLst>
        </pc:spChg>
        <pc:spChg chg="add del">
          <ac:chgData name="Lemmen,Rafael R.J.E." userId="3763c5b8-cfd0-44d0-adf1-6013d127f334" providerId="ADAL" clId="{FF65EE3E-DC5B-4BAC-80B3-166C65D726CD}" dt="2024-03-01T10:11:14.007" v="657" actId="26606"/>
          <ac:spMkLst>
            <pc:docMk/>
            <pc:sldMk cId="3371455598" sldId="256"/>
            <ac:spMk id="1045" creationId="{6E63D1A5-FD49-4756-F62E-786C34E631EF}"/>
          </ac:spMkLst>
        </pc:spChg>
        <pc:spChg chg="add del">
          <ac:chgData name="Lemmen,Rafael R.J.E." userId="3763c5b8-cfd0-44d0-adf1-6013d127f334" providerId="ADAL" clId="{FF65EE3E-DC5B-4BAC-80B3-166C65D726CD}" dt="2024-03-01T10:14:15.327" v="658" actId="478"/>
          <ac:spMkLst>
            <pc:docMk/>
            <pc:sldMk cId="3371455598" sldId="256"/>
            <ac:spMk id="1050" creationId="{27BDFED6-6E33-4606-AFE2-886ADB1C018E}"/>
          </ac:spMkLst>
        </pc:spChg>
        <pc:spChg chg="add del">
          <ac:chgData name="Lemmen,Rafael R.J.E." userId="3763c5b8-cfd0-44d0-adf1-6013d127f334" providerId="ADAL" clId="{FF65EE3E-DC5B-4BAC-80B3-166C65D726CD}" dt="2024-03-01T10:14:15.327" v="658" actId="478"/>
          <ac:spMkLst>
            <pc:docMk/>
            <pc:sldMk cId="3371455598" sldId="256"/>
            <ac:spMk id="1052" creationId="{890DEF05-784E-4B61-89E4-04C4ECF4E5A0}"/>
          </ac:spMkLst>
        </pc:spChg>
        <pc:picChg chg="add del mod ord">
          <ac:chgData name="Lemmen,Rafael R.J.E." userId="3763c5b8-cfd0-44d0-adf1-6013d127f334" providerId="ADAL" clId="{FF65EE3E-DC5B-4BAC-80B3-166C65D726CD}" dt="2024-02-20T08:54:35.331" v="129" actId="478"/>
          <ac:picMkLst>
            <pc:docMk/>
            <pc:sldMk cId="3371455598" sldId="256"/>
            <ac:picMk id="5" creationId="{D9FB7C36-B2C0-B33D-480F-8C48AB752B94}"/>
          </ac:picMkLst>
        </pc:picChg>
        <pc:picChg chg="add del mod ord">
          <ac:chgData name="Lemmen,Rafael R.J.E." userId="3763c5b8-cfd0-44d0-adf1-6013d127f334" providerId="ADAL" clId="{FF65EE3E-DC5B-4BAC-80B3-166C65D726CD}" dt="2024-02-20T08:55:17.501" v="216" actId="478"/>
          <ac:picMkLst>
            <pc:docMk/>
            <pc:sldMk cId="3371455598" sldId="256"/>
            <ac:picMk id="7" creationId="{EF318BC1-30BB-4AF7-5BC7-F1707E02E316}"/>
          </ac:picMkLst>
        </pc:picChg>
        <pc:picChg chg="add del mod ord modCrop">
          <ac:chgData name="Lemmen,Rafael R.J.E." userId="3763c5b8-cfd0-44d0-adf1-6013d127f334" providerId="ADAL" clId="{FF65EE3E-DC5B-4BAC-80B3-166C65D726CD}" dt="2024-03-01T10:10:08.269" v="647" actId="478"/>
          <ac:picMkLst>
            <pc:docMk/>
            <pc:sldMk cId="3371455598" sldId="256"/>
            <ac:picMk id="9" creationId="{72AF0BD1-5F16-3FF0-5AD1-A2EE4D313724}"/>
          </ac:picMkLst>
        </pc:picChg>
        <pc:picChg chg="add mod">
          <ac:chgData name="Lemmen,Rafael R.J.E." userId="3763c5b8-cfd0-44d0-adf1-6013d127f334" providerId="ADAL" clId="{FF65EE3E-DC5B-4BAC-80B3-166C65D726CD}" dt="2024-03-01T17:15:11.741" v="661" actId="962"/>
          <ac:picMkLst>
            <pc:docMk/>
            <pc:sldMk cId="3371455598" sldId="256"/>
            <ac:picMk id="10" creationId="{3A3B5501-B0B4-4F00-F8FA-66193D207ED8}"/>
          </ac:picMkLst>
        </pc:picChg>
        <pc:picChg chg="add del mod ord">
          <ac:chgData name="Lemmen,Rafael R.J.E." userId="3763c5b8-cfd0-44d0-adf1-6013d127f334" providerId="ADAL" clId="{FF65EE3E-DC5B-4BAC-80B3-166C65D726CD}" dt="2024-03-01T10:10:08.269" v="647" actId="478"/>
          <ac:picMkLst>
            <pc:docMk/>
            <pc:sldMk cId="3371455598" sldId="256"/>
            <ac:picMk id="13" creationId="{BD7DAA21-56C8-ADDC-08AC-7DC318DDE4AD}"/>
          </ac:picMkLst>
        </pc:picChg>
        <pc:picChg chg="add del">
          <ac:chgData name="Lemmen,Rafael R.J.E." userId="3763c5b8-cfd0-44d0-adf1-6013d127f334" providerId="ADAL" clId="{FF65EE3E-DC5B-4BAC-80B3-166C65D726CD}" dt="2024-02-20T08:45:52.596" v="57" actId="478"/>
          <ac:picMkLst>
            <pc:docMk/>
            <pc:sldMk cId="3371455598" sldId="256"/>
            <ac:picMk id="1026" creationId="{475A194C-D96A-00B4-C9EF-31CC196128F0}"/>
          </ac:picMkLst>
        </pc:picChg>
        <pc:picChg chg="add del mod ord">
          <ac:chgData name="Lemmen,Rafael R.J.E." userId="3763c5b8-cfd0-44d0-adf1-6013d127f334" providerId="ADAL" clId="{FF65EE3E-DC5B-4BAC-80B3-166C65D726CD}" dt="2024-03-01T10:14:15.327" v="658" actId="478"/>
          <ac:picMkLst>
            <pc:docMk/>
            <pc:sldMk cId="3371455598" sldId="256"/>
            <ac:picMk id="1026" creationId="{60D5554C-469B-33FD-A0C6-57CD50558D04}"/>
          </ac:picMkLst>
        </pc:picChg>
        <pc:picChg chg="add del mod ord">
          <ac:chgData name="Lemmen,Rafael R.J.E." userId="3763c5b8-cfd0-44d0-adf1-6013d127f334" providerId="ADAL" clId="{FF65EE3E-DC5B-4BAC-80B3-166C65D726CD}" dt="2024-02-20T08:54:16.369" v="124" actId="478"/>
          <ac:picMkLst>
            <pc:docMk/>
            <pc:sldMk cId="3371455598" sldId="256"/>
            <ac:picMk id="1028" creationId="{6B47C206-33A5-7910-B960-E08668146954}"/>
          </ac:picMkLst>
        </pc:picChg>
        <pc:picChg chg="add del mod ord">
          <ac:chgData name="Lemmen,Rafael R.J.E." userId="3763c5b8-cfd0-44d0-adf1-6013d127f334" providerId="ADAL" clId="{FF65EE3E-DC5B-4BAC-80B3-166C65D726CD}" dt="2024-03-01T10:14:15.327" v="658" actId="478"/>
          <ac:picMkLst>
            <pc:docMk/>
            <pc:sldMk cId="3371455598" sldId="256"/>
            <ac:picMk id="1028" creationId="{A70D97B7-0CF4-FC3B-32DA-FA8BE9B715E0}"/>
          </ac:picMkLst>
        </pc:picChg>
        <pc:picChg chg="add del">
          <ac:chgData name="Lemmen,Rafael R.J.E." userId="3763c5b8-cfd0-44d0-adf1-6013d127f334" providerId="ADAL" clId="{FF65EE3E-DC5B-4BAC-80B3-166C65D726CD}" dt="2024-02-20T08:47:10.711" v="64" actId="478"/>
          <ac:picMkLst>
            <pc:docMk/>
            <pc:sldMk cId="3371455598" sldId="256"/>
            <ac:picMk id="1030" creationId="{6349EDDB-0511-23C0-AE61-96D6611CE5A8}"/>
          </ac:picMkLst>
        </pc:picChg>
        <pc:picChg chg="add mod ord">
          <ac:chgData name="Lemmen,Rafael R.J.E." userId="3763c5b8-cfd0-44d0-adf1-6013d127f334" providerId="ADAL" clId="{FF65EE3E-DC5B-4BAC-80B3-166C65D726CD}" dt="2024-02-20T08:49:17.965" v="86" actId="1076"/>
          <ac:picMkLst>
            <pc:docMk/>
            <pc:sldMk cId="3371455598" sldId="256"/>
            <ac:picMk id="1032" creationId="{B8DCE724-FAE3-2EC8-C970-976901928E81}"/>
          </ac:picMkLst>
        </pc:picChg>
        <pc:picChg chg="add del mod ord">
          <ac:chgData name="Lemmen,Rafael R.J.E." userId="3763c5b8-cfd0-44d0-adf1-6013d127f334" providerId="ADAL" clId="{FF65EE3E-DC5B-4BAC-80B3-166C65D726CD}" dt="2024-02-20T08:54:06.819" v="117" actId="1076"/>
          <ac:picMkLst>
            <pc:docMk/>
            <pc:sldMk cId="3371455598" sldId="256"/>
            <ac:picMk id="1034" creationId="{F64407E4-0ACB-9471-1434-E6DE71BC8B70}"/>
          </ac:picMkLst>
        </pc:picChg>
        <pc:cxnChg chg="add del">
          <ac:chgData name="Lemmen,Rafael R.J.E." userId="3763c5b8-cfd0-44d0-adf1-6013d127f334" providerId="ADAL" clId="{FF65EE3E-DC5B-4BAC-80B3-166C65D726CD}" dt="2024-03-01T10:14:15.327" v="658" actId="478"/>
          <ac:cxnSpMkLst>
            <pc:docMk/>
            <pc:sldMk cId="3371455598" sldId="256"/>
            <ac:cxnSpMk id="1054" creationId="{C41BAEC7-F7B0-4224-8B18-8F74B7D87F0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8E6A-1175-3CF3-B1D2-CD7203501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653C6-85E0-506C-00B9-6189DB566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54D31-6B99-BB25-9CE5-13EFCE11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1DE-A364-4510-993D-BD3965FD2E16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81772-DAF4-84BE-D49F-3A4BA808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0DD6-3F2F-DF79-1BF6-0188D9BC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C6A-607F-41DD-840B-6F58F1F58D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013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1702-F79F-333F-39B1-FF91E3A0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49FEE-4E8B-1F92-C694-9B8FC312B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A576-8D9F-34B6-805C-31152D5D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1DE-A364-4510-993D-BD3965FD2E16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BC63F-0D51-D9C9-2114-FC9F406C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15A1-2904-FFBD-72E9-D73E2C15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C6A-607F-41DD-840B-6F58F1F58D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861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D1300-24C3-8F3C-3DC5-03A60D223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32E4D-3CAF-2BDF-F3B3-14FDBD2CE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162EB-D529-ADBC-DD9F-C310940C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1DE-A364-4510-993D-BD3965FD2E16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31739-317D-1A33-1DB0-E4C5857B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30717-82B4-E222-E9A6-0EE993BB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C6A-607F-41DD-840B-6F58F1F58D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247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6281-26ED-E9C6-69A5-140E28DC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D4B5-ACE3-780D-E57E-2CE7C046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7B12-5F61-13D6-7D87-7FE6EE1B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1DE-A364-4510-993D-BD3965FD2E16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C258-F5E7-2BCB-04B5-DD872BFF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E25A-235C-91E4-1B25-9E498F91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C6A-607F-41DD-840B-6F58F1F58D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224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C485-109D-0121-1AC1-DEFD3202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82A4-CDE5-8E0D-9735-070514C8E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F88EF-D40D-89E7-325D-9F776CF4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1DE-A364-4510-993D-BD3965FD2E16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64A6E-7D86-259B-F155-A5EA3DFA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42F7-9545-47B3-9A8C-D2900EDA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C6A-607F-41DD-840B-6F58F1F58D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6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6FE4-35B0-6167-A5F1-0C4F219B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3D70-66CF-59BD-2E0C-468A2AFFD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E2332-D42C-9262-0749-A6424AE0B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D36B0-EA00-2BA0-CBEF-AB2B455F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1DE-A364-4510-993D-BD3965FD2E16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D85BE-99AC-6309-654A-B5318546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37B85-02E2-7606-0A05-44F4548E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C6A-607F-41DD-840B-6F58F1F58D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297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7D14-CC57-1176-FDC2-DD153569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CE692-4D25-3740-DEF2-A28968150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B674E-1BB2-A9C1-1019-B936785DF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10032-B895-4E05-B4C7-7545423FF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FB2CD-3EBF-4338-35E1-12FF2D6C4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8BD3B-E277-B302-9C00-6B6C829A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1DE-A364-4510-993D-BD3965FD2E16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09E86-F9CC-6CA0-9511-20DB349F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A2B3F-B1E5-A5C7-E24E-C3BE008B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C6A-607F-41DD-840B-6F58F1F58D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875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ACBE-C00B-4233-B994-EE34C7AD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4BAD3-9299-55D9-5D17-6DB007EB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1DE-A364-4510-993D-BD3965FD2E16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0B9CD-E020-B294-0FA0-5C4132AC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10E2-9ADE-E6EA-8CE7-800215E7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C6A-607F-41DD-840B-6F58F1F58D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148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28753-2E71-3518-5667-33958AF0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1DE-A364-4510-993D-BD3965FD2E16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2DB86-EA52-CF39-8E6F-4EC18020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6038F-9B6C-40B2-5783-5576A1B6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C6A-607F-41DD-840B-6F58F1F58D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377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77AB-950A-251D-492F-0F569459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9009-140D-B596-0BA6-E07E8C80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F943E-6E9A-8379-2A34-55C4AA24C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4C2CA-BC76-017A-31DE-4252948F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1DE-A364-4510-993D-BD3965FD2E16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47817-7A36-5244-0B73-4BE25C54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D7502-4240-193D-08DC-35CB2205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C6A-607F-41DD-840B-6F58F1F58D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081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543C-D23E-6BFF-3A43-D30731E0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D2BA5-F811-5630-64D1-F544C6D44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AB2ED-F6C7-0AF2-27F5-5F6F91225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A3FFE-6F94-E6BE-5124-68605709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A1DE-A364-4510-993D-BD3965FD2E16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0645A-907F-64FA-2112-A80BB41C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0FB2-482D-B61E-506C-82274A86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C6A-607F-41DD-840B-6F58F1F58D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557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729AC-8CAA-2625-4DA8-373A979D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14D04-4301-46D0-A55E-E79A3950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F534-09C8-D112-BB84-5AE26FFCB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A1DE-A364-4510-993D-BD3965FD2E16}" type="datetimeFigureOut">
              <a:rPr lang="LID4096" smtClean="0"/>
              <a:t>03/01/2024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7A9B0-8145-6E8C-AD7B-4EBD7D5A7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E8F51-B28F-E831-8563-E1D576046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6C6A-607F-41DD-840B-6F58F1F58DB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744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chip with text overlay&#10;&#10;Description automatically generated">
            <a:extLst>
              <a:ext uri="{FF2B5EF4-FFF2-40B4-BE49-F238E27FC236}">
                <a16:creationId xmlns:a16="http://schemas.microsoft.com/office/drawing/2014/main" id="{3A3B5501-B0B4-4F00-F8FA-66193D207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5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Lemmen,Rafael R.J.E.</dc:creator>
  <cp:lastModifiedBy>Lemmen,Rafael R.J.E.</cp:lastModifiedBy>
  <cp:revision>1</cp:revision>
  <dcterms:created xsi:type="dcterms:W3CDTF">2024-02-20T08:37:12Z</dcterms:created>
  <dcterms:modified xsi:type="dcterms:W3CDTF">2024-03-01T17:15:13Z</dcterms:modified>
</cp:coreProperties>
</file>