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839E-5408-4958-B96B-A5981E55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96F65-11E1-41BD-A4B8-25A35BE3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F11-7227-4D81-8CD0-CD05CE9B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9DE2-C190-4CF0-A5E6-8C26AEA5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4AB8-AAD8-409A-9610-200B3841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51E5-71DE-4BC4-9BDC-F861D548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B2CC1-D46E-48A5-AD99-E0C1B2DD8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3DC4-5B22-477E-8A92-DE52B5C0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CD39-1596-4862-9070-87B3032C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AB84-B0B6-4CEA-B9E1-347A8D5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C683B-69B9-4AFA-9EED-C73AF5B6B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5625D-F8B3-4993-8C36-2C8230FA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9B1F-2FAA-4053-BEBC-FA09D62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1965-F68D-4ECF-BD27-02F6CCF6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8EA8-755D-4705-814D-B9999893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80E2-7FB6-4F0E-ACD3-24D546E5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66F6-5397-4F47-BEA0-32AB90FF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BF09-5EE7-478D-8284-FF7A7596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DC37-FC83-4AED-9648-E23E1A24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EF7A-5CEF-4FA0-9595-ED240726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80BF-320C-4225-BE0C-DBC8AD23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AA27-C226-448C-8511-2E4C370D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E96-779E-4E1A-B81B-0C43E3E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759-6F8C-4987-86C0-AC986052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4D20-8DAA-4DB8-86DF-BB39BCBA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D940-5D05-4B20-A37D-EDEF3DFF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5BB6-C947-4C15-9907-CA3BF581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88781-96B4-408C-A245-D8320D1C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349DB-0AE7-4ADC-AD24-501910A6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EBB1-CC08-4B27-892B-83DFFF85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F49AB-AC4F-49C4-9549-7ECC1CC5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B506-2F83-400B-BBE1-C23A096D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1492-B074-4EEC-B7DD-068DFB13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874CF-A819-4A90-93C0-BE1C3A409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EDA60-F3A8-4387-A36D-6616C683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CACFD-333D-431A-BAB2-8EB38E26B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427-D851-42E6-A969-2F0715B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8B9CA-1BCE-4DC2-8E28-56B88B72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8A9FA-9279-4CCF-9228-569BBA2F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E8A-D781-4901-8384-A39FC28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C2DD-953B-43B6-8E0D-AC6572E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E9B5E-F29F-4952-8108-0C918D28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D882D-9618-4ED5-8F53-DC3BE6D3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FD516-DC6C-4577-970A-EF830A47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74304-206F-48E5-AF83-D0296128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1253-C278-47AF-B030-10111440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7914-B96E-43CE-BD8E-EA607666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E37D-C751-48BF-81A1-595D7D2C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38214-C2E3-4630-9C4C-9874C70F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A9A4-13FF-4549-8A2A-D696F18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44EF-DA56-4A4C-8AED-395D15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D2D0-E45C-4BFE-BE29-740295FF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194F-8424-4F35-A534-10E4AECE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12D3F-019F-406A-8A98-B8DA65BA1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AECF-2A18-4D5E-8606-9C58507B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01A5-FC02-4DED-BB27-013BC614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2F2E-398C-4E83-85D5-B013DEB3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867EF-1D1C-4B57-8A2B-03ACBDF6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346BF-F7A7-47BC-8BC9-237666BE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AD97-45FF-4696-A080-FCB73016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3B0F-4548-42AA-9B9F-7E2511DE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4F0C-2CEB-43BF-97B4-24A3CCE9FA7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7BB0-9071-4647-BDE3-AC367F73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B400-D34C-4B14-978F-11501D8B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626A-8907-4C4E-80F9-C51F2FDE9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14C1199-6F3C-44F7-BAC4-99F66F81EAF4}"/>
              </a:ext>
            </a:extLst>
          </p:cNvPr>
          <p:cNvGrpSpPr/>
          <p:nvPr/>
        </p:nvGrpSpPr>
        <p:grpSpPr>
          <a:xfrm>
            <a:off x="453014" y="4184411"/>
            <a:ext cx="3717326" cy="1637432"/>
            <a:chOff x="2281299" y="4169557"/>
            <a:chExt cx="3717326" cy="1637432"/>
          </a:xfrm>
        </p:grpSpPr>
        <p:sp>
          <p:nvSpPr>
            <p:cNvPr id="120" name="Right Triangle 119">
              <a:extLst>
                <a:ext uri="{FF2B5EF4-FFF2-40B4-BE49-F238E27FC236}">
                  <a16:creationId xmlns:a16="http://schemas.microsoft.com/office/drawing/2014/main" id="{3F75D9E2-BE40-4061-9E11-C3F6038BDB72}"/>
                </a:ext>
              </a:extLst>
            </p:cNvPr>
            <p:cNvSpPr/>
            <p:nvPr/>
          </p:nvSpPr>
          <p:spPr>
            <a:xfrm flipH="1">
              <a:off x="4227146" y="4850447"/>
              <a:ext cx="154501" cy="89076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563DDBE-4728-46C8-ABDB-C11C9703DAAE}"/>
                </a:ext>
              </a:extLst>
            </p:cNvPr>
            <p:cNvGrpSpPr/>
            <p:nvPr/>
          </p:nvGrpSpPr>
          <p:grpSpPr>
            <a:xfrm>
              <a:off x="2281299" y="4673775"/>
              <a:ext cx="1107344" cy="889233"/>
              <a:chOff x="1088476" y="2843865"/>
              <a:chExt cx="1107344" cy="889233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B0AF4A4-CFF2-4DA1-BE22-A0507C85E93C}"/>
                  </a:ext>
                </a:extLst>
              </p:cNvPr>
              <p:cNvSpPr/>
              <p:nvPr/>
            </p:nvSpPr>
            <p:spPr>
              <a:xfrm>
                <a:off x="1088476" y="2843865"/>
                <a:ext cx="1107344" cy="8892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C243609-A415-4520-A356-7074A2E4770A}"/>
                  </a:ext>
                </a:extLst>
              </p:cNvPr>
              <p:cNvGrpSpPr/>
              <p:nvPr/>
            </p:nvGrpSpPr>
            <p:grpSpPr>
              <a:xfrm>
                <a:off x="1190214" y="3262163"/>
                <a:ext cx="138045" cy="239087"/>
                <a:chOff x="3590488" y="4496500"/>
                <a:chExt cx="528506" cy="738230"/>
              </a:xfrm>
            </p:grpSpPr>
            <p:sp>
              <p:nvSpPr>
                <p:cNvPr id="140" name="Isosceles Triangle 139">
                  <a:extLst>
                    <a:ext uri="{FF2B5EF4-FFF2-40B4-BE49-F238E27FC236}">
                      <a16:creationId xmlns:a16="http://schemas.microsoft.com/office/drawing/2014/main" id="{22D4D14B-D652-44F8-B08F-4F71806B8C94}"/>
                    </a:ext>
                  </a:extLst>
                </p:cNvPr>
                <p:cNvSpPr/>
                <p:nvPr/>
              </p:nvSpPr>
              <p:spPr>
                <a:xfrm>
                  <a:off x="3590488" y="4496500"/>
                  <a:ext cx="528506" cy="49495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1A3D35B-FCBD-4E6C-AE40-021B9BA8514C}"/>
                    </a:ext>
                  </a:extLst>
                </p:cNvPr>
                <p:cNvSpPr/>
                <p:nvPr/>
              </p:nvSpPr>
              <p:spPr>
                <a:xfrm>
                  <a:off x="3590488" y="4739780"/>
                  <a:ext cx="528506" cy="494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C9E9468-956A-4B6B-890A-2B042C6A613F}"/>
                  </a:ext>
                </a:extLst>
              </p:cNvPr>
              <p:cNvGrpSpPr/>
              <p:nvPr/>
            </p:nvGrpSpPr>
            <p:grpSpPr>
              <a:xfrm>
                <a:off x="1624508" y="3264957"/>
                <a:ext cx="138045" cy="239087"/>
                <a:chOff x="3590488" y="4496500"/>
                <a:chExt cx="528506" cy="738230"/>
              </a:xfrm>
            </p:grpSpPr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F504507-2287-4384-8DFB-24F439BCEEE6}"/>
                    </a:ext>
                  </a:extLst>
                </p:cNvPr>
                <p:cNvSpPr/>
                <p:nvPr/>
              </p:nvSpPr>
              <p:spPr>
                <a:xfrm>
                  <a:off x="3590488" y="4496500"/>
                  <a:ext cx="528506" cy="49495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8924B73B-17CE-46B3-B477-4192EB6FBEDA}"/>
                    </a:ext>
                  </a:extLst>
                </p:cNvPr>
                <p:cNvSpPr/>
                <p:nvPr/>
              </p:nvSpPr>
              <p:spPr>
                <a:xfrm>
                  <a:off x="3590488" y="4739780"/>
                  <a:ext cx="528506" cy="494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445F491-C0AD-43BF-8423-25DEE96A6B77}"/>
                  </a:ext>
                </a:extLst>
              </p:cNvPr>
              <p:cNvGrpSpPr/>
              <p:nvPr/>
            </p:nvGrpSpPr>
            <p:grpSpPr>
              <a:xfrm>
                <a:off x="1913759" y="3262163"/>
                <a:ext cx="138045" cy="239087"/>
                <a:chOff x="3590488" y="4496500"/>
                <a:chExt cx="528506" cy="738230"/>
              </a:xfrm>
            </p:grpSpPr>
            <p:sp>
              <p:nvSpPr>
                <p:cNvPr id="136" name="Isosceles Triangle 135">
                  <a:extLst>
                    <a:ext uri="{FF2B5EF4-FFF2-40B4-BE49-F238E27FC236}">
                      <a16:creationId xmlns:a16="http://schemas.microsoft.com/office/drawing/2014/main" id="{0FB4AEAD-49D2-4BDB-BD46-880055D6CF4D}"/>
                    </a:ext>
                  </a:extLst>
                </p:cNvPr>
                <p:cNvSpPr/>
                <p:nvPr/>
              </p:nvSpPr>
              <p:spPr>
                <a:xfrm>
                  <a:off x="3590488" y="4496500"/>
                  <a:ext cx="528506" cy="49495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6BF2004-7D26-4162-87F6-62DCE93C3F93}"/>
                    </a:ext>
                  </a:extLst>
                </p:cNvPr>
                <p:cNvSpPr/>
                <p:nvPr/>
              </p:nvSpPr>
              <p:spPr>
                <a:xfrm>
                  <a:off x="3590488" y="4739780"/>
                  <a:ext cx="528506" cy="494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914658A-DBCD-47BD-A0F3-6C7B51D5E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1295" y="3189913"/>
                <a:ext cx="0" cy="543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FFA11D77-03F0-4CD9-A0F4-652B3941CDE3}"/>
                  </a:ext>
                </a:extLst>
              </p:cNvPr>
              <p:cNvSpPr/>
              <p:nvPr/>
            </p:nvSpPr>
            <p:spPr>
              <a:xfrm>
                <a:off x="1190214" y="2927758"/>
                <a:ext cx="861570" cy="2621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B203A9F-DF6A-4AB0-A236-D647CDB12E19}"/>
                </a:ext>
              </a:extLst>
            </p:cNvPr>
            <p:cNvSpPr txBox="1"/>
            <p:nvPr/>
          </p:nvSpPr>
          <p:spPr>
            <a:xfrm>
              <a:off x="2281299" y="4169557"/>
              <a:ext cx="963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A83178-B917-428F-93F6-53446C5E7F46}"/>
                </a:ext>
              </a:extLst>
            </p:cNvPr>
            <p:cNvSpPr/>
            <p:nvPr/>
          </p:nvSpPr>
          <p:spPr>
            <a:xfrm>
              <a:off x="2512599" y="5437657"/>
              <a:ext cx="1770078" cy="369332"/>
            </a:xfrm>
            <a:custGeom>
              <a:avLst/>
              <a:gdLst>
                <a:gd name="connsiteX0" fmla="*/ 2978092 w 2978092"/>
                <a:gd name="connsiteY0" fmla="*/ 8389 h 436950"/>
                <a:gd name="connsiteX1" fmla="*/ 2617366 w 2978092"/>
                <a:gd name="connsiteY1" fmla="*/ 92279 h 436950"/>
                <a:gd name="connsiteX2" fmla="*/ 2483142 w 2978092"/>
                <a:gd name="connsiteY2" fmla="*/ 419450 h 436950"/>
                <a:gd name="connsiteX3" fmla="*/ 1140903 w 2978092"/>
                <a:gd name="connsiteY3" fmla="*/ 394283 h 436950"/>
                <a:gd name="connsiteX4" fmla="*/ 226503 w 2978092"/>
                <a:gd name="connsiteY4" fmla="*/ 411061 h 436950"/>
                <a:gd name="connsiteX5" fmla="*/ 0 w 2978092"/>
                <a:gd name="connsiteY5" fmla="*/ 0 h 43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8092" h="436950">
                  <a:moveTo>
                    <a:pt x="2978092" y="8389"/>
                  </a:moveTo>
                  <a:cubicBezTo>
                    <a:pt x="2838975" y="16079"/>
                    <a:pt x="2699858" y="23769"/>
                    <a:pt x="2617366" y="92279"/>
                  </a:cubicBezTo>
                  <a:cubicBezTo>
                    <a:pt x="2534874" y="160789"/>
                    <a:pt x="2729219" y="369116"/>
                    <a:pt x="2483142" y="419450"/>
                  </a:cubicBezTo>
                  <a:cubicBezTo>
                    <a:pt x="2237065" y="469784"/>
                    <a:pt x="1517009" y="395681"/>
                    <a:pt x="1140903" y="394283"/>
                  </a:cubicBezTo>
                  <a:cubicBezTo>
                    <a:pt x="764797" y="392885"/>
                    <a:pt x="416653" y="476775"/>
                    <a:pt x="226503" y="411061"/>
                  </a:cubicBezTo>
                  <a:cubicBezTo>
                    <a:pt x="36353" y="345347"/>
                    <a:pt x="18176" y="17267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2FFAAB4-5763-4371-BA59-D0F09E29245B}"/>
                </a:ext>
              </a:extLst>
            </p:cNvPr>
            <p:cNvSpPr/>
            <p:nvPr/>
          </p:nvSpPr>
          <p:spPr>
            <a:xfrm>
              <a:off x="4228547" y="4949017"/>
              <a:ext cx="1770078" cy="631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B7726C8-A935-4FF3-822C-025ADDE8B17E}"/>
                </a:ext>
              </a:extLst>
            </p:cNvPr>
            <p:cNvSpPr/>
            <p:nvPr/>
          </p:nvSpPr>
          <p:spPr>
            <a:xfrm>
              <a:off x="4371162" y="4209680"/>
              <a:ext cx="1543574" cy="13611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A39A483-3080-4EE1-9948-C120EAAD9EE0}"/>
                </a:ext>
              </a:extLst>
            </p:cNvPr>
            <p:cNvGrpSpPr/>
            <p:nvPr/>
          </p:nvGrpSpPr>
          <p:grpSpPr>
            <a:xfrm>
              <a:off x="4930881" y="4673775"/>
              <a:ext cx="402902" cy="646044"/>
              <a:chOff x="7835317" y="3187817"/>
              <a:chExt cx="704676" cy="1023548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27E20F07-EA21-48C1-8877-AA49E4FCEBB5}"/>
                  </a:ext>
                </a:extLst>
              </p:cNvPr>
              <p:cNvSpPr/>
              <p:nvPr/>
            </p:nvSpPr>
            <p:spPr>
              <a:xfrm>
                <a:off x="7835317" y="3187817"/>
                <a:ext cx="704676" cy="102354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23E1E3F-8B30-4588-8E94-73B07C64B342}"/>
                  </a:ext>
                </a:extLst>
              </p:cNvPr>
              <p:cNvSpPr/>
              <p:nvPr/>
            </p:nvSpPr>
            <p:spPr>
              <a:xfrm>
                <a:off x="7884837" y="3241996"/>
                <a:ext cx="605636" cy="9151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FAF7AFF-C35F-47A2-95CD-62BD3282E2DD}"/>
              </a:ext>
            </a:extLst>
          </p:cNvPr>
          <p:cNvGrpSpPr/>
          <p:nvPr/>
        </p:nvGrpSpPr>
        <p:grpSpPr>
          <a:xfrm>
            <a:off x="5210814" y="3580195"/>
            <a:ext cx="6442280" cy="2327423"/>
            <a:chOff x="1734865" y="2240794"/>
            <a:chExt cx="6442280" cy="232742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3E76BC-7F8B-49EF-818A-4313E83FE39D}"/>
                </a:ext>
              </a:extLst>
            </p:cNvPr>
            <p:cNvGrpSpPr/>
            <p:nvPr/>
          </p:nvGrpSpPr>
          <p:grpSpPr>
            <a:xfrm>
              <a:off x="2194612" y="3638714"/>
              <a:ext cx="499462" cy="773337"/>
              <a:chOff x="2194612" y="3638714"/>
              <a:chExt cx="499462" cy="773337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D3DAEF1-0677-4C59-A896-8B60C953475E}"/>
                  </a:ext>
                </a:extLst>
              </p:cNvPr>
              <p:cNvSpPr/>
              <p:nvPr/>
            </p:nvSpPr>
            <p:spPr>
              <a:xfrm>
                <a:off x="2194612" y="3638714"/>
                <a:ext cx="499462" cy="7733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FC13E7A-46E3-401E-9543-707A004271F4}"/>
                  </a:ext>
                </a:extLst>
              </p:cNvPr>
              <p:cNvGrpSpPr/>
              <p:nvPr/>
            </p:nvGrpSpPr>
            <p:grpSpPr>
              <a:xfrm rot="2110687">
                <a:off x="2379579" y="4025145"/>
                <a:ext cx="126671" cy="204001"/>
                <a:chOff x="3581398" y="4496500"/>
                <a:chExt cx="537596" cy="724295"/>
              </a:xfrm>
            </p:grpSpPr>
            <p:sp>
              <p:nvSpPr>
                <p:cNvPr id="200" name="Isosceles Triangle 199">
                  <a:extLst>
                    <a:ext uri="{FF2B5EF4-FFF2-40B4-BE49-F238E27FC236}">
                      <a16:creationId xmlns:a16="http://schemas.microsoft.com/office/drawing/2014/main" id="{21A87547-2114-4E7B-89B6-1DD940534759}"/>
                    </a:ext>
                  </a:extLst>
                </p:cNvPr>
                <p:cNvSpPr/>
                <p:nvPr/>
              </p:nvSpPr>
              <p:spPr>
                <a:xfrm>
                  <a:off x="3590488" y="4496500"/>
                  <a:ext cx="528506" cy="49495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46D5F8C3-FCA4-49DB-91AA-058D9797B0C9}"/>
                    </a:ext>
                  </a:extLst>
                </p:cNvPr>
                <p:cNvSpPr/>
                <p:nvPr/>
              </p:nvSpPr>
              <p:spPr>
                <a:xfrm>
                  <a:off x="3581398" y="4725845"/>
                  <a:ext cx="528504" cy="494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54047A21-720A-49F5-8D71-701E28E8984D}"/>
                  </a:ext>
                </a:extLst>
              </p:cNvPr>
              <p:cNvSpPr/>
              <p:nvPr/>
            </p:nvSpPr>
            <p:spPr>
              <a:xfrm>
                <a:off x="2240500" y="3718055"/>
                <a:ext cx="407685" cy="22798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A5B9E06-19C9-423F-B84F-4A77BB354E20}"/>
                </a:ext>
              </a:extLst>
            </p:cNvPr>
            <p:cNvGrpSpPr/>
            <p:nvPr/>
          </p:nvGrpSpPr>
          <p:grpSpPr>
            <a:xfrm>
              <a:off x="3552667" y="4175587"/>
              <a:ext cx="379055" cy="315332"/>
              <a:chOff x="3828874" y="4461789"/>
              <a:chExt cx="379055" cy="315332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9D22C48-9026-42C4-90A3-2EC46DC7808D}"/>
                  </a:ext>
                </a:extLst>
              </p:cNvPr>
              <p:cNvSpPr/>
              <p:nvPr/>
            </p:nvSpPr>
            <p:spPr>
              <a:xfrm flipH="1" flipV="1">
                <a:off x="3828874" y="4461789"/>
                <a:ext cx="137230" cy="315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CB6B46D-259B-4E57-BB0F-5D65EE4DD9AF}"/>
                  </a:ext>
                </a:extLst>
              </p:cNvPr>
              <p:cNvSpPr/>
              <p:nvPr/>
            </p:nvSpPr>
            <p:spPr>
              <a:xfrm flipV="1">
                <a:off x="4070698" y="4461789"/>
                <a:ext cx="137231" cy="309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C159787-C3A8-4B28-BB23-25C7C30729CE}"/>
                </a:ext>
              </a:extLst>
            </p:cNvPr>
            <p:cNvGrpSpPr/>
            <p:nvPr/>
          </p:nvGrpSpPr>
          <p:grpSpPr>
            <a:xfrm>
              <a:off x="3271706" y="2240794"/>
              <a:ext cx="4905439" cy="1841916"/>
              <a:chOff x="2822654" y="2240794"/>
              <a:chExt cx="5354491" cy="1841916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72E6C2-D0C9-4CC4-8F4C-EDE157FB8EFD}"/>
                  </a:ext>
                </a:extLst>
              </p:cNvPr>
              <p:cNvSpPr/>
              <p:nvPr/>
            </p:nvSpPr>
            <p:spPr>
              <a:xfrm flipV="1">
                <a:off x="6322059" y="2887041"/>
                <a:ext cx="945161" cy="457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D934037-ACF6-41D2-9111-4D881DABFEE5}"/>
                  </a:ext>
                </a:extLst>
              </p:cNvPr>
              <p:cNvSpPr/>
              <p:nvPr/>
            </p:nvSpPr>
            <p:spPr>
              <a:xfrm flipV="1">
                <a:off x="6321080" y="3117864"/>
                <a:ext cx="945161" cy="457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242B8BA-4230-4417-886A-6117ECEDC003}"/>
                  </a:ext>
                </a:extLst>
              </p:cNvPr>
              <p:cNvSpPr/>
              <p:nvPr/>
            </p:nvSpPr>
            <p:spPr>
              <a:xfrm>
                <a:off x="6131629" y="2832917"/>
                <a:ext cx="352338" cy="39428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38FCA01-029F-4F45-A4E0-35A9437C5C9F}"/>
                  </a:ext>
                </a:extLst>
              </p:cNvPr>
              <p:cNvSpPr/>
              <p:nvPr/>
            </p:nvSpPr>
            <p:spPr>
              <a:xfrm rot="493334" flipV="1">
                <a:off x="3435233" y="4001549"/>
                <a:ext cx="1872143" cy="457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F58A2C2-0EDF-47D9-8559-B8BC6603EF3B}"/>
                  </a:ext>
                </a:extLst>
              </p:cNvPr>
              <p:cNvSpPr/>
              <p:nvPr/>
            </p:nvSpPr>
            <p:spPr>
              <a:xfrm>
                <a:off x="2822654" y="3621587"/>
                <a:ext cx="720435" cy="3942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DF0EABD-11E9-48CA-BD1C-486CFBEA828E}"/>
                  </a:ext>
                </a:extLst>
              </p:cNvPr>
              <p:cNvSpPr/>
              <p:nvPr/>
            </p:nvSpPr>
            <p:spPr>
              <a:xfrm rot="21232993" flipV="1">
                <a:off x="5292055" y="4036991"/>
                <a:ext cx="1872143" cy="457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C436CF5-B9B6-4A57-BC63-5CE12CA31A67}"/>
                  </a:ext>
                </a:extLst>
              </p:cNvPr>
              <p:cNvSpPr/>
              <p:nvPr/>
            </p:nvSpPr>
            <p:spPr>
              <a:xfrm>
                <a:off x="2877424" y="2644991"/>
                <a:ext cx="721453" cy="3942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E191955-8CD0-4368-A0F9-D40E61B81971}"/>
                  </a:ext>
                </a:extLst>
              </p:cNvPr>
              <p:cNvSpPr/>
              <p:nvPr/>
            </p:nvSpPr>
            <p:spPr>
              <a:xfrm>
                <a:off x="3165446" y="3037875"/>
                <a:ext cx="72705" cy="71306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1F1FD0B-5F35-45C2-8E8A-C745B275A69B}"/>
                  </a:ext>
                </a:extLst>
              </p:cNvPr>
              <p:cNvSpPr/>
              <p:nvPr/>
            </p:nvSpPr>
            <p:spPr>
              <a:xfrm>
                <a:off x="7103354" y="2240794"/>
                <a:ext cx="1073791" cy="1828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B5D098C-832E-4355-BFC6-24CD93667B1F}"/>
                  </a:ext>
                </a:extLst>
              </p:cNvPr>
              <p:cNvSpPr/>
              <p:nvPr/>
            </p:nvSpPr>
            <p:spPr>
              <a:xfrm>
                <a:off x="6207968" y="2907352"/>
                <a:ext cx="196723" cy="2535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6ACCDB7-C29B-4F0B-BA61-83273691A774}"/>
                  </a:ext>
                </a:extLst>
              </p:cNvPr>
              <p:cNvSpPr/>
              <p:nvPr/>
            </p:nvSpPr>
            <p:spPr>
              <a:xfrm flipV="1">
                <a:off x="3543089" y="2770687"/>
                <a:ext cx="264254" cy="1277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D7FEDA6-3E1C-48C8-95BA-5EAF02194B5B}"/>
                  </a:ext>
                </a:extLst>
              </p:cNvPr>
              <p:cNvSpPr/>
              <p:nvPr/>
            </p:nvSpPr>
            <p:spPr>
              <a:xfrm flipV="1">
                <a:off x="3783155" y="2683232"/>
                <a:ext cx="45719" cy="3129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8F8622E1-D696-49B6-8086-595BFF856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3682" y="2848135"/>
                <a:ext cx="2381962" cy="193071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49527CB0-EC9C-43A2-A9C1-061B8897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78757" y="3022965"/>
                <a:ext cx="2349030" cy="3365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ABDDFD7C-EF58-4A5A-B054-CF5EA59EC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78757" y="3051567"/>
                <a:ext cx="2322345" cy="15332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Arrow: Left 191">
                <a:extLst>
                  <a:ext uri="{FF2B5EF4-FFF2-40B4-BE49-F238E27FC236}">
                    <a16:creationId xmlns:a16="http://schemas.microsoft.com/office/drawing/2014/main" id="{267011B8-6F69-45DD-B3A9-E10464515C14}"/>
                  </a:ext>
                </a:extLst>
              </p:cNvPr>
              <p:cNvSpPr/>
              <p:nvPr/>
            </p:nvSpPr>
            <p:spPr>
              <a:xfrm>
                <a:off x="6279382" y="3008607"/>
                <a:ext cx="830840" cy="73837"/>
              </a:xfrm>
              <a:prstGeom prst="lef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67A948A6-00DE-4D9B-859B-52262724BAA4}"/>
                  </a:ext>
                </a:extLst>
              </p:cNvPr>
              <p:cNvCxnSpPr>
                <a:cxnSpLocks/>
                <a:stCxn id="179" idx="1"/>
              </p:cNvCxnSpPr>
              <p:nvPr/>
            </p:nvCxnSpPr>
            <p:spPr>
              <a:xfrm flipH="1" flipV="1">
                <a:off x="3878757" y="2679608"/>
                <a:ext cx="2252872" cy="350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4507087B-2444-4C72-8A11-3A44781ED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57538" y="2475001"/>
                <a:ext cx="2354256" cy="5695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20B023A-939A-4FF0-8272-2DC43EE9B63B}"/>
                </a:ext>
              </a:extLst>
            </p:cNvPr>
            <p:cNvSpPr/>
            <p:nvPr/>
          </p:nvSpPr>
          <p:spPr>
            <a:xfrm>
              <a:off x="2525087" y="2848135"/>
              <a:ext cx="803244" cy="1720082"/>
            </a:xfrm>
            <a:custGeom>
              <a:avLst/>
              <a:gdLst>
                <a:gd name="connsiteX0" fmla="*/ 880844 w 880844"/>
                <a:gd name="connsiteY0" fmla="*/ 6234 h 1688638"/>
                <a:gd name="connsiteX1" fmla="*/ 503340 w 880844"/>
                <a:gd name="connsiteY1" fmla="*/ 73346 h 1688638"/>
                <a:gd name="connsiteX2" fmla="*/ 419450 w 880844"/>
                <a:gd name="connsiteY2" fmla="*/ 526351 h 1688638"/>
                <a:gd name="connsiteX3" fmla="*/ 645953 w 880844"/>
                <a:gd name="connsiteY3" fmla="*/ 1272971 h 1688638"/>
                <a:gd name="connsiteX4" fmla="*/ 469784 w 880844"/>
                <a:gd name="connsiteY4" fmla="*/ 1684032 h 1688638"/>
                <a:gd name="connsiteX5" fmla="*/ 0 w 880844"/>
                <a:gd name="connsiteY5" fmla="*/ 1457529 h 168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0844" h="1688638">
                  <a:moveTo>
                    <a:pt x="880844" y="6234"/>
                  </a:moveTo>
                  <a:cubicBezTo>
                    <a:pt x="730541" y="-3553"/>
                    <a:pt x="580239" y="-13340"/>
                    <a:pt x="503340" y="73346"/>
                  </a:cubicBezTo>
                  <a:cubicBezTo>
                    <a:pt x="426441" y="160032"/>
                    <a:pt x="395681" y="326414"/>
                    <a:pt x="419450" y="526351"/>
                  </a:cubicBezTo>
                  <a:cubicBezTo>
                    <a:pt x="443219" y="726288"/>
                    <a:pt x="637564" y="1080024"/>
                    <a:pt x="645953" y="1272971"/>
                  </a:cubicBezTo>
                  <a:cubicBezTo>
                    <a:pt x="654342" y="1465918"/>
                    <a:pt x="577443" y="1653272"/>
                    <a:pt x="469784" y="1684032"/>
                  </a:cubicBezTo>
                  <a:cubicBezTo>
                    <a:pt x="362125" y="1714792"/>
                    <a:pt x="181062" y="1586160"/>
                    <a:pt x="0" y="14575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720914-C5F4-453C-996E-1714EC660437}"/>
                </a:ext>
              </a:extLst>
            </p:cNvPr>
            <p:cNvSpPr/>
            <p:nvPr/>
          </p:nvSpPr>
          <p:spPr>
            <a:xfrm>
              <a:off x="1734865" y="2768367"/>
              <a:ext cx="1587175" cy="1598956"/>
            </a:xfrm>
            <a:custGeom>
              <a:avLst/>
              <a:gdLst>
                <a:gd name="connsiteX0" fmla="*/ 1587175 w 1587175"/>
                <a:gd name="connsiteY0" fmla="*/ 0 h 1598956"/>
                <a:gd name="connsiteX1" fmla="*/ 681164 w 1587175"/>
                <a:gd name="connsiteY1" fmla="*/ 151002 h 1598956"/>
                <a:gd name="connsiteX2" fmla="*/ 161047 w 1587175"/>
                <a:gd name="connsiteY2" fmla="*/ 872455 h 1598956"/>
                <a:gd name="connsiteX3" fmla="*/ 26823 w 1587175"/>
                <a:gd name="connsiteY3" fmla="*/ 1535185 h 1598956"/>
                <a:gd name="connsiteX4" fmla="*/ 622441 w 1587175"/>
                <a:gd name="connsiteY4" fmla="*/ 1535185 h 15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175" h="1598956">
                  <a:moveTo>
                    <a:pt x="1587175" y="0"/>
                  </a:moveTo>
                  <a:cubicBezTo>
                    <a:pt x="1253013" y="2796"/>
                    <a:pt x="918852" y="5593"/>
                    <a:pt x="681164" y="151002"/>
                  </a:cubicBezTo>
                  <a:cubicBezTo>
                    <a:pt x="443476" y="296411"/>
                    <a:pt x="270104" y="641758"/>
                    <a:pt x="161047" y="872455"/>
                  </a:cubicBezTo>
                  <a:cubicBezTo>
                    <a:pt x="51990" y="1103152"/>
                    <a:pt x="-50076" y="1424730"/>
                    <a:pt x="26823" y="1535185"/>
                  </a:cubicBezTo>
                  <a:cubicBezTo>
                    <a:pt x="103722" y="1645640"/>
                    <a:pt x="363081" y="1590412"/>
                    <a:pt x="622441" y="153518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CDEB41-7513-4B2D-BDB7-BD310BB56CAD}"/>
                </a:ext>
              </a:extLst>
            </p:cNvPr>
            <p:cNvCxnSpPr>
              <a:cxnSpLocks/>
            </p:cNvCxnSpPr>
            <p:nvPr/>
          </p:nvCxnSpPr>
          <p:spPr>
            <a:xfrm>
              <a:off x="7351022" y="2240794"/>
              <a:ext cx="0" cy="1819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8F15166-AD0E-47C6-80F2-180D5281D262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56" y="2240794"/>
              <a:ext cx="0" cy="1819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264204D-B13B-4676-8E94-B7CEDE54C662}"/>
                </a:ext>
              </a:extLst>
            </p:cNvPr>
            <p:cNvCxnSpPr>
              <a:cxnSpLocks/>
            </p:cNvCxnSpPr>
            <p:nvPr/>
          </p:nvCxnSpPr>
          <p:spPr>
            <a:xfrm>
              <a:off x="7755092" y="2240794"/>
              <a:ext cx="0" cy="1819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14B45A5-700E-4D4D-8F16-060E4BAE7556}"/>
                </a:ext>
              </a:extLst>
            </p:cNvPr>
            <p:cNvCxnSpPr>
              <a:cxnSpLocks/>
            </p:cNvCxnSpPr>
            <p:nvPr/>
          </p:nvCxnSpPr>
          <p:spPr>
            <a:xfrm>
              <a:off x="7956427" y="2251256"/>
              <a:ext cx="0" cy="1819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4710CD-118C-49B2-9D44-F44E1D915458}"/>
              </a:ext>
            </a:extLst>
          </p:cNvPr>
          <p:cNvGrpSpPr/>
          <p:nvPr/>
        </p:nvGrpSpPr>
        <p:grpSpPr>
          <a:xfrm>
            <a:off x="271155" y="1991686"/>
            <a:ext cx="1107344" cy="889233"/>
            <a:chOff x="1088476" y="2843865"/>
            <a:chExt cx="1107344" cy="889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9C44D-67B4-41BD-8B0D-48494E148C06}"/>
                </a:ext>
              </a:extLst>
            </p:cNvPr>
            <p:cNvSpPr/>
            <p:nvPr/>
          </p:nvSpPr>
          <p:spPr>
            <a:xfrm>
              <a:off x="1088476" y="2843865"/>
              <a:ext cx="1107344" cy="8892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9298A0-A1A8-49CB-9860-6B123825C653}"/>
                </a:ext>
              </a:extLst>
            </p:cNvPr>
            <p:cNvGrpSpPr/>
            <p:nvPr/>
          </p:nvGrpSpPr>
          <p:grpSpPr>
            <a:xfrm>
              <a:off x="1190214" y="3262163"/>
              <a:ext cx="138045" cy="239087"/>
              <a:chOff x="3590488" y="4496500"/>
              <a:chExt cx="528506" cy="738230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6E59CFF9-4974-4D04-BE5F-54FF6890F830}"/>
                  </a:ext>
                </a:extLst>
              </p:cNvPr>
              <p:cNvSpPr/>
              <p:nvPr/>
            </p:nvSpPr>
            <p:spPr>
              <a:xfrm>
                <a:off x="3590488" y="4496500"/>
                <a:ext cx="528506" cy="49495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088136-5C3F-467C-95EF-2B533D3E9413}"/>
                  </a:ext>
                </a:extLst>
              </p:cNvPr>
              <p:cNvSpPr/>
              <p:nvPr/>
            </p:nvSpPr>
            <p:spPr>
              <a:xfrm>
                <a:off x="3590488" y="4739780"/>
                <a:ext cx="528506" cy="4949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7A6A59-BF66-48AE-A482-067D118C2314}"/>
                </a:ext>
              </a:extLst>
            </p:cNvPr>
            <p:cNvGrpSpPr/>
            <p:nvPr/>
          </p:nvGrpSpPr>
          <p:grpSpPr>
            <a:xfrm>
              <a:off x="1624508" y="3264957"/>
              <a:ext cx="138045" cy="239087"/>
              <a:chOff x="3590488" y="4496500"/>
              <a:chExt cx="528506" cy="738230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F174A959-408F-4297-8BDD-70F68AB5DEF5}"/>
                  </a:ext>
                </a:extLst>
              </p:cNvPr>
              <p:cNvSpPr/>
              <p:nvPr/>
            </p:nvSpPr>
            <p:spPr>
              <a:xfrm>
                <a:off x="3590488" y="4496500"/>
                <a:ext cx="528506" cy="49495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22D28F6-56E1-4604-9E1C-5CEAA2F72C7D}"/>
                  </a:ext>
                </a:extLst>
              </p:cNvPr>
              <p:cNvSpPr/>
              <p:nvPr/>
            </p:nvSpPr>
            <p:spPr>
              <a:xfrm>
                <a:off x="3590488" y="4739780"/>
                <a:ext cx="528506" cy="4949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78E15A-1F32-4689-A1B1-952B293BFA31}"/>
                </a:ext>
              </a:extLst>
            </p:cNvPr>
            <p:cNvGrpSpPr/>
            <p:nvPr/>
          </p:nvGrpSpPr>
          <p:grpSpPr>
            <a:xfrm>
              <a:off x="1913759" y="3262163"/>
              <a:ext cx="138045" cy="239087"/>
              <a:chOff x="3590488" y="4496500"/>
              <a:chExt cx="528506" cy="738230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8E4F366-54C4-4B72-9E04-9F74E1183677}"/>
                  </a:ext>
                </a:extLst>
              </p:cNvPr>
              <p:cNvSpPr/>
              <p:nvPr/>
            </p:nvSpPr>
            <p:spPr>
              <a:xfrm>
                <a:off x="3590488" y="4496500"/>
                <a:ext cx="528506" cy="49495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96F966-5023-4E04-9381-BC44B04F1DB7}"/>
                  </a:ext>
                </a:extLst>
              </p:cNvPr>
              <p:cNvSpPr/>
              <p:nvPr/>
            </p:nvSpPr>
            <p:spPr>
              <a:xfrm>
                <a:off x="3590488" y="4739780"/>
                <a:ext cx="528506" cy="4949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8B24E5-BEE2-4446-A728-6FCD3CE63F22}"/>
                </a:ext>
              </a:extLst>
            </p:cNvPr>
            <p:cNvCxnSpPr>
              <a:cxnSpLocks/>
            </p:cNvCxnSpPr>
            <p:nvPr/>
          </p:nvCxnSpPr>
          <p:spPr>
            <a:xfrm>
              <a:off x="1451295" y="3189913"/>
              <a:ext cx="0" cy="543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78B2766-A79E-43F0-ACE0-C25E6136DB41}"/>
                </a:ext>
              </a:extLst>
            </p:cNvPr>
            <p:cNvSpPr/>
            <p:nvPr/>
          </p:nvSpPr>
          <p:spPr>
            <a:xfrm>
              <a:off x="1190214" y="2927758"/>
              <a:ext cx="861570" cy="262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83E1FA0-C9E6-4894-940F-879A7AB0913B}"/>
              </a:ext>
            </a:extLst>
          </p:cNvPr>
          <p:cNvGrpSpPr/>
          <p:nvPr/>
        </p:nvGrpSpPr>
        <p:grpSpPr>
          <a:xfrm>
            <a:off x="1640284" y="1492784"/>
            <a:ext cx="1403056" cy="702538"/>
            <a:chOff x="3481431" y="2427512"/>
            <a:chExt cx="1403056" cy="7025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0DEE98-0F09-4BEB-A3AD-19A2D9A23119}"/>
                </a:ext>
              </a:extLst>
            </p:cNvPr>
            <p:cNvSpPr/>
            <p:nvPr/>
          </p:nvSpPr>
          <p:spPr>
            <a:xfrm>
              <a:off x="3481431" y="2427512"/>
              <a:ext cx="1403056" cy="7025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79A0BD1-4391-45C0-A95F-CB51B8A12107}"/>
                </a:ext>
              </a:extLst>
            </p:cNvPr>
            <p:cNvGrpSpPr/>
            <p:nvPr/>
          </p:nvGrpSpPr>
          <p:grpSpPr>
            <a:xfrm rot="20363773">
              <a:off x="3925883" y="2736633"/>
              <a:ext cx="138045" cy="239087"/>
              <a:chOff x="3638725" y="4211517"/>
              <a:chExt cx="138045" cy="239087"/>
            </a:xfrm>
          </p:grpSpPr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3E3858E1-AA75-41A4-B247-5678E4A2702E}"/>
                  </a:ext>
                </a:extLst>
              </p:cNvPr>
              <p:cNvSpPr/>
              <p:nvPr/>
            </p:nvSpPr>
            <p:spPr>
              <a:xfrm>
                <a:off x="3638725" y="4211517"/>
                <a:ext cx="138045" cy="16029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6638CE7-D1F4-4626-AFE2-9ED2F0802D85}"/>
                  </a:ext>
                </a:extLst>
              </p:cNvPr>
              <p:cNvSpPr/>
              <p:nvPr/>
            </p:nvSpPr>
            <p:spPr>
              <a:xfrm>
                <a:off x="3638725" y="4290307"/>
                <a:ext cx="138045" cy="1602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AAB91A-E5DF-4D32-8382-70FEC415CAA9}"/>
                </a:ext>
              </a:extLst>
            </p:cNvPr>
            <p:cNvGrpSpPr/>
            <p:nvPr/>
          </p:nvGrpSpPr>
          <p:grpSpPr>
            <a:xfrm rot="862024">
              <a:off x="4250739" y="2736633"/>
              <a:ext cx="138045" cy="239087"/>
              <a:chOff x="3638725" y="4211517"/>
              <a:chExt cx="138045" cy="239087"/>
            </a:xfrm>
          </p:grpSpPr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65F73AD9-8386-4E35-813E-DBFE2B6BB0CF}"/>
                  </a:ext>
                </a:extLst>
              </p:cNvPr>
              <p:cNvSpPr/>
              <p:nvPr/>
            </p:nvSpPr>
            <p:spPr>
              <a:xfrm>
                <a:off x="3638725" y="4211517"/>
                <a:ext cx="138045" cy="16029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BF2343-A3D1-4CF2-B777-5D22B6AC7550}"/>
                  </a:ext>
                </a:extLst>
              </p:cNvPr>
              <p:cNvSpPr/>
              <p:nvPr/>
            </p:nvSpPr>
            <p:spPr>
              <a:xfrm>
                <a:off x="3638725" y="4290307"/>
                <a:ext cx="138045" cy="1602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DC75C7-A71C-443A-97DB-290C726BB3CE}"/>
                </a:ext>
              </a:extLst>
            </p:cNvPr>
            <p:cNvGrpSpPr/>
            <p:nvPr/>
          </p:nvGrpSpPr>
          <p:grpSpPr>
            <a:xfrm rot="20381375">
              <a:off x="4591402" y="2733310"/>
              <a:ext cx="138045" cy="239087"/>
              <a:chOff x="3638725" y="4211517"/>
              <a:chExt cx="138045" cy="239087"/>
            </a:xfrm>
          </p:grpSpPr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8CCFB0C5-BCBC-45C6-9CBF-E4AA34CF7AF1}"/>
                  </a:ext>
                </a:extLst>
              </p:cNvPr>
              <p:cNvSpPr/>
              <p:nvPr/>
            </p:nvSpPr>
            <p:spPr>
              <a:xfrm>
                <a:off x="3638725" y="4211517"/>
                <a:ext cx="138045" cy="16029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1C21090-6D03-413A-902F-04B290023AB9}"/>
                  </a:ext>
                </a:extLst>
              </p:cNvPr>
              <p:cNvSpPr/>
              <p:nvPr/>
            </p:nvSpPr>
            <p:spPr>
              <a:xfrm>
                <a:off x="3638725" y="4290307"/>
                <a:ext cx="138045" cy="1602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76C8EC-A422-4124-A6B3-0FBC6F565947}"/>
              </a:ext>
            </a:extLst>
          </p:cNvPr>
          <p:cNvGrpSpPr/>
          <p:nvPr/>
        </p:nvGrpSpPr>
        <p:grpSpPr>
          <a:xfrm>
            <a:off x="3477865" y="1660759"/>
            <a:ext cx="2000611" cy="1370609"/>
            <a:chOff x="3477865" y="1660759"/>
            <a:chExt cx="2000611" cy="13706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FBA2A2-81FF-4168-BC78-9E362C6DDDEC}"/>
                </a:ext>
              </a:extLst>
            </p:cNvPr>
            <p:cNvSpPr/>
            <p:nvPr/>
          </p:nvSpPr>
          <p:spPr>
            <a:xfrm>
              <a:off x="3479266" y="2400096"/>
              <a:ext cx="1770078" cy="631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6E3CE1-677A-4DF2-B111-871A67D5A463}"/>
                </a:ext>
              </a:extLst>
            </p:cNvPr>
            <p:cNvSpPr/>
            <p:nvPr/>
          </p:nvSpPr>
          <p:spPr>
            <a:xfrm>
              <a:off x="3621881" y="1660759"/>
              <a:ext cx="1543574" cy="13611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77D9108-9EB3-4EFF-903E-790A029E31EC}"/>
                </a:ext>
              </a:extLst>
            </p:cNvPr>
            <p:cNvSpPr/>
            <p:nvPr/>
          </p:nvSpPr>
          <p:spPr>
            <a:xfrm>
              <a:off x="3789593" y="1788516"/>
              <a:ext cx="1156335" cy="11205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E4C86C65-9FA2-4832-B54F-6CA83452D3AC}"/>
                </a:ext>
              </a:extLst>
            </p:cNvPr>
            <p:cNvSpPr/>
            <p:nvPr/>
          </p:nvSpPr>
          <p:spPr>
            <a:xfrm flipH="1">
              <a:off x="3477865" y="2301526"/>
              <a:ext cx="154501" cy="89076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3CCCD8-5A30-4594-A04E-E34671A24594}"/>
                </a:ext>
              </a:extLst>
            </p:cNvPr>
            <p:cNvSpPr/>
            <p:nvPr/>
          </p:nvSpPr>
          <p:spPr>
            <a:xfrm>
              <a:off x="3644951" y="2305077"/>
              <a:ext cx="364922" cy="985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5F320F-E5ED-4DB4-953A-D9A43506E721}"/>
                </a:ext>
              </a:extLst>
            </p:cNvPr>
            <p:cNvSpPr/>
            <p:nvPr/>
          </p:nvSpPr>
          <p:spPr>
            <a:xfrm>
              <a:off x="3995191" y="2048825"/>
              <a:ext cx="616590" cy="584982"/>
            </a:xfrm>
            <a:custGeom>
              <a:avLst/>
              <a:gdLst>
                <a:gd name="connsiteX0" fmla="*/ 36 w 1032282"/>
                <a:gd name="connsiteY0" fmla="*/ 447301 h 941998"/>
                <a:gd name="connsiteX1" fmla="*/ 310429 w 1032282"/>
                <a:gd name="connsiteY1" fmla="*/ 53019 h 941998"/>
                <a:gd name="connsiteX2" fmla="*/ 788602 w 1032282"/>
                <a:gd name="connsiteY2" fmla="*/ 53019 h 941998"/>
                <a:gd name="connsiteX3" fmla="*/ 1031882 w 1032282"/>
                <a:gd name="connsiteY3" fmla="*/ 506024 h 941998"/>
                <a:gd name="connsiteX4" fmla="*/ 830547 w 1032282"/>
                <a:gd name="connsiteY4" fmla="*/ 883529 h 941998"/>
                <a:gd name="connsiteX5" fmla="*/ 293651 w 1032282"/>
                <a:gd name="connsiteY5" fmla="*/ 900307 h 941998"/>
                <a:gd name="connsiteX6" fmla="*/ 36 w 1032282"/>
                <a:gd name="connsiteY6" fmla="*/ 447301 h 94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282" h="941998">
                  <a:moveTo>
                    <a:pt x="36" y="447301"/>
                  </a:moveTo>
                  <a:cubicBezTo>
                    <a:pt x="2832" y="306086"/>
                    <a:pt x="179001" y="118733"/>
                    <a:pt x="310429" y="53019"/>
                  </a:cubicBezTo>
                  <a:cubicBezTo>
                    <a:pt x="441857" y="-12695"/>
                    <a:pt x="668360" y="-22482"/>
                    <a:pt x="788602" y="53019"/>
                  </a:cubicBezTo>
                  <a:cubicBezTo>
                    <a:pt x="908844" y="128520"/>
                    <a:pt x="1024891" y="367606"/>
                    <a:pt x="1031882" y="506024"/>
                  </a:cubicBezTo>
                  <a:cubicBezTo>
                    <a:pt x="1038873" y="644442"/>
                    <a:pt x="953586" y="817815"/>
                    <a:pt x="830547" y="883529"/>
                  </a:cubicBezTo>
                  <a:cubicBezTo>
                    <a:pt x="707508" y="949243"/>
                    <a:pt x="430671" y="966021"/>
                    <a:pt x="293651" y="900307"/>
                  </a:cubicBezTo>
                  <a:cubicBezTo>
                    <a:pt x="156631" y="834593"/>
                    <a:pt x="-2760" y="588516"/>
                    <a:pt x="36" y="44730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2" name="Arrow: Up 71">
              <a:extLst>
                <a:ext uri="{FF2B5EF4-FFF2-40B4-BE49-F238E27FC236}">
                  <a16:creationId xmlns:a16="http://schemas.microsoft.com/office/drawing/2014/main" id="{BB0DD33A-C451-4C2F-891C-63EED7ADF609}"/>
                </a:ext>
              </a:extLst>
            </p:cNvPr>
            <p:cNvSpPr/>
            <p:nvPr/>
          </p:nvSpPr>
          <p:spPr>
            <a:xfrm rot="8016924">
              <a:off x="4607421" y="1909351"/>
              <a:ext cx="130443" cy="340727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D7CD12E9-28B6-45C7-A642-5A7FD51E6269}"/>
                </a:ext>
              </a:extLst>
            </p:cNvPr>
            <p:cNvSpPr/>
            <p:nvPr/>
          </p:nvSpPr>
          <p:spPr>
            <a:xfrm rot="2574536">
              <a:off x="3933089" y="1905119"/>
              <a:ext cx="124202" cy="340727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55501F3C-CC17-406D-9B9C-8172883D1778}"/>
                </a:ext>
              </a:extLst>
            </p:cNvPr>
            <p:cNvSpPr/>
            <p:nvPr/>
          </p:nvSpPr>
          <p:spPr>
            <a:xfrm rot="13145325">
              <a:off x="4692295" y="2401119"/>
              <a:ext cx="124202" cy="340727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Up 76">
              <a:extLst>
                <a:ext uri="{FF2B5EF4-FFF2-40B4-BE49-F238E27FC236}">
                  <a16:creationId xmlns:a16="http://schemas.microsoft.com/office/drawing/2014/main" id="{23A07AAD-FEE8-473E-BD3C-A961BC6E94C5}"/>
                </a:ext>
              </a:extLst>
            </p:cNvPr>
            <p:cNvSpPr/>
            <p:nvPr/>
          </p:nvSpPr>
          <p:spPr>
            <a:xfrm rot="18326571">
              <a:off x="4060077" y="2545368"/>
              <a:ext cx="124202" cy="340727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AA827932-9921-427C-9E69-D5C390A31542}"/>
                </a:ext>
              </a:extLst>
            </p:cNvPr>
            <p:cNvSpPr/>
            <p:nvPr/>
          </p:nvSpPr>
          <p:spPr>
            <a:xfrm rot="19797630">
              <a:off x="5084951" y="1862491"/>
              <a:ext cx="393525" cy="745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2520B1-44A8-43A1-8C9D-D296C9B7AEBF}"/>
              </a:ext>
            </a:extLst>
          </p:cNvPr>
          <p:cNvGrpSpPr/>
          <p:nvPr/>
        </p:nvGrpSpPr>
        <p:grpSpPr>
          <a:xfrm>
            <a:off x="5116332" y="1589144"/>
            <a:ext cx="1062186" cy="105196"/>
            <a:chOff x="5914710" y="2287671"/>
            <a:chExt cx="1122476" cy="11009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969FC9C-D4DC-453D-871B-5C8FD329C725}"/>
                </a:ext>
              </a:extLst>
            </p:cNvPr>
            <p:cNvSpPr/>
            <p:nvPr/>
          </p:nvSpPr>
          <p:spPr>
            <a:xfrm>
              <a:off x="5914710" y="2297468"/>
              <a:ext cx="1122476" cy="100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0FA857-DF5F-48FB-88F9-829BDD78778D}"/>
                </a:ext>
              </a:extLst>
            </p:cNvPr>
            <p:cNvSpPr/>
            <p:nvPr/>
          </p:nvSpPr>
          <p:spPr>
            <a:xfrm>
              <a:off x="6198255" y="2287671"/>
              <a:ext cx="36621" cy="997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1E2806-BE39-47C9-9A3A-8F49B97E6E94}"/>
                </a:ext>
              </a:extLst>
            </p:cNvPr>
            <p:cNvSpPr/>
            <p:nvPr/>
          </p:nvSpPr>
          <p:spPr>
            <a:xfrm>
              <a:off x="6661291" y="2287671"/>
              <a:ext cx="36621" cy="997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8A176DFB-7347-41A9-B8C3-3B5DEA257B4F}"/>
              </a:ext>
            </a:extLst>
          </p:cNvPr>
          <p:cNvSpPr/>
          <p:nvPr/>
        </p:nvSpPr>
        <p:spPr>
          <a:xfrm rot="19797630">
            <a:off x="5889526" y="1421105"/>
            <a:ext cx="393525" cy="74546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8C9409-DFEA-4D72-859A-A1BB713D0D6B}"/>
              </a:ext>
            </a:extLst>
          </p:cNvPr>
          <p:cNvSpPr txBox="1"/>
          <p:nvPr/>
        </p:nvSpPr>
        <p:spPr>
          <a:xfrm>
            <a:off x="417920" y="1343368"/>
            <a:ext cx="9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F3C938E-EF7B-4BF4-AF1B-97879E357B67}"/>
              </a:ext>
            </a:extLst>
          </p:cNvPr>
          <p:cNvSpPr/>
          <p:nvPr/>
        </p:nvSpPr>
        <p:spPr>
          <a:xfrm>
            <a:off x="484397" y="2794379"/>
            <a:ext cx="2993448" cy="436950"/>
          </a:xfrm>
          <a:custGeom>
            <a:avLst/>
            <a:gdLst>
              <a:gd name="connsiteX0" fmla="*/ 2978092 w 2978092"/>
              <a:gd name="connsiteY0" fmla="*/ 8389 h 436950"/>
              <a:gd name="connsiteX1" fmla="*/ 2617366 w 2978092"/>
              <a:gd name="connsiteY1" fmla="*/ 92279 h 436950"/>
              <a:gd name="connsiteX2" fmla="*/ 2483142 w 2978092"/>
              <a:gd name="connsiteY2" fmla="*/ 419450 h 436950"/>
              <a:gd name="connsiteX3" fmla="*/ 1140903 w 2978092"/>
              <a:gd name="connsiteY3" fmla="*/ 394283 h 436950"/>
              <a:gd name="connsiteX4" fmla="*/ 226503 w 2978092"/>
              <a:gd name="connsiteY4" fmla="*/ 411061 h 436950"/>
              <a:gd name="connsiteX5" fmla="*/ 0 w 2978092"/>
              <a:gd name="connsiteY5" fmla="*/ 0 h 4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92" h="436950">
                <a:moveTo>
                  <a:pt x="2978092" y="8389"/>
                </a:moveTo>
                <a:cubicBezTo>
                  <a:pt x="2838975" y="16079"/>
                  <a:pt x="2699858" y="23769"/>
                  <a:pt x="2617366" y="92279"/>
                </a:cubicBezTo>
                <a:cubicBezTo>
                  <a:pt x="2534874" y="160789"/>
                  <a:pt x="2729219" y="369116"/>
                  <a:pt x="2483142" y="419450"/>
                </a:cubicBezTo>
                <a:cubicBezTo>
                  <a:pt x="2237065" y="469784"/>
                  <a:pt x="1517009" y="395681"/>
                  <a:pt x="1140903" y="394283"/>
                </a:cubicBezTo>
                <a:cubicBezTo>
                  <a:pt x="764797" y="392885"/>
                  <a:pt x="416653" y="476775"/>
                  <a:pt x="226503" y="411061"/>
                </a:cubicBezTo>
                <a:cubicBezTo>
                  <a:pt x="36353" y="345347"/>
                  <a:pt x="18176" y="17267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C46CDB1-10C6-495A-8FF8-76FD208B2DE5}"/>
              </a:ext>
            </a:extLst>
          </p:cNvPr>
          <p:cNvSpPr/>
          <p:nvPr/>
        </p:nvSpPr>
        <p:spPr>
          <a:xfrm>
            <a:off x="1912690" y="2130804"/>
            <a:ext cx="1551963" cy="403484"/>
          </a:xfrm>
          <a:custGeom>
            <a:avLst/>
            <a:gdLst>
              <a:gd name="connsiteX0" fmla="*/ 1551963 w 1551963"/>
              <a:gd name="connsiteY0" fmla="*/ 260058 h 403484"/>
              <a:gd name="connsiteX1" fmla="*/ 1048624 w 1551963"/>
              <a:gd name="connsiteY1" fmla="*/ 276836 h 403484"/>
              <a:gd name="connsiteX2" fmla="*/ 377504 w 1551963"/>
              <a:gd name="connsiteY2" fmla="*/ 394282 h 403484"/>
              <a:gd name="connsiteX3" fmla="*/ 0 w 1551963"/>
              <a:gd name="connsiteY3" fmla="*/ 0 h 40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403484">
                <a:moveTo>
                  <a:pt x="1551963" y="260058"/>
                </a:moveTo>
                <a:cubicBezTo>
                  <a:pt x="1398165" y="257261"/>
                  <a:pt x="1244367" y="254465"/>
                  <a:pt x="1048624" y="276836"/>
                </a:cubicBezTo>
                <a:cubicBezTo>
                  <a:pt x="852881" y="299207"/>
                  <a:pt x="552275" y="440421"/>
                  <a:pt x="377504" y="394282"/>
                </a:cubicBezTo>
                <a:cubicBezTo>
                  <a:pt x="202733" y="348143"/>
                  <a:pt x="101366" y="17407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00802-45E7-4F56-B33D-80C3A18577A7}"/>
              </a:ext>
            </a:extLst>
          </p:cNvPr>
          <p:cNvSpPr txBox="1"/>
          <p:nvPr/>
        </p:nvSpPr>
        <p:spPr>
          <a:xfrm>
            <a:off x="5183682" y="2043275"/>
            <a:ext cx="172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Fine Beam Tube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93EE47D-F31B-43FD-BA97-E690E1DCC19B}"/>
              </a:ext>
            </a:extLst>
          </p:cNvPr>
          <p:cNvSpPr txBox="1"/>
          <p:nvPr/>
        </p:nvSpPr>
        <p:spPr>
          <a:xfrm>
            <a:off x="271383" y="4434203"/>
            <a:ext cx="172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Helmholtz Power</a:t>
            </a:r>
            <a:r>
              <a:rPr lang="en-US" sz="1400" dirty="0"/>
              <a:t> </a:t>
            </a:r>
            <a:r>
              <a:rPr lang="en-US" sz="1100" dirty="0"/>
              <a:t>supply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D46F72-5064-43EE-8966-9BDDCC654272}"/>
              </a:ext>
            </a:extLst>
          </p:cNvPr>
          <p:cNvGrpSpPr/>
          <p:nvPr/>
        </p:nvGrpSpPr>
        <p:grpSpPr>
          <a:xfrm>
            <a:off x="6315110" y="587228"/>
            <a:ext cx="1380639" cy="905555"/>
            <a:chOff x="6315110" y="587228"/>
            <a:chExt cx="1380639" cy="9055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C3CF98-C1F5-482F-A0E1-2B1361C49A30}"/>
                </a:ext>
              </a:extLst>
            </p:cNvPr>
            <p:cNvSpPr/>
            <p:nvPr/>
          </p:nvSpPr>
          <p:spPr>
            <a:xfrm>
              <a:off x="6315110" y="587228"/>
              <a:ext cx="1380639" cy="905555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C96DD7-664E-4301-83A5-57B46BAF5F1D}"/>
                </a:ext>
              </a:extLst>
            </p:cNvPr>
            <p:cNvSpPr/>
            <p:nvPr/>
          </p:nvSpPr>
          <p:spPr>
            <a:xfrm>
              <a:off x="6680213" y="836074"/>
              <a:ext cx="485633" cy="413577"/>
            </a:xfrm>
            <a:custGeom>
              <a:avLst/>
              <a:gdLst>
                <a:gd name="connsiteX0" fmla="*/ 36 w 1032282"/>
                <a:gd name="connsiteY0" fmla="*/ 447301 h 941998"/>
                <a:gd name="connsiteX1" fmla="*/ 310429 w 1032282"/>
                <a:gd name="connsiteY1" fmla="*/ 53019 h 941998"/>
                <a:gd name="connsiteX2" fmla="*/ 788602 w 1032282"/>
                <a:gd name="connsiteY2" fmla="*/ 53019 h 941998"/>
                <a:gd name="connsiteX3" fmla="*/ 1031882 w 1032282"/>
                <a:gd name="connsiteY3" fmla="*/ 506024 h 941998"/>
                <a:gd name="connsiteX4" fmla="*/ 830547 w 1032282"/>
                <a:gd name="connsiteY4" fmla="*/ 883529 h 941998"/>
                <a:gd name="connsiteX5" fmla="*/ 293651 w 1032282"/>
                <a:gd name="connsiteY5" fmla="*/ 900307 h 941998"/>
                <a:gd name="connsiteX6" fmla="*/ 36 w 1032282"/>
                <a:gd name="connsiteY6" fmla="*/ 447301 h 94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282" h="941998">
                  <a:moveTo>
                    <a:pt x="36" y="447301"/>
                  </a:moveTo>
                  <a:cubicBezTo>
                    <a:pt x="2832" y="306086"/>
                    <a:pt x="179001" y="118733"/>
                    <a:pt x="310429" y="53019"/>
                  </a:cubicBezTo>
                  <a:cubicBezTo>
                    <a:pt x="441857" y="-12695"/>
                    <a:pt x="668360" y="-22482"/>
                    <a:pt x="788602" y="53019"/>
                  </a:cubicBezTo>
                  <a:cubicBezTo>
                    <a:pt x="908844" y="128520"/>
                    <a:pt x="1024891" y="367606"/>
                    <a:pt x="1031882" y="506024"/>
                  </a:cubicBezTo>
                  <a:cubicBezTo>
                    <a:pt x="1038873" y="644442"/>
                    <a:pt x="953586" y="817815"/>
                    <a:pt x="830547" y="883529"/>
                  </a:cubicBezTo>
                  <a:cubicBezTo>
                    <a:pt x="707508" y="949243"/>
                    <a:pt x="430671" y="966021"/>
                    <a:pt x="293651" y="900307"/>
                  </a:cubicBezTo>
                  <a:cubicBezTo>
                    <a:pt x="156631" y="834593"/>
                    <a:pt x="-2760" y="588516"/>
                    <a:pt x="36" y="44730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5530C1C-0AFD-41F9-980B-A985D204BF37}"/>
                </a:ext>
              </a:extLst>
            </p:cNvPr>
            <p:cNvGrpSpPr/>
            <p:nvPr/>
          </p:nvGrpSpPr>
          <p:grpSpPr>
            <a:xfrm>
              <a:off x="6386747" y="984600"/>
              <a:ext cx="1122476" cy="110095"/>
              <a:chOff x="6354662" y="2186413"/>
              <a:chExt cx="1401379" cy="12902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7C857D-CAF8-4114-8DD3-71E415CAD8F5}"/>
                  </a:ext>
                </a:extLst>
              </p:cNvPr>
              <p:cNvSpPr/>
              <p:nvPr/>
            </p:nvSpPr>
            <p:spPr>
              <a:xfrm>
                <a:off x="6354662" y="2197894"/>
                <a:ext cx="1401379" cy="1175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3853A4D-746D-4C75-8CA4-A499686EA696}"/>
                  </a:ext>
                </a:extLst>
              </p:cNvPr>
              <p:cNvSpPr/>
              <p:nvPr/>
            </p:nvSpPr>
            <p:spPr>
              <a:xfrm>
                <a:off x="6708660" y="2186413"/>
                <a:ext cx="45720" cy="11689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8499924-9B0B-4800-AC02-9C7E7B95F5CA}"/>
                  </a:ext>
                </a:extLst>
              </p:cNvPr>
              <p:cNvSpPr/>
              <p:nvPr/>
            </p:nvSpPr>
            <p:spPr>
              <a:xfrm>
                <a:off x="7286747" y="2186413"/>
                <a:ext cx="45720" cy="11689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CB406A9-CBFA-44F5-B56E-96873BD72486}"/>
                </a:ext>
              </a:extLst>
            </p:cNvPr>
            <p:cNvSpPr/>
            <p:nvPr/>
          </p:nvSpPr>
          <p:spPr>
            <a:xfrm>
              <a:off x="6601236" y="746862"/>
              <a:ext cx="693493" cy="610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434144CA-7853-41DE-9D9D-F9D64693117E}"/>
              </a:ext>
            </a:extLst>
          </p:cNvPr>
          <p:cNvSpPr txBox="1"/>
          <p:nvPr/>
        </p:nvSpPr>
        <p:spPr>
          <a:xfrm>
            <a:off x="1650341" y="1241809"/>
            <a:ext cx="172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Tube Power supply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64ECFCF-461D-4318-A967-4E76B018BB4B}"/>
              </a:ext>
            </a:extLst>
          </p:cNvPr>
          <p:cNvSpPr txBox="1"/>
          <p:nvPr/>
        </p:nvSpPr>
        <p:spPr>
          <a:xfrm>
            <a:off x="3284502" y="3099317"/>
            <a:ext cx="172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HelmHoltz Coils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D24F61-B668-4AA5-8C75-E66D155B592A}"/>
              </a:ext>
            </a:extLst>
          </p:cNvPr>
          <p:cNvSpPr txBox="1"/>
          <p:nvPr/>
        </p:nvSpPr>
        <p:spPr>
          <a:xfrm>
            <a:off x="4754637" y="1367236"/>
            <a:ext cx="1831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Measuring Device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64BF7F3-021B-4937-82DB-45BA91EE780D}"/>
              </a:ext>
            </a:extLst>
          </p:cNvPr>
          <p:cNvSpPr txBox="1"/>
          <p:nvPr/>
        </p:nvSpPr>
        <p:spPr>
          <a:xfrm>
            <a:off x="94312" y="1693602"/>
            <a:ext cx="172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Helmholtz Power</a:t>
            </a:r>
            <a:r>
              <a:rPr lang="en-US" sz="1400" dirty="0"/>
              <a:t> </a:t>
            </a:r>
            <a:r>
              <a:rPr lang="en-US" sz="1100" dirty="0"/>
              <a:t>supply</a:t>
            </a:r>
            <a:endParaRPr 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F826BC9-74DC-4750-8904-66D787F699FC}"/>
              </a:ext>
            </a:extLst>
          </p:cNvPr>
          <p:cNvSpPr txBox="1"/>
          <p:nvPr/>
        </p:nvSpPr>
        <p:spPr>
          <a:xfrm>
            <a:off x="2305967" y="5636952"/>
            <a:ext cx="11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HelmHoltz Coils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F21978-7B85-42E8-961E-CCF143767BCE}"/>
              </a:ext>
            </a:extLst>
          </p:cNvPr>
          <p:cNvSpPr txBox="1"/>
          <p:nvPr/>
        </p:nvSpPr>
        <p:spPr>
          <a:xfrm>
            <a:off x="3456398" y="4684937"/>
            <a:ext cx="612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Phone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F15C9B9-649F-48EB-BB7E-221AA32A60DD}"/>
              </a:ext>
            </a:extLst>
          </p:cNvPr>
          <p:cNvSpPr txBox="1"/>
          <p:nvPr/>
        </p:nvSpPr>
        <p:spPr>
          <a:xfrm>
            <a:off x="5455845" y="5811870"/>
            <a:ext cx="803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Voltmeter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2AB059-7D97-4FE0-A552-C77F6E3E3721}"/>
              </a:ext>
            </a:extLst>
          </p:cNvPr>
          <p:cNvSpPr txBox="1"/>
          <p:nvPr/>
        </p:nvSpPr>
        <p:spPr>
          <a:xfrm>
            <a:off x="7419104" y="5638490"/>
            <a:ext cx="11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Colored Filters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734461-7030-4E05-AAEE-9122A89E0DEB}"/>
              </a:ext>
            </a:extLst>
          </p:cNvPr>
          <p:cNvSpPr txBox="1"/>
          <p:nvPr/>
        </p:nvSpPr>
        <p:spPr>
          <a:xfrm>
            <a:off x="6548430" y="3719462"/>
            <a:ext cx="11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h/e apparatus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F7EE271-226F-451B-8850-B3C0BE688C98}"/>
              </a:ext>
            </a:extLst>
          </p:cNvPr>
          <p:cNvSpPr txBox="1"/>
          <p:nvPr/>
        </p:nvSpPr>
        <p:spPr>
          <a:xfrm>
            <a:off x="9395484" y="3891828"/>
            <a:ext cx="1005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Lens/Grating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8D39DB6-3CCD-4063-AE20-B51028892193}"/>
              </a:ext>
            </a:extLst>
          </p:cNvPr>
          <p:cNvSpPr txBox="1"/>
          <p:nvPr/>
        </p:nvSpPr>
        <p:spPr>
          <a:xfrm>
            <a:off x="10401202" y="5408995"/>
            <a:ext cx="1692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Mercury Vapor Lamp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029D4F-B8AF-4516-9AC6-CF3E8E9ED5CF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4945928" y="2224421"/>
            <a:ext cx="506699" cy="124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A2BDDE0-7A83-4A7E-BAA0-B50CF917B0D9}"/>
              </a:ext>
            </a:extLst>
          </p:cNvPr>
          <p:cNvCxnSpPr>
            <a:cxnSpLocks/>
          </p:cNvCxnSpPr>
          <p:nvPr/>
        </p:nvCxnSpPr>
        <p:spPr>
          <a:xfrm flipV="1">
            <a:off x="3660937" y="2754918"/>
            <a:ext cx="46185" cy="40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ABC19DC8-4C1F-4556-8980-174E29B1617B}"/>
              </a:ext>
            </a:extLst>
          </p:cNvPr>
          <p:cNvSpPr txBox="1"/>
          <p:nvPr/>
        </p:nvSpPr>
        <p:spPr>
          <a:xfrm>
            <a:off x="3261170" y="1415500"/>
            <a:ext cx="172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Electron Beam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968B128-321F-41B5-82F2-11D54C41337C}"/>
              </a:ext>
            </a:extLst>
          </p:cNvPr>
          <p:cNvCxnSpPr>
            <a:cxnSpLocks/>
          </p:cNvCxnSpPr>
          <p:nvPr/>
        </p:nvCxnSpPr>
        <p:spPr>
          <a:xfrm>
            <a:off x="3765997" y="1598505"/>
            <a:ext cx="491704" cy="46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60BEC3C-7953-4684-AF14-B63A25BD260C}"/>
              </a:ext>
            </a:extLst>
          </p:cNvPr>
          <p:cNvCxnSpPr>
            <a:cxnSpLocks/>
          </p:cNvCxnSpPr>
          <p:nvPr/>
        </p:nvCxnSpPr>
        <p:spPr>
          <a:xfrm flipV="1">
            <a:off x="2574129" y="5291893"/>
            <a:ext cx="46185" cy="40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Martinez</dc:creator>
  <cp:lastModifiedBy>Felix Martinez</cp:lastModifiedBy>
  <cp:revision>14</cp:revision>
  <dcterms:created xsi:type="dcterms:W3CDTF">2021-04-24T15:42:21Z</dcterms:created>
  <dcterms:modified xsi:type="dcterms:W3CDTF">2021-04-26T16:21:35Z</dcterms:modified>
</cp:coreProperties>
</file>