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EC9"/>
            </a:gs>
            <a:gs pos="100000">
              <a:srgbClr val="B9A877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41"/>
          <p:cNvGrpSpPr/>
          <p:nvPr/>
        </p:nvGrpSpPr>
        <p:grpSpPr>
          <a:xfrm>
            <a:off x="-515160" y="0"/>
            <a:ext cx="13602240" cy="7263360"/>
            <a:chOff x="-515160" y="0"/>
            <a:chExt cx="13602240" cy="7263360"/>
          </a:xfrm>
        </p:grpSpPr>
        <p:grpSp>
          <p:nvGrpSpPr>
            <p:cNvPr id="88" name="Group 44"/>
            <p:cNvGrpSpPr/>
            <p:nvPr/>
          </p:nvGrpSpPr>
          <p:grpSpPr>
            <a:xfrm>
              <a:off x="3240" y="0"/>
              <a:ext cx="12192120" cy="6858000"/>
              <a:chOff x="3240" y="0"/>
              <a:chExt cx="12192120" cy="6858000"/>
            </a:xfrm>
          </p:grpSpPr>
          <p:grpSp>
            <p:nvGrpSpPr>
              <p:cNvPr id="2" name="Group 4"/>
              <p:cNvGrpSpPr/>
              <p:nvPr/>
            </p:nvGrpSpPr>
            <p:grpSpPr>
              <a:xfrm>
                <a:off x="3240" y="0"/>
                <a:ext cx="3352320" cy="6857280"/>
                <a:chOff x="3240" y="0"/>
                <a:chExt cx="3352320" cy="6857280"/>
              </a:xfrm>
            </p:grpSpPr>
            <p:sp>
              <p:nvSpPr>
                <p:cNvPr id="3" name="Rectangle 112"/>
                <p:cNvSpPr/>
                <p:nvPr/>
              </p:nvSpPr>
              <p:spPr>
                <a:xfrm>
                  <a:off x="122256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" name="Rectangle 2"/>
                <p:cNvSpPr/>
                <p:nvPr/>
              </p:nvSpPr>
              <p:spPr>
                <a:xfrm>
                  <a:off x="324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" name="Rectangle 3"/>
                <p:cNvSpPr/>
                <p:nvPr/>
              </p:nvSpPr>
              <p:spPr>
                <a:xfrm>
                  <a:off x="30816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67000" y="0"/>
                <a:ext cx="3352320" cy="6857280"/>
                <a:chOff x="567000" y="0"/>
                <a:chExt cx="3352320" cy="6857280"/>
              </a:xfrm>
            </p:grpSpPr>
            <p:sp>
              <p:nvSpPr>
                <p:cNvPr id="7" name="Rectangle 109"/>
                <p:cNvSpPr/>
                <p:nvPr/>
              </p:nvSpPr>
              <p:spPr>
                <a:xfrm>
                  <a:off x="178632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" name="Rectangle 110"/>
                <p:cNvSpPr/>
                <p:nvPr/>
              </p:nvSpPr>
              <p:spPr>
                <a:xfrm>
                  <a:off x="56700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" name="Rectangle 111"/>
                <p:cNvSpPr/>
                <p:nvPr/>
              </p:nvSpPr>
              <p:spPr>
                <a:xfrm>
                  <a:off x="87192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843040" y="720"/>
                <a:ext cx="3352320" cy="6857280"/>
                <a:chOff x="8843040" y="720"/>
                <a:chExt cx="3352320" cy="6857280"/>
              </a:xfrm>
            </p:grpSpPr>
            <p:sp>
              <p:nvSpPr>
                <p:cNvPr id="11" name="Rectangle 106"/>
                <p:cNvSpPr/>
                <p:nvPr/>
              </p:nvSpPr>
              <p:spPr>
                <a:xfrm rot="10800000">
                  <a:off x="8843040" y="72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" name="Rectangle 107"/>
                <p:cNvSpPr/>
                <p:nvPr/>
              </p:nvSpPr>
              <p:spPr>
                <a:xfrm rot="10800000">
                  <a:off x="11586600" y="72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" name="Rectangle 108"/>
                <p:cNvSpPr/>
                <p:nvPr/>
              </p:nvSpPr>
              <p:spPr>
                <a:xfrm rot="10800000">
                  <a:off x="10875240" y="72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4" name="Rectangle 103"/>
              <p:cNvSpPr/>
              <p:nvPr/>
            </p:nvSpPr>
            <p:spPr>
              <a:xfrm>
                <a:off x="5083200" y="0"/>
                <a:ext cx="37584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Rectangle 104"/>
              <p:cNvSpPr/>
              <p:nvPr/>
            </p:nvSpPr>
            <p:spPr>
              <a:xfrm>
                <a:off x="3864240" y="0"/>
                <a:ext cx="60876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Rectangle 105"/>
              <p:cNvSpPr/>
              <p:nvPr/>
            </p:nvSpPr>
            <p:spPr>
              <a:xfrm>
                <a:off x="4168800" y="0"/>
                <a:ext cx="10152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" name="Freeform 43"/>
            <p:cNvSpPr/>
            <p:nvPr/>
          </p:nvSpPr>
          <p:spPr>
            <a:xfrm>
              <a:off x="-12600" y="5034960"/>
              <a:ext cx="12191400" cy="1175040"/>
            </a:xfrm>
            <a:custGeom>
              <a:avLst/>
              <a:gdLst/>
              <a:ahLst/>
              <a:cxn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Freeform 44"/>
            <p:cNvSpPr/>
            <p:nvPr/>
          </p:nvSpPr>
          <p:spPr>
            <a:xfrm>
              <a:off x="-12600" y="3467520"/>
              <a:ext cx="12191400" cy="889920"/>
            </a:xfrm>
            <a:custGeom>
              <a:avLst/>
              <a:gdLst/>
              <a:ahLst/>
              <a:cxn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Freeform 45"/>
            <p:cNvSpPr/>
            <p:nvPr/>
          </p:nvSpPr>
          <p:spPr>
            <a:xfrm>
              <a:off x="-28440" y="5640840"/>
              <a:ext cx="4005360" cy="1210680"/>
            </a:xfrm>
            <a:custGeom>
              <a:avLst/>
              <a:gdLst/>
              <a:ahLst/>
              <a:cxn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Freeform 46"/>
            <p:cNvSpPr/>
            <p:nvPr/>
          </p:nvSpPr>
          <p:spPr>
            <a:xfrm>
              <a:off x="-12600" y="5284440"/>
              <a:ext cx="12191400" cy="1477800"/>
            </a:xfrm>
            <a:custGeom>
              <a:avLst/>
              <a:gdLst/>
              <a:ahLst/>
              <a:cxn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Freeform 48"/>
            <p:cNvSpPr/>
            <p:nvPr/>
          </p:nvSpPr>
          <p:spPr>
            <a:xfrm>
              <a:off x="2853360" y="5132160"/>
              <a:ext cx="9309600" cy="1719360"/>
            </a:xfrm>
            <a:custGeom>
              <a:avLst/>
              <a:gdLst/>
              <a:ahLst/>
              <a:cxn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Hexagon 49"/>
            <p:cNvSpPr/>
            <p:nvPr/>
          </p:nvSpPr>
          <p:spPr>
            <a:xfrm rot="1404600">
              <a:off x="422892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Hexagon 50"/>
            <p:cNvSpPr/>
            <p:nvPr/>
          </p:nvSpPr>
          <p:spPr>
            <a:xfrm rot="1404600">
              <a:off x="519408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Hexagon 51"/>
            <p:cNvSpPr/>
            <p:nvPr/>
          </p:nvSpPr>
          <p:spPr>
            <a:xfrm rot="1404600">
              <a:off x="5206680" y="16243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Hexagon 52"/>
            <p:cNvSpPr/>
            <p:nvPr/>
          </p:nvSpPr>
          <p:spPr>
            <a:xfrm rot="1404600">
              <a:off x="4203360" y="3574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Hexagon 53"/>
            <p:cNvSpPr/>
            <p:nvPr/>
          </p:nvSpPr>
          <p:spPr>
            <a:xfrm rot="1404600">
              <a:off x="6184440" y="54151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Freeform 54"/>
            <p:cNvSpPr/>
            <p:nvPr/>
          </p:nvSpPr>
          <p:spPr>
            <a:xfrm rot="1404600">
              <a:off x="-288000" y="4233240"/>
              <a:ext cx="1586520" cy="1470240"/>
            </a:xfrm>
            <a:custGeom>
              <a:avLst/>
              <a:gdLst/>
              <a:ahLst/>
              <a:cxn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Hexagon 55"/>
            <p:cNvSpPr/>
            <p:nvPr/>
          </p:nvSpPr>
          <p:spPr>
            <a:xfrm rot="1404600">
              <a:off x="266400" y="54342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Hexagon 56"/>
            <p:cNvSpPr/>
            <p:nvPr/>
          </p:nvSpPr>
          <p:spPr>
            <a:xfrm rot="1404600">
              <a:off x="304560" y="288144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Hexagon 57"/>
            <p:cNvSpPr/>
            <p:nvPr/>
          </p:nvSpPr>
          <p:spPr>
            <a:xfrm rot="1404600">
              <a:off x="126972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Hexagon 58"/>
            <p:cNvSpPr/>
            <p:nvPr/>
          </p:nvSpPr>
          <p:spPr>
            <a:xfrm rot="1404600">
              <a:off x="2247480" y="54435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Hexagon 59"/>
            <p:cNvSpPr/>
            <p:nvPr/>
          </p:nvSpPr>
          <p:spPr>
            <a:xfrm rot="1404600">
              <a:off x="227304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Hexagon 94"/>
            <p:cNvSpPr/>
            <p:nvPr/>
          </p:nvSpPr>
          <p:spPr>
            <a:xfrm rot="1404600">
              <a:off x="1295280" y="1595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Hexagon 95"/>
            <p:cNvSpPr/>
            <p:nvPr/>
          </p:nvSpPr>
          <p:spPr>
            <a:xfrm rot="1404600">
              <a:off x="9308880" y="41767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Hexagon 96"/>
            <p:cNvSpPr/>
            <p:nvPr/>
          </p:nvSpPr>
          <p:spPr>
            <a:xfrm rot="1404600">
              <a:off x="10299240" y="54532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Hexagon 97"/>
            <p:cNvSpPr/>
            <p:nvPr/>
          </p:nvSpPr>
          <p:spPr>
            <a:xfrm rot="1404600">
              <a:off x="10299240" y="2900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Freeform 98"/>
            <p:cNvSpPr/>
            <p:nvPr/>
          </p:nvSpPr>
          <p:spPr>
            <a:xfrm rot="1404600">
              <a:off x="11295360" y="4087440"/>
              <a:ext cx="1563840" cy="1470240"/>
            </a:xfrm>
            <a:custGeom>
              <a:avLst/>
              <a:gdLst/>
              <a:ahLst/>
              <a:cxn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Freeform 99"/>
            <p:cNvSpPr/>
            <p:nvPr/>
          </p:nvSpPr>
          <p:spPr>
            <a:xfrm rot="1404600">
              <a:off x="11296080" y="1543320"/>
              <a:ext cx="1562040" cy="1470960"/>
            </a:xfrm>
            <a:custGeom>
              <a:avLst/>
              <a:gdLst/>
              <a:ahLst/>
              <a:cxn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Rectangle 65" hidden="1"/>
          <p:cNvSpPr/>
          <p:nvPr/>
        </p:nvSpPr>
        <p:spPr>
          <a:xfrm>
            <a:off x="609480" y="333360"/>
            <a:ext cx="10972080" cy="6184800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Rectangle 69" hidden="1"/>
          <p:cNvSpPr/>
          <p:nvPr/>
        </p:nvSpPr>
        <p:spPr>
          <a:xfrm>
            <a:off x="6081480" y="-21600"/>
            <a:ext cx="4904640" cy="698400"/>
          </a:xfrm>
          <a:prstGeom prst="rect">
            <a:avLst/>
          </a:prstGeom>
          <a:solidFill>
            <a:srgbClr val="F5F5F5"/>
          </a:solidFill>
          <a:ln>
            <a:solidFill>
              <a:srgbClr val="D2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Rectangle 70" hidden="1"/>
          <p:cNvSpPr/>
          <p:nvPr/>
        </p:nvSpPr>
        <p:spPr>
          <a:xfrm>
            <a:off x="6198840" y="-21600"/>
            <a:ext cx="46728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" name="Group 42"/>
          <p:cNvGrpSpPr/>
          <p:nvPr/>
        </p:nvGrpSpPr>
        <p:grpSpPr>
          <a:xfrm>
            <a:off x="-518400" y="0"/>
            <a:ext cx="13602240" cy="7263360"/>
            <a:chOff x="-518400" y="0"/>
            <a:chExt cx="13602240" cy="726336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12192120" cy="6858000"/>
              <a:chOff x="0" y="0"/>
              <a:chExt cx="12192120" cy="6858000"/>
            </a:xfrm>
          </p:grpSpPr>
          <p:grpSp>
            <p:nvGrpSpPr>
              <p:cNvPr id="44" name="Group 4"/>
              <p:cNvGrpSpPr/>
              <p:nvPr/>
            </p:nvGrpSpPr>
            <p:grpSpPr>
              <a:xfrm>
                <a:off x="0" y="0"/>
                <a:ext cx="3352320" cy="6857280"/>
                <a:chOff x="0" y="0"/>
                <a:chExt cx="3352320" cy="6857280"/>
              </a:xfrm>
            </p:grpSpPr>
            <p:sp>
              <p:nvSpPr>
                <p:cNvPr id="45" name="Rectangle 114"/>
                <p:cNvSpPr/>
                <p:nvPr/>
              </p:nvSpPr>
              <p:spPr>
                <a:xfrm>
                  <a:off x="121932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Rectangle 2"/>
                <p:cNvSpPr/>
                <p:nvPr/>
              </p:nvSpPr>
              <p:spPr>
                <a:xfrm>
                  <a:off x="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" name="Rectangle 3"/>
                <p:cNvSpPr/>
                <p:nvPr/>
              </p:nvSpPr>
              <p:spPr>
                <a:xfrm>
                  <a:off x="30492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8" name="Group 5"/>
              <p:cNvGrpSpPr/>
              <p:nvPr/>
            </p:nvGrpSpPr>
            <p:grpSpPr>
              <a:xfrm>
                <a:off x="563760" y="0"/>
                <a:ext cx="3352320" cy="6857280"/>
                <a:chOff x="563760" y="0"/>
                <a:chExt cx="3352320" cy="6857280"/>
              </a:xfrm>
            </p:grpSpPr>
            <p:sp>
              <p:nvSpPr>
                <p:cNvPr id="49" name="Rectangle 84"/>
                <p:cNvSpPr/>
                <p:nvPr/>
              </p:nvSpPr>
              <p:spPr>
                <a:xfrm>
                  <a:off x="1783080" y="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" name="Rectangle 85"/>
                <p:cNvSpPr/>
                <p:nvPr/>
              </p:nvSpPr>
              <p:spPr>
                <a:xfrm>
                  <a:off x="563760" y="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" name="Rectangle 113"/>
                <p:cNvSpPr/>
                <p:nvPr/>
              </p:nvSpPr>
              <p:spPr>
                <a:xfrm>
                  <a:off x="868680" y="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2" name="Group 9"/>
              <p:cNvGrpSpPr/>
              <p:nvPr/>
            </p:nvGrpSpPr>
            <p:grpSpPr>
              <a:xfrm>
                <a:off x="8839800" y="720"/>
                <a:ext cx="3352320" cy="6857280"/>
                <a:chOff x="8839800" y="720"/>
                <a:chExt cx="3352320" cy="6857280"/>
              </a:xfrm>
            </p:grpSpPr>
            <p:sp>
              <p:nvSpPr>
                <p:cNvPr id="53" name="Rectangle 77"/>
                <p:cNvSpPr/>
                <p:nvPr/>
              </p:nvSpPr>
              <p:spPr>
                <a:xfrm rot="10800000">
                  <a:off x="8839800" y="720"/>
                  <a:ext cx="21330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" name="Rectangle 78"/>
                <p:cNvSpPr/>
                <p:nvPr/>
              </p:nvSpPr>
              <p:spPr>
                <a:xfrm rot="10800000">
                  <a:off x="11583360" y="720"/>
                  <a:ext cx="60876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" name="Rectangle 80"/>
                <p:cNvSpPr/>
                <p:nvPr/>
              </p:nvSpPr>
              <p:spPr>
                <a:xfrm rot="10800000">
                  <a:off x="10872000" y="720"/>
                  <a:ext cx="1015200" cy="685728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6" name="Rectangle 74"/>
              <p:cNvSpPr/>
              <p:nvPr/>
            </p:nvSpPr>
            <p:spPr>
              <a:xfrm>
                <a:off x="5079960" y="0"/>
                <a:ext cx="37584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Rectangle 75"/>
              <p:cNvSpPr/>
              <p:nvPr/>
            </p:nvSpPr>
            <p:spPr>
              <a:xfrm>
                <a:off x="3860640" y="0"/>
                <a:ext cx="60876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Rectangle 76"/>
              <p:cNvSpPr/>
              <p:nvPr/>
            </p:nvSpPr>
            <p:spPr>
              <a:xfrm>
                <a:off x="4165560" y="0"/>
                <a:ext cx="1015200" cy="685728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9" name="Freeform 44"/>
            <p:cNvSpPr/>
            <p:nvPr/>
          </p:nvSpPr>
          <p:spPr>
            <a:xfrm>
              <a:off x="-15840" y="5034960"/>
              <a:ext cx="12191400" cy="1175040"/>
            </a:xfrm>
            <a:custGeom>
              <a:avLst/>
              <a:gdLst/>
              <a:ahLst/>
              <a:cxnLst/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Freeform 47"/>
            <p:cNvSpPr/>
            <p:nvPr/>
          </p:nvSpPr>
          <p:spPr>
            <a:xfrm>
              <a:off x="-15840" y="3467520"/>
              <a:ext cx="12191400" cy="889920"/>
            </a:xfrm>
            <a:custGeom>
              <a:avLst/>
              <a:gdLst/>
              <a:ahLst/>
              <a:cxnLst/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Freeform 48"/>
            <p:cNvSpPr/>
            <p:nvPr/>
          </p:nvSpPr>
          <p:spPr>
            <a:xfrm>
              <a:off x="-31680" y="5640840"/>
              <a:ext cx="4005360" cy="1210680"/>
            </a:xfrm>
            <a:custGeom>
              <a:avLst/>
              <a:gdLst/>
              <a:ahLst/>
              <a:cxnLst/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Freeform 50"/>
            <p:cNvSpPr/>
            <p:nvPr/>
          </p:nvSpPr>
          <p:spPr>
            <a:xfrm>
              <a:off x="-15840" y="5284440"/>
              <a:ext cx="12191400" cy="1477800"/>
            </a:xfrm>
            <a:custGeom>
              <a:avLst/>
              <a:gdLst/>
              <a:ahLst/>
              <a:cxnLst/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Freeform 51"/>
            <p:cNvSpPr/>
            <p:nvPr/>
          </p:nvSpPr>
          <p:spPr>
            <a:xfrm>
              <a:off x="2850120" y="5132160"/>
              <a:ext cx="9309600" cy="1719360"/>
            </a:xfrm>
            <a:custGeom>
              <a:avLst/>
              <a:gdLst/>
              <a:ahLst/>
              <a:cxnLst/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>
              <a:solidFill>
                <a:srgbClr val="FFFFFF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Hexagon 52"/>
            <p:cNvSpPr/>
            <p:nvPr/>
          </p:nvSpPr>
          <p:spPr>
            <a:xfrm rot="1404600">
              <a:off x="422568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Hexagon 53"/>
            <p:cNvSpPr/>
            <p:nvPr/>
          </p:nvSpPr>
          <p:spPr>
            <a:xfrm rot="1404600">
              <a:off x="519084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Hexagon 54"/>
            <p:cNvSpPr/>
            <p:nvPr/>
          </p:nvSpPr>
          <p:spPr>
            <a:xfrm rot="1404600">
              <a:off x="5203440" y="16243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Hexagon 55"/>
            <p:cNvSpPr/>
            <p:nvPr/>
          </p:nvSpPr>
          <p:spPr>
            <a:xfrm rot="1404600">
              <a:off x="4200120" y="3574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Hexagon 56"/>
            <p:cNvSpPr/>
            <p:nvPr/>
          </p:nvSpPr>
          <p:spPr>
            <a:xfrm rot="1404600">
              <a:off x="6181200" y="54151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Freeform 57"/>
            <p:cNvSpPr/>
            <p:nvPr/>
          </p:nvSpPr>
          <p:spPr>
            <a:xfrm rot="1404600">
              <a:off x="-291240" y="4233240"/>
              <a:ext cx="1586520" cy="1470240"/>
            </a:xfrm>
            <a:custGeom>
              <a:avLst/>
              <a:gdLst/>
              <a:ahLst/>
              <a:cxnLst/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Hexagon 58"/>
            <p:cNvSpPr/>
            <p:nvPr/>
          </p:nvSpPr>
          <p:spPr>
            <a:xfrm rot="1404600">
              <a:off x="263160" y="54342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Hexagon 59"/>
            <p:cNvSpPr/>
            <p:nvPr/>
          </p:nvSpPr>
          <p:spPr>
            <a:xfrm rot="1404600">
              <a:off x="301320" y="288144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Hexagon 60"/>
            <p:cNvSpPr/>
            <p:nvPr/>
          </p:nvSpPr>
          <p:spPr>
            <a:xfrm rot="1404600">
              <a:off x="1266480" y="415800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Hexagon 61"/>
            <p:cNvSpPr/>
            <p:nvPr/>
          </p:nvSpPr>
          <p:spPr>
            <a:xfrm rot="1404600">
              <a:off x="2244240" y="54435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" name="Hexagon 62"/>
            <p:cNvSpPr/>
            <p:nvPr/>
          </p:nvSpPr>
          <p:spPr>
            <a:xfrm rot="1404600">
              <a:off x="2269800" y="289116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Hexagon 63"/>
            <p:cNvSpPr/>
            <p:nvPr/>
          </p:nvSpPr>
          <p:spPr>
            <a:xfrm rot="1404600">
              <a:off x="1291680" y="1595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Hexagon 64"/>
            <p:cNvSpPr/>
            <p:nvPr/>
          </p:nvSpPr>
          <p:spPr>
            <a:xfrm rot="1404600">
              <a:off x="9305640" y="41767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Hexagon 65"/>
            <p:cNvSpPr/>
            <p:nvPr/>
          </p:nvSpPr>
          <p:spPr>
            <a:xfrm rot="1404600">
              <a:off x="10296000" y="545328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Hexagon 66"/>
            <p:cNvSpPr/>
            <p:nvPr/>
          </p:nvSpPr>
          <p:spPr>
            <a:xfrm rot="1404600">
              <a:off x="10296000" y="2900520"/>
              <a:ext cx="2014200" cy="1470240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>
              <a:solidFill>
                <a:srgbClr val="FFFFFF">
                  <a:alpha val="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Freeform 67"/>
            <p:cNvSpPr/>
            <p:nvPr/>
          </p:nvSpPr>
          <p:spPr>
            <a:xfrm rot="1404600">
              <a:off x="11292120" y="4087440"/>
              <a:ext cx="1563840" cy="1470240"/>
            </a:xfrm>
            <a:custGeom>
              <a:avLst/>
              <a:gdLst/>
              <a:ahLst/>
              <a:cxnLst/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Freeform 68"/>
            <p:cNvSpPr/>
            <p:nvPr/>
          </p:nvSpPr>
          <p:spPr>
            <a:xfrm rot="1404600">
              <a:off x="11292840" y="1543320"/>
              <a:ext cx="1562040" cy="1470960"/>
            </a:xfrm>
            <a:custGeom>
              <a:avLst/>
              <a:gdLst/>
              <a:ahLst/>
              <a:cxnLst/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noFill/>
            <a:ln>
              <a:solidFill>
                <a:srgbClr val="FFFFFF">
                  <a:alpha val="1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1" name="Rectangle 45"/>
          <p:cNvSpPr/>
          <p:nvPr/>
        </p:nvSpPr>
        <p:spPr>
          <a:xfrm>
            <a:off x="6081480" y="-21600"/>
            <a:ext cx="4904640" cy="627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2A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ctangle 49"/>
          <p:cNvSpPr/>
          <p:nvPr/>
        </p:nvSpPr>
        <p:spPr>
          <a:xfrm>
            <a:off x="6201360" y="6088320"/>
            <a:ext cx="4672800" cy="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88"/>
          <p:cNvSpPr/>
          <p:nvPr/>
        </p:nvSpPr>
        <p:spPr>
          <a:xfrm>
            <a:off x="6201360" y="6088320"/>
            <a:ext cx="4672800" cy="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46"/>
          <p:cNvSpPr/>
          <p:nvPr/>
        </p:nvSpPr>
        <p:spPr>
          <a:xfrm>
            <a:off x="6198840" y="-21600"/>
            <a:ext cx="4672800" cy="2312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k object 16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blipFill rotWithShape="0">
            <a:blip r:embed="rId14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bk object 17"/>
          <p:cNvSpPr/>
          <p:nvPr/>
        </p:nvSpPr>
        <p:spPr>
          <a:xfrm>
            <a:off x="3240" y="0"/>
            <a:ext cx="304200" cy="685728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7999"/>
                </a:moveTo>
                <a:lnTo>
                  <a:pt x="304799" y="6857999"/>
                </a:lnTo>
                <a:lnTo>
                  <a:pt x="304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bk object 18"/>
          <p:cNvSpPr/>
          <p:nvPr/>
        </p:nvSpPr>
        <p:spPr>
          <a:xfrm>
            <a:off x="307800" y="0"/>
            <a:ext cx="258120" cy="6857280"/>
          </a:xfrm>
          <a:custGeom>
            <a:avLst/>
            <a:gdLst/>
            <a:ahLst/>
            <a:cxnLst/>
            <a:rect l="l" t="t" r="r" b="b"/>
            <a:pathLst>
              <a:path w="259079" h="6858000">
                <a:moveTo>
                  <a:pt x="0" y="6857999"/>
                </a:moveTo>
                <a:lnTo>
                  <a:pt x="259079" y="6857999"/>
                </a:lnTo>
                <a:lnTo>
                  <a:pt x="25907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bk object 19"/>
          <p:cNvSpPr/>
          <p:nvPr/>
        </p:nvSpPr>
        <p:spPr>
          <a:xfrm>
            <a:off x="1887480" y="0"/>
            <a:ext cx="1975680" cy="332640"/>
          </a:xfrm>
          <a:custGeom>
            <a:avLst/>
            <a:gdLst/>
            <a:ahLst/>
            <a:cxnLst/>
            <a:rect l="l" t="t" r="r" b="b"/>
            <a:pathLst>
              <a:path w="1975485" h="334010">
                <a:moveTo>
                  <a:pt x="0" y="333755"/>
                </a:moveTo>
                <a:lnTo>
                  <a:pt x="1975103" y="333755"/>
                </a:lnTo>
                <a:lnTo>
                  <a:pt x="1975103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bk object 20"/>
          <p:cNvSpPr/>
          <p:nvPr/>
        </p:nvSpPr>
        <p:spPr>
          <a:xfrm>
            <a:off x="1887480" y="6519960"/>
            <a:ext cx="1975680" cy="337320"/>
          </a:xfrm>
          <a:custGeom>
            <a:avLst/>
            <a:gdLst/>
            <a:ahLst/>
            <a:cxnLst/>
            <a:rect l="l" t="t" r="r" b="b"/>
            <a:pathLst>
              <a:path w="1975485" h="338454">
                <a:moveTo>
                  <a:pt x="0" y="338327"/>
                </a:moveTo>
                <a:lnTo>
                  <a:pt x="1975103" y="338327"/>
                </a:lnTo>
                <a:lnTo>
                  <a:pt x="1975103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bk object 21"/>
          <p:cNvSpPr/>
          <p:nvPr/>
        </p:nvSpPr>
        <p:spPr>
          <a:xfrm>
            <a:off x="566640" y="0"/>
            <a:ext cx="304200" cy="685728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7999"/>
                </a:moveTo>
                <a:lnTo>
                  <a:pt x="304799" y="6857999"/>
                </a:lnTo>
                <a:lnTo>
                  <a:pt x="304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bk object 22"/>
          <p:cNvSpPr/>
          <p:nvPr/>
        </p:nvSpPr>
        <p:spPr>
          <a:xfrm>
            <a:off x="871560" y="0"/>
            <a:ext cx="1017000" cy="332640"/>
          </a:xfrm>
          <a:custGeom>
            <a:avLst/>
            <a:gdLst/>
            <a:ahLst/>
            <a:cxnLst/>
            <a:rect l="l" t="t" r="r" b="b"/>
            <a:pathLst>
              <a:path w="1016635" h="334010">
                <a:moveTo>
                  <a:pt x="0" y="333755"/>
                </a:moveTo>
                <a:lnTo>
                  <a:pt x="1016507" y="333755"/>
                </a:lnTo>
                <a:lnTo>
                  <a:pt x="1016507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bk object 23"/>
          <p:cNvSpPr/>
          <p:nvPr/>
        </p:nvSpPr>
        <p:spPr>
          <a:xfrm>
            <a:off x="871560" y="6519960"/>
            <a:ext cx="1017000" cy="337320"/>
          </a:xfrm>
          <a:custGeom>
            <a:avLst/>
            <a:gdLst/>
            <a:ahLst/>
            <a:cxnLst/>
            <a:rect l="l" t="t" r="r" b="b"/>
            <a:pathLst>
              <a:path w="1016635" h="338454">
                <a:moveTo>
                  <a:pt x="0" y="338327"/>
                </a:moveTo>
                <a:lnTo>
                  <a:pt x="1016507" y="338327"/>
                </a:lnTo>
                <a:lnTo>
                  <a:pt x="101650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bk object 24"/>
          <p:cNvSpPr/>
          <p:nvPr/>
        </p:nvSpPr>
        <p:spPr>
          <a:xfrm>
            <a:off x="8842320" y="6519960"/>
            <a:ext cx="2031120" cy="337320"/>
          </a:xfrm>
          <a:custGeom>
            <a:avLst/>
            <a:gdLst/>
            <a:ahLst/>
            <a:cxnLst/>
            <a:rect l="l" t="t" r="r" b="b"/>
            <a:pathLst>
              <a:path w="2032000" h="338454">
                <a:moveTo>
                  <a:pt x="0" y="338327"/>
                </a:moveTo>
                <a:lnTo>
                  <a:pt x="2031491" y="338327"/>
                </a:lnTo>
                <a:lnTo>
                  <a:pt x="203149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bk object 25"/>
          <p:cNvSpPr/>
          <p:nvPr/>
        </p:nvSpPr>
        <p:spPr>
          <a:xfrm>
            <a:off x="11890440" y="0"/>
            <a:ext cx="300960" cy="6857280"/>
          </a:xfrm>
          <a:custGeom>
            <a:avLst/>
            <a:gdLst/>
            <a:ahLst/>
            <a:cxnLst/>
            <a:rect l="l" t="t" r="r" b="b"/>
            <a:pathLst>
              <a:path w="302259" h="6858000">
                <a:moveTo>
                  <a:pt x="0" y="6857999"/>
                </a:moveTo>
                <a:lnTo>
                  <a:pt x="301751" y="6857999"/>
                </a:lnTo>
                <a:lnTo>
                  <a:pt x="301751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bk object 26"/>
          <p:cNvSpPr/>
          <p:nvPr/>
        </p:nvSpPr>
        <p:spPr>
          <a:xfrm>
            <a:off x="10874520" y="0"/>
            <a:ext cx="1015200" cy="6857280"/>
          </a:xfrm>
          <a:custGeom>
            <a:avLst/>
            <a:gdLst/>
            <a:ahLst/>
            <a:cxnLst/>
            <a:rect l="l" t="t" r="r" b="b"/>
            <a:pathLst>
              <a:path w="1016634" h="6858000">
                <a:moveTo>
                  <a:pt x="0" y="6857999"/>
                </a:moveTo>
                <a:lnTo>
                  <a:pt x="1016507" y="6857999"/>
                </a:lnTo>
                <a:lnTo>
                  <a:pt x="1016507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bk object 27"/>
          <p:cNvSpPr/>
          <p:nvPr/>
        </p:nvSpPr>
        <p:spPr>
          <a:xfrm>
            <a:off x="5184720" y="0"/>
            <a:ext cx="897840" cy="332640"/>
          </a:xfrm>
          <a:custGeom>
            <a:avLst/>
            <a:gdLst/>
            <a:ahLst/>
            <a:cxnLst/>
            <a:rect l="l" t="t" r="r" b="b"/>
            <a:pathLst>
              <a:path w="897889" h="334010">
                <a:moveTo>
                  <a:pt x="0" y="333755"/>
                </a:moveTo>
                <a:lnTo>
                  <a:pt x="897392" y="333755"/>
                </a:lnTo>
                <a:lnTo>
                  <a:pt x="897392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bk object 28"/>
          <p:cNvSpPr/>
          <p:nvPr/>
        </p:nvSpPr>
        <p:spPr>
          <a:xfrm>
            <a:off x="5184720" y="6519960"/>
            <a:ext cx="3656880" cy="337320"/>
          </a:xfrm>
          <a:custGeom>
            <a:avLst/>
            <a:gdLst/>
            <a:ahLst/>
            <a:cxnLst/>
            <a:rect l="l" t="t" r="r" b="b"/>
            <a:pathLst>
              <a:path w="3657600" h="338454">
                <a:moveTo>
                  <a:pt x="0" y="338327"/>
                </a:moveTo>
                <a:lnTo>
                  <a:pt x="3657599" y="338327"/>
                </a:lnTo>
                <a:lnTo>
                  <a:pt x="365759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bk object 29"/>
          <p:cNvSpPr/>
          <p:nvPr/>
        </p:nvSpPr>
        <p:spPr>
          <a:xfrm>
            <a:off x="3863880" y="0"/>
            <a:ext cx="304200" cy="332640"/>
          </a:xfrm>
          <a:custGeom>
            <a:avLst/>
            <a:gdLst/>
            <a:ahLst/>
            <a:cxnLst/>
            <a:rect l="l" t="t" r="r" b="b"/>
            <a:pathLst>
              <a:path w="304800" h="334010">
                <a:moveTo>
                  <a:pt x="0" y="333755"/>
                </a:moveTo>
                <a:lnTo>
                  <a:pt x="304799" y="333755"/>
                </a:lnTo>
                <a:lnTo>
                  <a:pt x="304799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bk object 30"/>
          <p:cNvSpPr/>
          <p:nvPr/>
        </p:nvSpPr>
        <p:spPr>
          <a:xfrm>
            <a:off x="3863880" y="6519960"/>
            <a:ext cx="304200" cy="337320"/>
          </a:xfrm>
          <a:custGeom>
            <a:avLst/>
            <a:gdLst/>
            <a:ahLst/>
            <a:cxnLst/>
            <a:rect l="l" t="t" r="r" b="b"/>
            <a:pathLst>
              <a:path w="304800" h="338454">
                <a:moveTo>
                  <a:pt x="0" y="338327"/>
                </a:moveTo>
                <a:lnTo>
                  <a:pt x="304799" y="338327"/>
                </a:lnTo>
                <a:lnTo>
                  <a:pt x="30479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bk object 31"/>
          <p:cNvSpPr/>
          <p:nvPr/>
        </p:nvSpPr>
        <p:spPr>
          <a:xfrm>
            <a:off x="4168800" y="0"/>
            <a:ext cx="1015200" cy="332640"/>
          </a:xfrm>
          <a:custGeom>
            <a:avLst/>
            <a:gdLst/>
            <a:ahLst/>
            <a:cxnLst/>
            <a:rect l="l" t="t" r="r" b="b"/>
            <a:pathLst>
              <a:path w="1016635" h="334010">
                <a:moveTo>
                  <a:pt x="0" y="333755"/>
                </a:moveTo>
                <a:lnTo>
                  <a:pt x="1016507" y="333755"/>
                </a:lnTo>
                <a:lnTo>
                  <a:pt x="1016507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bk object 32"/>
          <p:cNvSpPr/>
          <p:nvPr/>
        </p:nvSpPr>
        <p:spPr>
          <a:xfrm>
            <a:off x="4168800" y="6519960"/>
            <a:ext cx="1015200" cy="337320"/>
          </a:xfrm>
          <a:custGeom>
            <a:avLst/>
            <a:gdLst/>
            <a:ahLst/>
            <a:cxnLst/>
            <a:rect l="l" t="t" r="r" b="b"/>
            <a:pathLst>
              <a:path w="1016635" h="338454">
                <a:moveTo>
                  <a:pt x="0" y="338327"/>
                </a:moveTo>
                <a:lnTo>
                  <a:pt x="1016507" y="338327"/>
                </a:lnTo>
                <a:lnTo>
                  <a:pt x="1016507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bk object 33"/>
          <p:cNvSpPr/>
          <p:nvPr/>
        </p:nvSpPr>
        <p:spPr>
          <a:xfrm>
            <a:off x="0" y="5035680"/>
            <a:ext cx="12178440" cy="1164600"/>
          </a:xfrm>
          <a:custGeom>
            <a:avLst/>
            <a:gdLst/>
            <a:ahLst/>
            <a:cxnLst/>
            <a:rect l="l" t="t" r="r" b="b"/>
            <a:pathLst>
              <a:path w="12179935" h="1165860">
                <a:moveTo>
                  <a:pt x="12179807" y="0"/>
                </a:moveTo>
                <a:lnTo>
                  <a:pt x="12118691" y="24037"/>
                </a:lnTo>
                <a:lnTo>
                  <a:pt x="12046578" y="49746"/>
                </a:lnTo>
                <a:lnTo>
                  <a:pt x="11964066" y="76956"/>
                </a:lnTo>
                <a:lnTo>
                  <a:pt x="11871755" y="105499"/>
                </a:lnTo>
                <a:lnTo>
                  <a:pt x="11770246" y="135205"/>
                </a:lnTo>
                <a:lnTo>
                  <a:pt x="11660137" y="165905"/>
                </a:lnTo>
                <a:lnTo>
                  <a:pt x="11542028" y="197430"/>
                </a:lnTo>
                <a:lnTo>
                  <a:pt x="11416518" y="229611"/>
                </a:lnTo>
                <a:lnTo>
                  <a:pt x="11284208" y="262277"/>
                </a:lnTo>
                <a:lnTo>
                  <a:pt x="11145697" y="295261"/>
                </a:lnTo>
                <a:lnTo>
                  <a:pt x="11001584" y="328393"/>
                </a:lnTo>
                <a:lnTo>
                  <a:pt x="10852469" y="361503"/>
                </a:lnTo>
                <a:lnTo>
                  <a:pt x="10698952" y="394422"/>
                </a:lnTo>
                <a:lnTo>
                  <a:pt x="10541632" y="426982"/>
                </a:lnTo>
                <a:lnTo>
                  <a:pt x="10381108" y="459012"/>
                </a:lnTo>
                <a:lnTo>
                  <a:pt x="10217981" y="490344"/>
                </a:lnTo>
                <a:lnTo>
                  <a:pt x="10052849" y="520808"/>
                </a:lnTo>
                <a:lnTo>
                  <a:pt x="9886313" y="550235"/>
                </a:lnTo>
                <a:lnTo>
                  <a:pt x="9718972" y="578456"/>
                </a:lnTo>
                <a:lnTo>
                  <a:pt x="9551425" y="605302"/>
                </a:lnTo>
                <a:lnTo>
                  <a:pt x="9379505" y="631388"/>
                </a:lnTo>
                <a:lnTo>
                  <a:pt x="9199206" y="657386"/>
                </a:lnTo>
                <a:lnTo>
                  <a:pt x="9011371" y="683240"/>
                </a:lnTo>
                <a:lnTo>
                  <a:pt x="8816843" y="708890"/>
                </a:lnTo>
                <a:lnTo>
                  <a:pt x="8616464" y="734279"/>
                </a:lnTo>
                <a:lnTo>
                  <a:pt x="8411079" y="759350"/>
                </a:lnTo>
                <a:lnTo>
                  <a:pt x="8201530" y="784044"/>
                </a:lnTo>
                <a:lnTo>
                  <a:pt x="7988660" y="808303"/>
                </a:lnTo>
                <a:lnTo>
                  <a:pt x="7773313" y="832070"/>
                </a:lnTo>
                <a:lnTo>
                  <a:pt x="7556330" y="855286"/>
                </a:lnTo>
                <a:lnTo>
                  <a:pt x="7338556" y="877895"/>
                </a:lnTo>
                <a:lnTo>
                  <a:pt x="7120834" y="899837"/>
                </a:lnTo>
                <a:lnTo>
                  <a:pt x="6904006" y="921055"/>
                </a:lnTo>
                <a:lnTo>
                  <a:pt x="6688915" y="941492"/>
                </a:lnTo>
                <a:lnTo>
                  <a:pt x="6476405" y="961088"/>
                </a:lnTo>
                <a:lnTo>
                  <a:pt x="6267319" y="979788"/>
                </a:lnTo>
                <a:lnTo>
                  <a:pt x="6062500" y="997531"/>
                </a:lnTo>
                <a:lnTo>
                  <a:pt x="5862790" y="1014262"/>
                </a:lnTo>
                <a:lnTo>
                  <a:pt x="5669032" y="1029921"/>
                </a:lnTo>
                <a:lnTo>
                  <a:pt x="5482071" y="1044452"/>
                </a:lnTo>
                <a:lnTo>
                  <a:pt x="5299557" y="1057814"/>
                </a:lnTo>
                <a:lnTo>
                  <a:pt x="5118589" y="1070047"/>
                </a:lnTo>
                <a:lnTo>
                  <a:pt x="4939251" y="1081209"/>
                </a:lnTo>
                <a:lnTo>
                  <a:pt x="4761624" y="1091358"/>
                </a:lnTo>
                <a:lnTo>
                  <a:pt x="4585794" y="1100551"/>
                </a:lnTo>
                <a:lnTo>
                  <a:pt x="4411842" y="1108846"/>
                </a:lnTo>
                <a:lnTo>
                  <a:pt x="4239852" y="1116301"/>
                </a:lnTo>
                <a:lnTo>
                  <a:pt x="4069907" y="1122974"/>
                </a:lnTo>
                <a:lnTo>
                  <a:pt x="3902090" y="1128924"/>
                </a:lnTo>
                <a:lnTo>
                  <a:pt x="3736484" y="1134207"/>
                </a:lnTo>
                <a:lnTo>
                  <a:pt x="3573173" y="1138882"/>
                </a:lnTo>
                <a:lnTo>
                  <a:pt x="3412239" y="1143006"/>
                </a:lnTo>
                <a:lnTo>
                  <a:pt x="3253766" y="1146638"/>
                </a:lnTo>
                <a:lnTo>
                  <a:pt x="3097837" y="1149835"/>
                </a:lnTo>
                <a:lnTo>
                  <a:pt x="2944535" y="1152655"/>
                </a:lnTo>
                <a:lnTo>
                  <a:pt x="2793942" y="1155157"/>
                </a:lnTo>
                <a:lnTo>
                  <a:pt x="2646143" y="1157397"/>
                </a:lnTo>
                <a:lnTo>
                  <a:pt x="2501220" y="1159435"/>
                </a:lnTo>
                <a:lnTo>
                  <a:pt x="2359257" y="1161327"/>
                </a:lnTo>
                <a:lnTo>
                  <a:pt x="2220336" y="1163132"/>
                </a:lnTo>
                <a:lnTo>
                  <a:pt x="2101606" y="1164454"/>
                </a:lnTo>
                <a:lnTo>
                  <a:pt x="1985701" y="1165321"/>
                </a:lnTo>
                <a:lnTo>
                  <a:pt x="1872493" y="1165752"/>
                </a:lnTo>
                <a:lnTo>
                  <a:pt x="1761852" y="1165769"/>
                </a:lnTo>
                <a:lnTo>
                  <a:pt x="1653648" y="1165393"/>
                </a:lnTo>
                <a:lnTo>
                  <a:pt x="1547753" y="1164644"/>
                </a:lnTo>
                <a:lnTo>
                  <a:pt x="1444038" y="1163543"/>
                </a:lnTo>
                <a:lnTo>
                  <a:pt x="1342372" y="1162111"/>
                </a:lnTo>
                <a:lnTo>
                  <a:pt x="1242627" y="1160369"/>
                </a:lnTo>
                <a:lnTo>
                  <a:pt x="1144674" y="1158337"/>
                </a:lnTo>
                <a:lnTo>
                  <a:pt x="1048382" y="1156038"/>
                </a:lnTo>
                <a:lnTo>
                  <a:pt x="953624" y="1153490"/>
                </a:lnTo>
                <a:lnTo>
                  <a:pt x="860269" y="1150716"/>
                </a:lnTo>
                <a:lnTo>
                  <a:pt x="768188" y="1147736"/>
                </a:lnTo>
                <a:lnTo>
                  <a:pt x="677252" y="1144571"/>
                </a:lnTo>
                <a:lnTo>
                  <a:pt x="587331" y="1141241"/>
                </a:lnTo>
                <a:lnTo>
                  <a:pt x="498297" y="1137769"/>
                </a:lnTo>
                <a:lnTo>
                  <a:pt x="410020" y="1134173"/>
                </a:lnTo>
                <a:lnTo>
                  <a:pt x="322370" y="1130477"/>
                </a:lnTo>
                <a:lnTo>
                  <a:pt x="235219" y="1126699"/>
                </a:lnTo>
                <a:lnTo>
                  <a:pt x="0" y="1116198"/>
                </a:lnTo>
              </a:path>
            </a:pathLst>
          </a:custGeom>
          <a:noFill/>
          <a:ln w="63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bk object 34"/>
          <p:cNvSpPr/>
          <p:nvPr/>
        </p:nvSpPr>
        <p:spPr>
          <a:xfrm>
            <a:off x="0" y="3486240"/>
            <a:ext cx="12178440" cy="867600"/>
          </a:xfrm>
          <a:custGeom>
            <a:avLst/>
            <a:gdLst/>
            <a:ahLst/>
            <a:cxnLst/>
            <a:rect l="l" t="t" r="r" b="b"/>
            <a:pathLst>
              <a:path w="12179935" h="867410">
                <a:moveTo>
                  <a:pt x="0" y="867397"/>
                </a:moveTo>
                <a:lnTo>
                  <a:pt x="120086" y="819891"/>
                </a:lnTo>
                <a:lnTo>
                  <a:pt x="167124" y="801550"/>
                </a:lnTo>
                <a:lnTo>
                  <a:pt x="214821" y="783218"/>
                </a:lnTo>
                <a:lnTo>
                  <a:pt x="263350" y="764896"/>
                </a:lnTo>
                <a:lnTo>
                  <a:pt x="312880" y="746585"/>
                </a:lnTo>
                <a:lnTo>
                  <a:pt x="363583" y="728287"/>
                </a:lnTo>
                <a:lnTo>
                  <a:pt x="415629" y="710003"/>
                </a:lnTo>
                <a:lnTo>
                  <a:pt x="469190" y="691733"/>
                </a:lnTo>
                <a:lnTo>
                  <a:pt x="524437" y="673481"/>
                </a:lnTo>
                <a:lnTo>
                  <a:pt x="581541" y="655245"/>
                </a:lnTo>
                <a:lnTo>
                  <a:pt x="640672" y="637029"/>
                </a:lnTo>
                <a:lnTo>
                  <a:pt x="702002" y="618832"/>
                </a:lnTo>
                <a:lnTo>
                  <a:pt x="765702" y="600657"/>
                </a:lnTo>
                <a:lnTo>
                  <a:pt x="831942" y="582504"/>
                </a:lnTo>
                <a:lnTo>
                  <a:pt x="900894" y="564375"/>
                </a:lnTo>
                <a:lnTo>
                  <a:pt x="972728" y="546271"/>
                </a:lnTo>
                <a:lnTo>
                  <a:pt x="1047616" y="528193"/>
                </a:lnTo>
                <a:lnTo>
                  <a:pt x="1125729" y="510142"/>
                </a:lnTo>
                <a:lnTo>
                  <a:pt x="1207237" y="492120"/>
                </a:lnTo>
                <a:lnTo>
                  <a:pt x="1292312" y="474128"/>
                </a:lnTo>
                <a:lnTo>
                  <a:pt x="1381124" y="456167"/>
                </a:lnTo>
                <a:lnTo>
                  <a:pt x="1487003" y="435219"/>
                </a:lnTo>
                <a:lnTo>
                  <a:pt x="1597091" y="413465"/>
                </a:lnTo>
                <a:lnTo>
                  <a:pt x="1711246" y="391053"/>
                </a:lnTo>
                <a:lnTo>
                  <a:pt x="1829324" y="368131"/>
                </a:lnTo>
                <a:lnTo>
                  <a:pt x="1951185" y="344844"/>
                </a:lnTo>
                <a:lnTo>
                  <a:pt x="2076686" y="321341"/>
                </a:lnTo>
                <a:lnTo>
                  <a:pt x="2205684" y="297769"/>
                </a:lnTo>
                <a:lnTo>
                  <a:pt x="2338038" y="274276"/>
                </a:lnTo>
                <a:lnTo>
                  <a:pt x="2473606" y="251007"/>
                </a:lnTo>
                <a:lnTo>
                  <a:pt x="2612244" y="228112"/>
                </a:lnTo>
                <a:lnTo>
                  <a:pt x="2753811" y="205736"/>
                </a:lnTo>
                <a:lnTo>
                  <a:pt x="2898166" y="184028"/>
                </a:lnTo>
                <a:lnTo>
                  <a:pt x="3045164" y="163135"/>
                </a:lnTo>
                <a:lnTo>
                  <a:pt x="3194665" y="143203"/>
                </a:lnTo>
                <a:lnTo>
                  <a:pt x="3346526" y="124381"/>
                </a:lnTo>
                <a:lnTo>
                  <a:pt x="3500606" y="106815"/>
                </a:lnTo>
                <a:lnTo>
                  <a:pt x="3656760" y="90653"/>
                </a:lnTo>
                <a:lnTo>
                  <a:pt x="3814849" y="76043"/>
                </a:lnTo>
                <a:lnTo>
                  <a:pt x="3974728" y="63130"/>
                </a:lnTo>
                <a:lnTo>
                  <a:pt x="4136257" y="52063"/>
                </a:lnTo>
                <a:lnTo>
                  <a:pt x="4300261" y="42423"/>
                </a:lnTo>
                <a:lnTo>
                  <a:pt x="4467595" y="33745"/>
                </a:lnTo>
                <a:lnTo>
                  <a:pt x="4638105" y="26037"/>
                </a:lnTo>
                <a:lnTo>
                  <a:pt x="4811636" y="19309"/>
                </a:lnTo>
                <a:lnTo>
                  <a:pt x="4988033" y="13568"/>
                </a:lnTo>
                <a:lnTo>
                  <a:pt x="5167142" y="8825"/>
                </a:lnTo>
                <a:lnTo>
                  <a:pt x="5348810" y="5088"/>
                </a:lnTo>
                <a:lnTo>
                  <a:pt x="5532880" y="2365"/>
                </a:lnTo>
                <a:lnTo>
                  <a:pt x="5719200" y="666"/>
                </a:lnTo>
                <a:lnTo>
                  <a:pt x="5907614" y="0"/>
                </a:lnTo>
                <a:lnTo>
                  <a:pt x="6097968" y="374"/>
                </a:lnTo>
                <a:lnTo>
                  <a:pt x="6290108" y="1799"/>
                </a:lnTo>
                <a:lnTo>
                  <a:pt x="6483879" y="4283"/>
                </a:lnTo>
                <a:lnTo>
                  <a:pt x="6679128" y="7834"/>
                </a:lnTo>
                <a:lnTo>
                  <a:pt x="6875698" y="12462"/>
                </a:lnTo>
                <a:lnTo>
                  <a:pt x="7073437" y="18176"/>
                </a:lnTo>
                <a:lnTo>
                  <a:pt x="7272189" y="24984"/>
                </a:lnTo>
                <a:lnTo>
                  <a:pt x="7471801" y="32896"/>
                </a:lnTo>
                <a:lnTo>
                  <a:pt x="7672117" y="41919"/>
                </a:lnTo>
                <a:lnTo>
                  <a:pt x="7872983" y="52063"/>
                </a:lnTo>
                <a:lnTo>
                  <a:pt x="8080483" y="64300"/>
                </a:lnTo>
                <a:lnTo>
                  <a:pt x="8299604" y="79429"/>
                </a:lnTo>
                <a:lnTo>
                  <a:pt x="8528545" y="97127"/>
                </a:lnTo>
                <a:lnTo>
                  <a:pt x="8765508" y="117074"/>
                </a:lnTo>
                <a:lnTo>
                  <a:pt x="9008694" y="138948"/>
                </a:lnTo>
                <a:lnTo>
                  <a:pt x="9256303" y="162428"/>
                </a:lnTo>
                <a:lnTo>
                  <a:pt x="9506537" y="187193"/>
                </a:lnTo>
                <a:lnTo>
                  <a:pt x="9757597" y="212922"/>
                </a:lnTo>
                <a:lnTo>
                  <a:pt x="10007682" y="239293"/>
                </a:lnTo>
                <a:lnTo>
                  <a:pt x="10254995" y="265986"/>
                </a:lnTo>
                <a:lnTo>
                  <a:pt x="10497736" y="292679"/>
                </a:lnTo>
                <a:lnTo>
                  <a:pt x="10734106" y="319050"/>
                </a:lnTo>
                <a:lnTo>
                  <a:pt x="10962305" y="344780"/>
                </a:lnTo>
                <a:lnTo>
                  <a:pt x="11180535" y="369546"/>
                </a:lnTo>
                <a:lnTo>
                  <a:pt x="11386997" y="393027"/>
                </a:lnTo>
                <a:lnTo>
                  <a:pt x="11579891" y="414902"/>
                </a:lnTo>
                <a:lnTo>
                  <a:pt x="11757418" y="434850"/>
                </a:lnTo>
                <a:lnTo>
                  <a:pt x="11917779" y="452550"/>
                </a:lnTo>
                <a:lnTo>
                  <a:pt x="12059175" y="467681"/>
                </a:lnTo>
                <a:lnTo>
                  <a:pt x="12179807" y="479920"/>
                </a:lnTo>
              </a:path>
            </a:pathLst>
          </a:custGeom>
          <a:noFill/>
          <a:ln w="63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bk object 35"/>
          <p:cNvSpPr/>
          <p:nvPr/>
        </p:nvSpPr>
        <p:spPr>
          <a:xfrm>
            <a:off x="0" y="5649840"/>
            <a:ext cx="3977640" cy="1200960"/>
          </a:xfrm>
          <a:custGeom>
            <a:avLst/>
            <a:gdLst/>
            <a:ahLst/>
            <a:cxnLst/>
            <a:rect l="l" t="t" r="r" b="b"/>
            <a:pathLst>
              <a:path w="3977640" h="1202054">
                <a:moveTo>
                  <a:pt x="3977639" y="1201722"/>
                </a:moveTo>
                <a:lnTo>
                  <a:pt x="3835734" y="1172775"/>
                </a:lnTo>
                <a:lnTo>
                  <a:pt x="3689348" y="1140599"/>
                </a:lnTo>
                <a:lnTo>
                  <a:pt x="3538688" y="1105343"/>
                </a:lnTo>
                <a:lnTo>
                  <a:pt x="3383958" y="1067154"/>
                </a:lnTo>
                <a:lnTo>
                  <a:pt x="3225364" y="1026179"/>
                </a:lnTo>
                <a:lnTo>
                  <a:pt x="3063109" y="982567"/>
                </a:lnTo>
                <a:lnTo>
                  <a:pt x="2897400" y="936465"/>
                </a:lnTo>
                <a:lnTo>
                  <a:pt x="2728441" y="888020"/>
                </a:lnTo>
                <a:lnTo>
                  <a:pt x="2556436" y="837381"/>
                </a:lnTo>
                <a:lnTo>
                  <a:pt x="2381592" y="784696"/>
                </a:lnTo>
                <a:lnTo>
                  <a:pt x="2204112" y="730111"/>
                </a:lnTo>
                <a:lnTo>
                  <a:pt x="2024203" y="673775"/>
                </a:lnTo>
                <a:lnTo>
                  <a:pt x="1842068" y="615835"/>
                </a:lnTo>
                <a:lnTo>
                  <a:pt x="1657913" y="556440"/>
                </a:lnTo>
                <a:lnTo>
                  <a:pt x="1471942" y="495736"/>
                </a:lnTo>
                <a:lnTo>
                  <a:pt x="1284361" y="433871"/>
                </a:lnTo>
                <a:lnTo>
                  <a:pt x="1095374" y="370994"/>
                </a:lnTo>
                <a:lnTo>
                  <a:pt x="905187" y="307251"/>
                </a:lnTo>
                <a:lnTo>
                  <a:pt x="714004" y="242792"/>
                </a:lnTo>
                <a:lnTo>
                  <a:pt x="522030" y="177762"/>
                </a:lnTo>
                <a:lnTo>
                  <a:pt x="0" y="0"/>
                </a:lnTo>
              </a:path>
            </a:pathLst>
          </a:custGeom>
          <a:noFill/>
          <a:ln w="63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bk object 36"/>
          <p:cNvSpPr/>
          <p:nvPr/>
        </p:nvSpPr>
        <p:spPr>
          <a:xfrm>
            <a:off x="0" y="5288040"/>
            <a:ext cx="12178440" cy="1464480"/>
          </a:xfrm>
          <a:custGeom>
            <a:avLst/>
            <a:gdLst/>
            <a:ahLst/>
            <a:cxnLst/>
            <a:rect l="l" t="t" r="r" b="b"/>
            <a:pathLst>
              <a:path w="12179935" h="1464309">
                <a:moveTo>
                  <a:pt x="12179807" y="1421677"/>
                </a:moveTo>
                <a:lnTo>
                  <a:pt x="12112811" y="1426413"/>
                </a:lnTo>
                <a:lnTo>
                  <a:pt x="12045270" y="1431077"/>
                </a:lnTo>
                <a:lnTo>
                  <a:pt x="11976639" y="1435600"/>
                </a:lnTo>
                <a:lnTo>
                  <a:pt x="11906372" y="1439910"/>
                </a:lnTo>
                <a:lnTo>
                  <a:pt x="11833924" y="1443934"/>
                </a:lnTo>
                <a:lnTo>
                  <a:pt x="11758748" y="1447603"/>
                </a:lnTo>
                <a:lnTo>
                  <a:pt x="11719967" y="1449281"/>
                </a:lnTo>
                <a:lnTo>
                  <a:pt x="11680298" y="1450844"/>
                </a:lnTo>
                <a:lnTo>
                  <a:pt x="11639675" y="1452282"/>
                </a:lnTo>
                <a:lnTo>
                  <a:pt x="11598029" y="1453586"/>
                </a:lnTo>
                <a:lnTo>
                  <a:pt x="11555292" y="1454748"/>
                </a:lnTo>
                <a:lnTo>
                  <a:pt x="11511395" y="1455758"/>
                </a:lnTo>
                <a:lnTo>
                  <a:pt x="11466270" y="1456608"/>
                </a:lnTo>
                <a:lnTo>
                  <a:pt x="11419849" y="1457289"/>
                </a:lnTo>
                <a:lnTo>
                  <a:pt x="11373770" y="1457949"/>
                </a:lnTo>
                <a:lnTo>
                  <a:pt x="11329438" y="1458718"/>
                </a:lnTo>
                <a:lnTo>
                  <a:pt x="11286385" y="1459556"/>
                </a:lnTo>
                <a:lnTo>
                  <a:pt x="11244142" y="1460421"/>
                </a:lnTo>
                <a:lnTo>
                  <a:pt x="11202240" y="1461275"/>
                </a:lnTo>
                <a:lnTo>
                  <a:pt x="11160209" y="1462078"/>
                </a:lnTo>
                <a:lnTo>
                  <a:pt x="11117581" y="1462788"/>
                </a:lnTo>
                <a:lnTo>
                  <a:pt x="11073886" y="1463366"/>
                </a:lnTo>
                <a:lnTo>
                  <a:pt x="11028656" y="1463772"/>
                </a:lnTo>
                <a:lnTo>
                  <a:pt x="10981421" y="1463967"/>
                </a:lnTo>
                <a:lnTo>
                  <a:pt x="10931713" y="1463908"/>
                </a:lnTo>
                <a:lnTo>
                  <a:pt x="10879062" y="1463558"/>
                </a:lnTo>
                <a:lnTo>
                  <a:pt x="10822999" y="1462875"/>
                </a:lnTo>
                <a:lnTo>
                  <a:pt x="10763055" y="1461819"/>
                </a:lnTo>
                <a:lnTo>
                  <a:pt x="10698761" y="1460351"/>
                </a:lnTo>
                <a:lnTo>
                  <a:pt x="10629648" y="1458430"/>
                </a:lnTo>
                <a:lnTo>
                  <a:pt x="10555247" y="1456016"/>
                </a:lnTo>
                <a:lnTo>
                  <a:pt x="10475089" y="1453070"/>
                </a:lnTo>
                <a:lnTo>
                  <a:pt x="10388705" y="1449551"/>
                </a:lnTo>
                <a:lnTo>
                  <a:pt x="10295625" y="1445418"/>
                </a:lnTo>
                <a:lnTo>
                  <a:pt x="10195764" y="1440884"/>
                </a:lnTo>
                <a:lnTo>
                  <a:pt x="10089647" y="1436166"/>
                </a:lnTo>
                <a:lnTo>
                  <a:pt x="9977665" y="1431229"/>
                </a:lnTo>
                <a:lnTo>
                  <a:pt x="9860209" y="1426037"/>
                </a:lnTo>
                <a:lnTo>
                  <a:pt x="9737673" y="1420554"/>
                </a:lnTo>
                <a:lnTo>
                  <a:pt x="9610448" y="1414745"/>
                </a:lnTo>
                <a:lnTo>
                  <a:pt x="9478925" y="1408574"/>
                </a:lnTo>
                <a:lnTo>
                  <a:pt x="9343497" y="1402005"/>
                </a:lnTo>
                <a:lnTo>
                  <a:pt x="9204555" y="1395004"/>
                </a:lnTo>
                <a:lnTo>
                  <a:pt x="9062492" y="1387533"/>
                </a:lnTo>
                <a:lnTo>
                  <a:pt x="8917699" y="1379558"/>
                </a:lnTo>
                <a:lnTo>
                  <a:pt x="8770568" y="1371042"/>
                </a:lnTo>
                <a:lnTo>
                  <a:pt x="8621492" y="1361951"/>
                </a:lnTo>
                <a:lnTo>
                  <a:pt x="8470861" y="1352248"/>
                </a:lnTo>
                <a:lnTo>
                  <a:pt x="8319068" y="1341899"/>
                </a:lnTo>
                <a:lnTo>
                  <a:pt x="8166505" y="1330866"/>
                </a:lnTo>
                <a:lnTo>
                  <a:pt x="8013563" y="1319115"/>
                </a:lnTo>
                <a:lnTo>
                  <a:pt x="7860635" y="1306610"/>
                </a:lnTo>
                <a:lnTo>
                  <a:pt x="7708113" y="1293315"/>
                </a:lnTo>
                <a:lnTo>
                  <a:pt x="7556388" y="1279195"/>
                </a:lnTo>
                <a:lnTo>
                  <a:pt x="7403159" y="1264168"/>
                </a:lnTo>
                <a:lnTo>
                  <a:pt x="7246186" y="1248214"/>
                </a:lnTo>
                <a:lnTo>
                  <a:pt x="7085876" y="1231389"/>
                </a:lnTo>
                <a:lnTo>
                  <a:pt x="6922641" y="1213744"/>
                </a:lnTo>
                <a:lnTo>
                  <a:pt x="6756889" y="1195333"/>
                </a:lnTo>
                <a:lnTo>
                  <a:pt x="6589029" y="1176210"/>
                </a:lnTo>
                <a:lnTo>
                  <a:pt x="6419473" y="1156428"/>
                </a:lnTo>
                <a:lnTo>
                  <a:pt x="6248628" y="1136040"/>
                </a:lnTo>
                <a:lnTo>
                  <a:pt x="6076906" y="1115101"/>
                </a:lnTo>
                <a:lnTo>
                  <a:pt x="5904715" y="1093663"/>
                </a:lnTo>
                <a:lnTo>
                  <a:pt x="5732464" y="1071780"/>
                </a:lnTo>
                <a:lnTo>
                  <a:pt x="5560565" y="1049504"/>
                </a:lnTo>
                <a:lnTo>
                  <a:pt x="5389425" y="1026891"/>
                </a:lnTo>
                <a:lnTo>
                  <a:pt x="5219456" y="1003992"/>
                </a:lnTo>
                <a:lnTo>
                  <a:pt x="5051066" y="980862"/>
                </a:lnTo>
                <a:lnTo>
                  <a:pt x="4884665" y="957554"/>
                </a:lnTo>
                <a:lnTo>
                  <a:pt x="4720663" y="934121"/>
                </a:lnTo>
                <a:lnTo>
                  <a:pt x="4559469" y="910617"/>
                </a:lnTo>
                <a:lnTo>
                  <a:pt x="4401492" y="887094"/>
                </a:lnTo>
                <a:lnTo>
                  <a:pt x="4247144" y="863608"/>
                </a:lnTo>
                <a:lnTo>
                  <a:pt x="4094453" y="839684"/>
                </a:lnTo>
                <a:lnTo>
                  <a:pt x="3941386" y="814889"/>
                </a:lnTo>
                <a:lnTo>
                  <a:pt x="3788239" y="789327"/>
                </a:lnTo>
                <a:lnTo>
                  <a:pt x="3635309" y="763106"/>
                </a:lnTo>
                <a:lnTo>
                  <a:pt x="3482893" y="736333"/>
                </a:lnTo>
                <a:lnTo>
                  <a:pt x="3331289" y="709115"/>
                </a:lnTo>
                <a:lnTo>
                  <a:pt x="3180793" y="681559"/>
                </a:lnTo>
                <a:lnTo>
                  <a:pt x="3031703" y="653771"/>
                </a:lnTo>
                <a:lnTo>
                  <a:pt x="2884315" y="625859"/>
                </a:lnTo>
                <a:lnTo>
                  <a:pt x="2738927" y="597928"/>
                </a:lnTo>
                <a:lnTo>
                  <a:pt x="2595835" y="570087"/>
                </a:lnTo>
                <a:lnTo>
                  <a:pt x="2455337" y="542442"/>
                </a:lnTo>
                <a:lnTo>
                  <a:pt x="2317730" y="515100"/>
                </a:lnTo>
                <a:lnTo>
                  <a:pt x="2183310" y="488167"/>
                </a:lnTo>
                <a:lnTo>
                  <a:pt x="2052376" y="461752"/>
                </a:lnTo>
                <a:lnTo>
                  <a:pt x="1925223" y="435959"/>
                </a:lnTo>
                <a:lnTo>
                  <a:pt x="1802149" y="410897"/>
                </a:lnTo>
                <a:lnTo>
                  <a:pt x="1683452" y="386672"/>
                </a:lnTo>
                <a:lnTo>
                  <a:pt x="1569427" y="363392"/>
                </a:lnTo>
                <a:lnTo>
                  <a:pt x="1460372" y="341162"/>
                </a:lnTo>
                <a:lnTo>
                  <a:pt x="1369056" y="322453"/>
                </a:lnTo>
                <a:lnTo>
                  <a:pt x="1281348" y="304232"/>
                </a:lnTo>
                <a:lnTo>
                  <a:pt x="1197083" y="286478"/>
                </a:lnTo>
                <a:lnTo>
                  <a:pt x="1116097" y="269167"/>
                </a:lnTo>
                <a:lnTo>
                  <a:pt x="1038224" y="252279"/>
                </a:lnTo>
                <a:lnTo>
                  <a:pt x="963299" y="235791"/>
                </a:lnTo>
                <a:lnTo>
                  <a:pt x="891157" y="219679"/>
                </a:lnTo>
                <a:lnTo>
                  <a:pt x="821633" y="203923"/>
                </a:lnTo>
                <a:lnTo>
                  <a:pt x="754562" y="188499"/>
                </a:lnTo>
                <a:lnTo>
                  <a:pt x="689779" y="173386"/>
                </a:lnTo>
                <a:lnTo>
                  <a:pt x="627118" y="158560"/>
                </a:lnTo>
                <a:lnTo>
                  <a:pt x="566415" y="144000"/>
                </a:lnTo>
                <a:lnTo>
                  <a:pt x="507504" y="129684"/>
                </a:lnTo>
                <a:lnTo>
                  <a:pt x="450220" y="115589"/>
                </a:lnTo>
                <a:lnTo>
                  <a:pt x="394398" y="101692"/>
                </a:lnTo>
                <a:lnTo>
                  <a:pt x="339874" y="87972"/>
                </a:lnTo>
                <a:lnTo>
                  <a:pt x="286481" y="74405"/>
                </a:lnTo>
                <a:lnTo>
                  <a:pt x="234056" y="60971"/>
                </a:lnTo>
                <a:lnTo>
                  <a:pt x="182432" y="47646"/>
                </a:lnTo>
                <a:lnTo>
                  <a:pt x="131444" y="34408"/>
                </a:lnTo>
                <a:lnTo>
                  <a:pt x="0" y="0"/>
                </a:lnTo>
              </a:path>
            </a:pathLst>
          </a:custGeom>
          <a:noFill/>
          <a:ln w="63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bk object 37"/>
          <p:cNvSpPr/>
          <p:nvPr/>
        </p:nvSpPr>
        <p:spPr>
          <a:xfrm>
            <a:off x="2852640" y="5138640"/>
            <a:ext cx="9305280" cy="1712160"/>
          </a:xfrm>
          <a:custGeom>
            <a:avLst/>
            <a:gdLst/>
            <a:ahLst/>
            <a:cxnLst/>
            <a:rect l="l" t="t" r="r" b="b"/>
            <a:pathLst>
              <a:path w="9305925" h="1713865">
                <a:moveTo>
                  <a:pt x="0" y="1713560"/>
                </a:moveTo>
                <a:lnTo>
                  <a:pt x="32471" y="1686114"/>
                </a:lnTo>
                <a:lnTo>
                  <a:pt x="65001" y="1658679"/>
                </a:lnTo>
                <a:lnTo>
                  <a:pt x="97650" y="1631266"/>
                </a:lnTo>
                <a:lnTo>
                  <a:pt x="130477" y="1603886"/>
                </a:lnTo>
                <a:lnTo>
                  <a:pt x="163542" y="1576552"/>
                </a:lnTo>
                <a:lnTo>
                  <a:pt x="196903" y="1549272"/>
                </a:lnTo>
                <a:lnTo>
                  <a:pt x="230620" y="1522060"/>
                </a:lnTo>
                <a:lnTo>
                  <a:pt x="264753" y="1494925"/>
                </a:lnTo>
                <a:lnTo>
                  <a:pt x="299361" y="1467880"/>
                </a:lnTo>
                <a:lnTo>
                  <a:pt x="334502" y="1440934"/>
                </a:lnTo>
                <a:lnTo>
                  <a:pt x="370237" y="1414100"/>
                </a:lnTo>
                <a:lnTo>
                  <a:pt x="406625" y="1387388"/>
                </a:lnTo>
                <a:lnTo>
                  <a:pt x="443725" y="1360810"/>
                </a:lnTo>
                <a:lnTo>
                  <a:pt x="481597" y="1334376"/>
                </a:lnTo>
                <a:lnTo>
                  <a:pt x="520299" y="1308098"/>
                </a:lnTo>
                <a:lnTo>
                  <a:pt x="559891" y="1281987"/>
                </a:lnTo>
                <a:lnTo>
                  <a:pt x="600433" y="1256054"/>
                </a:lnTo>
                <a:lnTo>
                  <a:pt x="641984" y="1230310"/>
                </a:lnTo>
                <a:lnTo>
                  <a:pt x="684603" y="1204767"/>
                </a:lnTo>
                <a:lnTo>
                  <a:pt x="728350" y="1179435"/>
                </a:lnTo>
                <a:lnTo>
                  <a:pt x="773508" y="1154119"/>
                </a:lnTo>
                <a:lnTo>
                  <a:pt x="820234" y="1128648"/>
                </a:lnTo>
                <a:lnTo>
                  <a:pt x="868389" y="1103077"/>
                </a:lnTo>
                <a:lnTo>
                  <a:pt x="917836" y="1077457"/>
                </a:lnTo>
                <a:lnTo>
                  <a:pt x="968441" y="1051844"/>
                </a:lnTo>
                <a:lnTo>
                  <a:pt x="1020064" y="1026290"/>
                </a:lnTo>
                <a:lnTo>
                  <a:pt x="1072571" y="1000849"/>
                </a:lnTo>
                <a:lnTo>
                  <a:pt x="1125823" y="975573"/>
                </a:lnTo>
                <a:lnTo>
                  <a:pt x="1179686" y="950518"/>
                </a:lnTo>
                <a:lnTo>
                  <a:pt x="1234020" y="925735"/>
                </a:lnTo>
                <a:lnTo>
                  <a:pt x="1288691" y="901278"/>
                </a:lnTo>
                <a:lnTo>
                  <a:pt x="1343562" y="877202"/>
                </a:lnTo>
                <a:lnTo>
                  <a:pt x="1398494" y="853558"/>
                </a:lnTo>
                <a:lnTo>
                  <a:pt x="1453353" y="830401"/>
                </a:lnTo>
                <a:lnTo>
                  <a:pt x="1508001" y="807785"/>
                </a:lnTo>
                <a:lnTo>
                  <a:pt x="1562302" y="785761"/>
                </a:lnTo>
                <a:lnTo>
                  <a:pt x="1616118" y="764385"/>
                </a:lnTo>
                <a:lnTo>
                  <a:pt x="1669314" y="743709"/>
                </a:lnTo>
                <a:lnTo>
                  <a:pt x="1721752" y="723787"/>
                </a:lnTo>
                <a:lnTo>
                  <a:pt x="1773295" y="704672"/>
                </a:lnTo>
                <a:lnTo>
                  <a:pt x="1823425" y="686483"/>
                </a:lnTo>
                <a:lnTo>
                  <a:pt x="1871853" y="669252"/>
                </a:lnTo>
                <a:lnTo>
                  <a:pt x="1918859" y="652899"/>
                </a:lnTo>
                <a:lnTo>
                  <a:pt x="1964721" y="637345"/>
                </a:lnTo>
                <a:lnTo>
                  <a:pt x="2009719" y="622509"/>
                </a:lnTo>
                <a:lnTo>
                  <a:pt x="2054132" y="608311"/>
                </a:lnTo>
                <a:lnTo>
                  <a:pt x="2098239" y="594670"/>
                </a:lnTo>
                <a:lnTo>
                  <a:pt x="2142320" y="581508"/>
                </a:lnTo>
                <a:lnTo>
                  <a:pt x="2186654" y="568742"/>
                </a:lnTo>
                <a:lnTo>
                  <a:pt x="2231520" y="556294"/>
                </a:lnTo>
                <a:lnTo>
                  <a:pt x="2277198" y="544083"/>
                </a:lnTo>
                <a:lnTo>
                  <a:pt x="2323965" y="532029"/>
                </a:lnTo>
                <a:lnTo>
                  <a:pt x="2372103" y="520051"/>
                </a:lnTo>
                <a:lnTo>
                  <a:pt x="2421889" y="508071"/>
                </a:lnTo>
                <a:lnTo>
                  <a:pt x="2473604" y="496006"/>
                </a:lnTo>
                <a:lnTo>
                  <a:pt x="2527527" y="483778"/>
                </a:lnTo>
                <a:lnTo>
                  <a:pt x="2583936" y="471306"/>
                </a:lnTo>
                <a:lnTo>
                  <a:pt x="2643111" y="458511"/>
                </a:lnTo>
                <a:lnTo>
                  <a:pt x="2705331" y="445310"/>
                </a:lnTo>
                <a:lnTo>
                  <a:pt x="2770875" y="431626"/>
                </a:lnTo>
                <a:lnTo>
                  <a:pt x="2840838" y="417413"/>
                </a:lnTo>
                <a:lnTo>
                  <a:pt x="2915774" y="402716"/>
                </a:lnTo>
                <a:lnTo>
                  <a:pt x="2995114" y="387615"/>
                </a:lnTo>
                <a:lnTo>
                  <a:pt x="3078286" y="372190"/>
                </a:lnTo>
                <a:lnTo>
                  <a:pt x="3164722" y="356522"/>
                </a:lnTo>
                <a:lnTo>
                  <a:pt x="3253850" y="340691"/>
                </a:lnTo>
                <a:lnTo>
                  <a:pt x="3345100" y="324776"/>
                </a:lnTo>
                <a:lnTo>
                  <a:pt x="3437903" y="308858"/>
                </a:lnTo>
                <a:lnTo>
                  <a:pt x="3531688" y="293017"/>
                </a:lnTo>
                <a:lnTo>
                  <a:pt x="3625885" y="277333"/>
                </a:lnTo>
                <a:lnTo>
                  <a:pt x="3719924" y="261886"/>
                </a:lnTo>
                <a:lnTo>
                  <a:pt x="3813234" y="246757"/>
                </a:lnTo>
                <a:lnTo>
                  <a:pt x="3905246" y="232024"/>
                </a:lnTo>
                <a:lnTo>
                  <a:pt x="3995389" y="217770"/>
                </a:lnTo>
                <a:lnTo>
                  <a:pt x="4083094" y="204073"/>
                </a:lnTo>
                <a:lnTo>
                  <a:pt x="4167789" y="191014"/>
                </a:lnTo>
                <a:lnTo>
                  <a:pt x="4248905" y="178672"/>
                </a:lnTo>
                <a:lnTo>
                  <a:pt x="4325871" y="167129"/>
                </a:lnTo>
                <a:lnTo>
                  <a:pt x="4398118" y="156464"/>
                </a:lnTo>
                <a:lnTo>
                  <a:pt x="4465076" y="146757"/>
                </a:lnTo>
                <a:lnTo>
                  <a:pt x="4526571" y="138038"/>
                </a:lnTo>
                <a:lnTo>
                  <a:pt x="4583149" y="130199"/>
                </a:lnTo>
                <a:lnTo>
                  <a:pt x="4635314" y="123173"/>
                </a:lnTo>
                <a:lnTo>
                  <a:pt x="4683572" y="116895"/>
                </a:lnTo>
                <a:lnTo>
                  <a:pt x="4728425" y="111297"/>
                </a:lnTo>
                <a:lnTo>
                  <a:pt x="4770380" y="106312"/>
                </a:lnTo>
                <a:lnTo>
                  <a:pt x="4809940" y="101875"/>
                </a:lnTo>
                <a:lnTo>
                  <a:pt x="4883895" y="94376"/>
                </a:lnTo>
                <a:lnTo>
                  <a:pt x="4954328" y="88268"/>
                </a:lnTo>
                <a:lnTo>
                  <a:pt x="5025276" y="83017"/>
                </a:lnTo>
                <a:lnTo>
                  <a:pt x="5100774" y="78090"/>
                </a:lnTo>
                <a:lnTo>
                  <a:pt x="5141491" y="75582"/>
                </a:lnTo>
                <a:lnTo>
                  <a:pt x="5184859" y="72956"/>
                </a:lnTo>
                <a:lnTo>
                  <a:pt x="5231384" y="70144"/>
                </a:lnTo>
                <a:lnTo>
                  <a:pt x="5281569" y="67081"/>
                </a:lnTo>
                <a:lnTo>
                  <a:pt x="5335920" y="63699"/>
                </a:lnTo>
                <a:lnTo>
                  <a:pt x="5394110" y="60126"/>
                </a:lnTo>
                <a:lnTo>
                  <a:pt x="5455289" y="56537"/>
                </a:lnTo>
                <a:lnTo>
                  <a:pt x="5519161" y="52946"/>
                </a:lnTo>
                <a:lnTo>
                  <a:pt x="5585427" y="49366"/>
                </a:lnTo>
                <a:lnTo>
                  <a:pt x="5653793" y="45810"/>
                </a:lnTo>
                <a:lnTo>
                  <a:pt x="5723960" y="42292"/>
                </a:lnTo>
                <a:lnTo>
                  <a:pt x="5795631" y="38824"/>
                </a:lnTo>
                <a:lnTo>
                  <a:pt x="5868511" y="35421"/>
                </a:lnTo>
                <a:lnTo>
                  <a:pt x="5942301" y="32094"/>
                </a:lnTo>
                <a:lnTo>
                  <a:pt x="6016706" y="28858"/>
                </a:lnTo>
                <a:lnTo>
                  <a:pt x="6091428" y="25726"/>
                </a:lnTo>
                <a:lnTo>
                  <a:pt x="6166170" y="22711"/>
                </a:lnTo>
                <a:lnTo>
                  <a:pt x="6240636" y="19827"/>
                </a:lnTo>
                <a:lnTo>
                  <a:pt x="6314529" y="17085"/>
                </a:lnTo>
                <a:lnTo>
                  <a:pt x="6387551" y="14501"/>
                </a:lnTo>
                <a:lnTo>
                  <a:pt x="6459407" y="12087"/>
                </a:lnTo>
                <a:lnTo>
                  <a:pt x="6529798" y="9855"/>
                </a:lnTo>
                <a:lnTo>
                  <a:pt x="6598429" y="7821"/>
                </a:lnTo>
                <a:lnTo>
                  <a:pt x="6665002" y="5996"/>
                </a:lnTo>
                <a:lnTo>
                  <a:pt x="6729221" y="4394"/>
                </a:lnTo>
                <a:lnTo>
                  <a:pt x="6794178" y="3053"/>
                </a:lnTo>
                <a:lnTo>
                  <a:pt x="6862666" y="1987"/>
                </a:lnTo>
                <a:lnTo>
                  <a:pt x="6933944" y="1173"/>
                </a:lnTo>
                <a:lnTo>
                  <a:pt x="7007271" y="590"/>
                </a:lnTo>
                <a:lnTo>
                  <a:pt x="7081903" y="215"/>
                </a:lnTo>
                <a:lnTo>
                  <a:pt x="7157099" y="26"/>
                </a:lnTo>
                <a:lnTo>
                  <a:pt x="7232116" y="0"/>
                </a:lnTo>
                <a:lnTo>
                  <a:pt x="7306213" y="115"/>
                </a:lnTo>
                <a:lnTo>
                  <a:pt x="7378646" y="349"/>
                </a:lnTo>
                <a:lnTo>
                  <a:pt x="7448675" y="679"/>
                </a:lnTo>
                <a:lnTo>
                  <a:pt x="7515557" y="1084"/>
                </a:lnTo>
                <a:lnTo>
                  <a:pt x="7578549" y="1541"/>
                </a:lnTo>
                <a:lnTo>
                  <a:pt x="7636910" y="2028"/>
                </a:lnTo>
                <a:lnTo>
                  <a:pt x="7689897" y="2522"/>
                </a:lnTo>
                <a:lnTo>
                  <a:pt x="7736769" y="3001"/>
                </a:lnTo>
                <a:lnTo>
                  <a:pt x="7776782" y="3443"/>
                </a:lnTo>
                <a:lnTo>
                  <a:pt x="7833267" y="4127"/>
                </a:lnTo>
                <a:lnTo>
                  <a:pt x="7853415" y="4394"/>
                </a:lnTo>
                <a:lnTo>
                  <a:pt x="8660891" y="4394"/>
                </a:lnTo>
                <a:lnTo>
                  <a:pt x="8727579" y="5855"/>
                </a:lnTo>
                <a:lnTo>
                  <a:pt x="8792673" y="7804"/>
                </a:lnTo>
                <a:lnTo>
                  <a:pt x="8855699" y="10133"/>
                </a:lnTo>
                <a:lnTo>
                  <a:pt x="8916185" y="12736"/>
                </a:lnTo>
                <a:lnTo>
                  <a:pt x="8973658" y="15507"/>
                </a:lnTo>
                <a:lnTo>
                  <a:pt x="9027644" y="18339"/>
                </a:lnTo>
                <a:lnTo>
                  <a:pt x="9077670" y="21125"/>
                </a:lnTo>
                <a:lnTo>
                  <a:pt x="9123264" y="23760"/>
                </a:lnTo>
                <a:lnTo>
                  <a:pt x="9144250" y="24987"/>
                </a:lnTo>
                <a:lnTo>
                  <a:pt x="9163951" y="26136"/>
                </a:lnTo>
                <a:lnTo>
                  <a:pt x="9182307" y="27194"/>
                </a:lnTo>
                <a:lnTo>
                  <a:pt x="9199260" y="28147"/>
                </a:lnTo>
                <a:lnTo>
                  <a:pt x="9219515" y="29266"/>
                </a:lnTo>
                <a:lnTo>
                  <a:pt x="9236114" y="30194"/>
                </a:lnTo>
                <a:lnTo>
                  <a:pt x="9274488" y="32690"/>
                </a:lnTo>
                <a:lnTo>
                  <a:pt x="9291439" y="35665"/>
                </a:lnTo>
                <a:lnTo>
                  <a:pt x="9294965" y="36586"/>
                </a:lnTo>
                <a:lnTo>
                  <a:pt x="9299533" y="37695"/>
                </a:lnTo>
                <a:lnTo>
                  <a:pt x="9305571" y="39029"/>
                </a:lnTo>
              </a:path>
            </a:pathLst>
          </a:custGeom>
          <a:noFill/>
          <a:ln w="6349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bk object 38"/>
          <p:cNvSpPr/>
          <p:nvPr/>
        </p:nvSpPr>
        <p:spPr>
          <a:xfrm>
            <a:off x="4137120" y="261612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31" y="402976"/>
                </a:lnTo>
                <a:lnTo>
                  <a:pt x="0" y="1202176"/>
                </a:lnTo>
                <a:lnTo>
                  <a:pt x="1162811" y="1873629"/>
                </a:lnTo>
                <a:lnTo>
                  <a:pt x="1853031" y="1470531"/>
                </a:lnTo>
                <a:lnTo>
                  <a:pt x="1856841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bk object 39"/>
          <p:cNvSpPr/>
          <p:nvPr/>
        </p:nvSpPr>
        <p:spPr>
          <a:xfrm>
            <a:off x="4137120" y="261612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6"/>
                </a:moveTo>
                <a:lnTo>
                  <a:pt x="694181" y="0"/>
                </a:lnTo>
                <a:lnTo>
                  <a:pt x="1856841" y="671321"/>
                </a:lnTo>
                <a:lnTo>
                  <a:pt x="1853031" y="1470531"/>
                </a:lnTo>
                <a:lnTo>
                  <a:pt x="1162811" y="1873629"/>
                </a:lnTo>
                <a:lnTo>
                  <a:pt x="0" y="1202176"/>
                </a:lnTo>
                <a:lnTo>
                  <a:pt x="393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bk object 40"/>
          <p:cNvSpPr/>
          <p:nvPr/>
        </p:nvSpPr>
        <p:spPr>
          <a:xfrm>
            <a:off x="5102280" y="388296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9"/>
                </a:moveTo>
                <a:lnTo>
                  <a:pt x="694181" y="0"/>
                </a:lnTo>
                <a:lnTo>
                  <a:pt x="1856872" y="671321"/>
                </a:lnTo>
                <a:lnTo>
                  <a:pt x="1853062" y="1470541"/>
                </a:lnTo>
                <a:lnTo>
                  <a:pt x="1162811" y="1873578"/>
                </a:lnTo>
                <a:lnTo>
                  <a:pt x="0" y="1202186"/>
                </a:lnTo>
                <a:lnTo>
                  <a:pt x="3931" y="402979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bk object 41"/>
          <p:cNvSpPr/>
          <p:nvPr/>
        </p:nvSpPr>
        <p:spPr>
          <a:xfrm>
            <a:off x="5114880" y="134928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31" y="402976"/>
                </a:lnTo>
                <a:lnTo>
                  <a:pt x="0" y="1202192"/>
                </a:lnTo>
                <a:lnTo>
                  <a:pt x="1162811" y="1873636"/>
                </a:lnTo>
                <a:lnTo>
                  <a:pt x="1853062" y="1470538"/>
                </a:lnTo>
                <a:lnTo>
                  <a:pt x="1856872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bk object 42"/>
          <p:cNvSpPr/>
          <p:nvPr/>
        </p:nvSpPr>
        <p:spPr>
          <a:xfrm>
            <a:off x="5114880" y="134928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6"/>
                </a:moveTo>
                <a:lnTo>
                  <a:pt x="694181" y="0"/>
                </a:lnTo>
                <a:lnTo>
                  <a:pt x="1856872" y="671321"/>
                </a:lnTo>
                <a:lnTo>
                  <a:pt x="1853062" y="1470538"/>
                </a:lnTo>
                <a:lnTo>
                  <a:pt x="1162811" y="1873636"/>
                </a:lnTo>
                <a:lnTo>
                  <a:pt x="0" y="1202192"/>
                </a:lnTo>
                <a:lnTo>
                  <a:pt x="393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bk object 43"/>
          <p:cNvSpPr/>
          <p:nvPr/>
        </p:nvSpPr>
        <p:spPr>
          <a:xfrm>
            <a:off x="4111560" y="824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31" y="402976"/>
                </a:lnTo>
                <a:lnTo>
                  <a:pt x="0" y="1202161"/>
                </a:lnTo>
                <a:lnTo>
                  <a:pt x="1162811" y="1873636"/>
                </a:lnTo>
                <a:lnTo>
                  <a:pt x="1853062" y="1470538"/>
                </a:lnTo>
                <a:lnTo>
                  <a:pt x="1856872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bk object 44"/>
          <p:cNvSpPr/>
          <p:nvPr/>
        </p:nvSpPr>
        <p:spPr>
          <a:xfrm>
            <a:off x="4111560" y="824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6"/>
                </a:moveTo>
                <a:lnTo>
                  <a:pt x="694181" y="0"/>
                </a:lnTo>
                <a:lnTo>
                  <a:pt x="1856872" y="671321"/>
                </a:lnTo>
                <a:lnTo>
                  <a:pt x="1853062" y="1470538"/>
                </a:lnTo>
                <a:lnTo>
                  <a:pt x="1162811" y="1873636"/>
                </a:lnTo>
                <a:lnTo>
                  <a:pt x="0" y="1202161"/>
                </a:lnTo>
                <a:lnTo>
                  <a:pt x="393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bk object 45"/>
          <p:cNvSpPr/>
          <p:nvPr/>
        </p:nvSpPr>
        <p:spPr>
          <a:xfrm>
            <a:off x="6093000" y="5140440"/>
            <a:ext cx="1856520" cy="1716840"/>
          </a:xfrm>
          <a:custGeom>
            <a:avLst/>
            <a:gdLst/>
            <a:ahLst/>
            <a:cxnLst/>
            <a:rect l="l" t="t" r="r" b="b"/>
            <a:pathLst>
              <a:path w="1857375" h="1717675">
                <a:moveTo>
                  <a:pt x="694181" y="0"/>
                </a:moveTo>
                <a:lnTo>
                  <a:pt x="3931" y="402979"/>
                </a:lnTo>
                <a:lnTo>
                  <a:pt x="0" y="1202246"/>
                </a:lnTo>
                <a:lnTo>
                  <a:pt x="892058" y="1717298"/>
                </a:lnTo>
                <a:lnTo>
                  <a:pt x="1430548" y="1717298"/>
                </a:lnTo>
                <a:lnTo>
                  <a:pt x="1853062" y="1470588"/>
                </a:lnTo>
                <a:lnTo>
                  <a:pt x="1856872" y="671334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bk object 46"/>
          <p:cNvSpPr/>
          <p:nvPr/>
        </p:nvSpPr>
        <p:spPr>
          <a:xfrm>
            <a:off x="6093000" y="5140440"/>
            <a:ext cx="1856520" cy="1716840"/>
          </a:xfrm>
          <a:custGeom>
            <a:avLst/>
            <a:gdLst/>
            <a:ahLst/>
            <a:cxnLst/>
            <a:rect l="l" t="t" r="r" b="b"/>
            <a:pathLst>
              <a:path w="1857375" h="1717675">
                <a:moveTo>
                  <a:pt x="892058" y="1717298"/>
                </a:moveTo>
                <a:lnTo>
                  <a:pt x="0" y="1202246"/>
                </a:lnTo>
                <a:lnTo>
                  <a:pt x="3931" y="402979"/>
                </a:lnTo>
                <a:lnTo>
                  <a:pt x="694181" y="0"/>
                </a:lnTo>
                <a:lnTo>
                  <a:pt x="1856872" y="671334"/>
                </a:lnTo>
                <a:lnTo>
                  <a:pt x="1853062" y="1470588"/>
                </a:lnTo>
                <a:lnTo>
                  <a:pt x="1430548" y="1717298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bk object 47"/>
          <p:cNvSpPr/>
          <p:nvPr/>
        </p:nvSpPr>
        <p:spPr>
          <a:xfrm>
            <a:off x="0" y="3911760"/>
            <a:ext cx="1063080" cy="1740600"/>
          </a:xfrm>
          <a:custGeom>
            <a:avLst/>
            <a:gdLst/>
            <a:ahLst/>
            <a:cxnLst/>
            <a:rect l="l" t="t" r="r" b="b"/>
            <a:pathLst>
              <a:path w="1062990" h="1741804">
                <a:moveTo>
                  <a:pt x="18204" y="0"/>
                </a:moveTo>
                <a:lnTo>
                  <a:pt x="0" y="8263"/>
                </a:lnTo>
                <a:lnTo>
                  <a:pt x="0" y="785240"/>
                </a:lnTo>
                <a:lnTo>
                  <a:pt x="118943" y="1660778"/>
                </a:lnTo>
                <a:lnTo>
                  <a:pt x="258103" y="1741502"/>
                </a:lnTo>
                <a:lnTo>
                  <a:pt x="1062727" y="1404497"/>
                </a:lnTo>
                <a:lnTo>
                  <a:pt x="952225" y="539246"/>
                </a:lnTo>
                <a:lnTo>
                  <a:pt x="18204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bk object 48"/>
          <p:cNvSpPr/>
          <p:nvPr/>
        </p:nvSpPr>
        <p:spPr>
          <a:xfrm>
            <a:off x="0" y="3911760"/>
            <a:ext cx="1063080" cy="1740600"/>
          </a:xfrm>
          <a:custGeom>
            <a:avLst/>
            <a:gdLst/>
            <a:ahLst/>
            <a:cxnLst/>
            <a:rect l="l" t="t" r="r" b="b"/>
            <a:pathLst>
              <a:path w="1062990" h="1741804">
                <a:moveTo>
                  <a:pt x="0" y="8263"/>
                </a:moveTo>
                <a:lnTo>
                  <a:pt x="18204" y="0"/>
                </a:lnTo>
                <a:lnTo>
                  <a:pt x="952225" y="539246"/>
                </a:lnTo>
                <a:lnTo>
                  <a:pt x="1062727" y="1404497"/>
                </a:lnTo>
                <a:lnTo>
                  <a:pt x="258103" y="1741502"/>
                </a:lnTo>
                <a:lnTo>
                  <a:pt x="118943" y="1660778"/>
                </a:lnTo>
                <a:lnTo>
                  <a:pt x="0" y="785240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bk object 49"/>
          <p:cNvSpPr/>
          <p:nvPr/>
        </p:nvSpPr>
        <p:spPr>
          <a:xfrm>
            <a:off x="174600" y="5159520"/>
            <a:ext cx="1856520" cy="1697760"/>
          </a:xfrm>
          <a:custGeom>
            <a:avLst/>
            <a:gdLst/>
            <a:ahLst/>
            <a:cxnLst/>
            <a:rect l="l" t="t" r="r" b="b"/>
            <a:pathLst>
              <a:path w="1857375" h="1698625">
                <a:moveTo>
                  <a:pt x="859106" y="1698248"/>
                </a:moveTo>
                <a:lnTo>
                  <a:pt x="0" y="1202246"/>
                </a:lnTo>
                <a:lnTo>
                  <a:pt x="3881" y="402979"/>
                </a:lnTo>
                <a:lnTo>
                  <a:pt x="694121" y="0"/>
                </a:lnTo>
                <a:lnTo>
                  <a:pt x="1856851" y="671334"/>
                </a:lnTo>
                <a:lnTo>
                  <a:pt x="1853041" y="1470600"/>
                </a:lnTo>
                <a:lnTo>
                  <a:pt x="1463159" y="1698248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bk object 50"/>
          <p:cNvSpPr/>
          <p:nvPr/>
        </p:nvSpPr>
        <p:spPr>
          <a:xfrm>
            <a:off x="212760" y="260676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21" y="0"/>
                </a:moveTo>
                <a:lnTo>
                  <a:pt x="3881" y="402976"/>
                </a:lnTo>
                <a:lnTo>
                  <a:pt x="0" y="1202192"/>
                </a:lnTo>
                <a:lnTo>
                  <a:pt x="1162800" y="1873645"/>
                </a:lnTo>
                <a:lnTo>
                  <a:pt x="1853041" y="1470547"/>
                </a:lnTo>
                <a:lnTo>
                  <a:pt x="1856851" y="671321"/>
                </a:lnTo>
                <a:lnTo>
                  <a:pt x="69412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bk object 51"/>
          <p:cNvSpPr/>
          <p:nvPr/>
        </p:nvSpPr>
        <p:spPr>
          <a:xfrm>
            <a:off x="212760" y="260676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881" y="402976"/>
                </a:moveTo>
                <a:lnTo>
                  <a:pt x="694121" y="0"/>
                </a:lnTo>
                <a:lnTo>
                  <a:pt x="1856851" y="671321"/>
                </a:lnTo>
                <a:lnTo>
                  <a:pt x="1853041" y="1470547"/>
                </a:lnTo>
                <a:lnTo>
                  <a:pt x="1162800" y="1873645"/>
                </a:lnTo>
                <a:lnTo>
                  <a:pt x="0" y="1202192"/>
                </a:lnTo>
                <a:lnTo>
                  <a:pt x="388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bk object 52"/>
          <p:cNvSpPr/>
          <p:nvPr/>
        </p:nvSpPr>
        <p:spPr>
          <a:xfrm>
            <a:off x="1177920" y="388296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880" y="402979"/>
                </a:moveTo>
                <a:lnTo>
                  <a:pt x="694169" y="0"/>
                </a:lnTo>
                <a:lnTo>
                  <a:pt x="1856850" y="671321"/>
                </a:lnTo>
                <a:lnTo>
                  <a:pt x="1853040" y="1470541"/>
                </a:lnTo>
                <a:lnTo>
                  <a:pt x="1162799" y="1873578"/>
                </a:lnTo>
                <a:lnTo>
                  <a:pt x="0" y="1202186"/>
                </a:lnTo>
                <a:lnTo>
                  <a:pt x="3880" y="402979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bk object 53"/>
          <p:cNvSpPr/>
          <p:nvPr/>
        </p:nvSpPr>
        <p:spPr>
          <a:xfrm>
            <a:off x="2155680" y="5168880"/>
            <a:ext cx="1856520" cy="1688400"/>
          </a:xfrm>
          <a:custGeom>
            <a:avLst/>
            <a:gdLst/>
            <a:ahLst/>
            <a:cxnLst/>
            <a:rect l="l" t="t" r="r" b="b"/>
            <a:pathLst>
              <a:path w="1857375" h="1689100">
                <a:moveTo>
                  <a:pt x="842640" y="1688723"/>
                </a:moveTo>
                <a:lnTo>
                  <a:pt x="0" y="1202246"/>
                </a:lnTo>
                <a:lnTo>
                  <a:pt x="3941" y="402979"/>
                </a:lnTo>
                <a:lnTo>
                  <a:pt x="694181" y="0"/>
                </a:lnTo>
                <a:lnTo>
                  <a:pt x="1856856" y="671334"/>
                </a:lnTo>
                <a:lnTo>
                  <a:pt x="1853046" y="1470588"/>
                </a:lnTo>
                <a:lnTo>
                  <a:pt x="1479422" y="1688723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bk object 54"/>
          <p:cNvSpPr/>
          <p:nvPr/>
        </p:nvSpPr>
        <p:spPr>
          <a:xfrm>
            <a:off x="2181240" y="261612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41" y="402976"/>
                </a:lnTo>
                <a:lnTo>
                  <a:pt x="0" y="1202176"/>
                </a:lnTo>
                <a:lnTo>
                  <a:pt x="1162821" y="1873629"/>
                </a:lnTo>
                <a:lnTo>
                  <a:pt x="1853071" y="1470531"/>
                </a:lnTo>
                <a:lnTo>
                  <a:pt x="1856881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bk object 55"/>
          <p:cNvSpPr/>
          <p:nvPr/>
        </p:nvSpPr>
        <p:spPr>
          <a:xfrm>
            <a:off x="2181240" y="261612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41" y="402976"/>
                </a:moveTo>
                <a:lnTo>
                  <a:pt x="694181" y="0"/>
                </a:lnTo>
                <a:lnTo>
                  <a:pt x="1856881" y="671321"/>
                </a:lnTo>
                <a:lnTo>
                  <a:pt x="1853071" y="1470531"/>
                </a:lnTo>
                <a:lnTo>
                  <a:pt x="1162821" y="1873629"/>
                </a:lnTo>
                <a:lnTo>
                  <a:pt x="0" y="1202176"/>
                </a:lnTo>
                <a:lnTo>
                  <a:pt x="394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bk object 56"/>
          <p:cNvSpPr/>
          <p:nvPr/>
        </p:nvSpPr>
        <p:spPr>
          <a:xfrm>
            <a:off x="1203480" y="13208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880" y="402976"/>
                </a:moveTo>
                <a:lnTo>
                  <a:pt x="694169" y="0"/>
                </a:lnTo>
                <a:lnTo>
                  <a:pt x="1856844" y="671321"/>
                </a:lnTo>
                <a:lnTo>
                  <a:pt x="1853034" y="1470538"/>
                </a:lnTo>
                <a:lnTo>
                  <a:pt x="1162799" y="1873636"/>
                </a:lnTo>
                <a:lnTo>
                  <a:pt x="0" y="1202161"/>
                </a:lnTo>
                <a:lnTo>
                  <a:pt x="3880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bk object 57"/>
          <p:cNvSpPr/>
          <p:nvPr/>
        </p:nvSpPr>
        <p:spPr>
          <a:xfrm>
            <a:off x="9217080" y="39020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31" y="402979"/>
                </a:lnTo>
                <a:lnTo>
                  <a:pt x="0" y="1202186"/>
                </a:lnTo>
                <a:lnTo>
                  <a:pt x="1162811" y="1873578"/>
                </a:lnTo>
                <a:lnTo>
                  <a:pt x="1853062" y="1470541"/>
                </a:lnTo>
                <a:lnTo>
                  <a:pt x="1856872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bk object 58"/>
          <p:cNvSpPr/>
          <p:nvPr/>
        </p:nvSpPr>
        <p:spPr>
          <a:xfrm>
            <a:off x="9217080" y="39020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9"/>
                </a:moveTo>
                <a:lnTo>
                  <a:pt x="694181" y="0"/>
                </a:lnTo>
                <a:lnTo>
                  <a:pt x="1856872" y="671321"/>
                </a:lnTo>
                <a:lnTo>
                  <a:pt x="1853062" y="1470541"/>
                </a:lnTo>
                <a:lnTo>
                  <a:pt x="1162811" y="1873578"/>
                </a:lnTo>
                <a:lnTo>
                  <a:pt x="0" y="1202186"/>
                </a:lnTo>
                <a:lnTo>
                  <a:pt x="3931" y="402979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bk object 59"/>
          <p:cNvSpPr/>
          <p:nvPr/>
        </p:nvSpPr>
        <p:spPr>
          <a:xfrm>
            <a:off x="10207800" y="5178600"/>
            <a:ext cx="1856520" cy="1678680"/>
          </a:xfrm>
          <a:custGeom>
            <a:avLst/>
            <a:gdLst/>
            <a:ahLst/>
            <a:cxnLst/>
            <a:rect l="l" t="t" r="r" b="b"/>
            <a:pathLst>
              <a:path w="1857375" h="1679575">
                <a:moveTo>
                  <a:pt x="826129" y="1679198"/>
                </a:moveTo>
                <a:lnTo>
                  <a:pt x="0" y="1202246"/>
                </a:lnTo>
                <a:lnTo>
                  <a:pt x="3931" y="402979"/>
                </a:lnTo>
                <a:lnTo>
                  <a:pt x="694181" y="0"/>
                </a:lnTo>
                <a:lnTo>
                  <a:pt x="1856872" y="671334"/>
                </a:lnTo>
                <a:lnTo>
                  <a:pt x="1853062" y="1470600"/>
                </a:lnTo>
                <a:lnTo>
                  <a:pt x="1495805" y="1679198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bk object 60"/>
          <p:cNvSpPr/>
          <p:nvPr/>
        </p:nvSpPr>
        <p:spPr>
          <a:xfrm>
            <a:off x="10207800" y="26258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694181" y="0"/>
                </a:moveTo>
                <a:lnTo>
                  <a:pt x="3931" y="402976"/>
                </a:lnTo>
                <a:lnTo>
                  <a:pt x="0" y="1202192"/>
                </a:lnTo>
                <a:lnTo>
                  <a:pt x="1162811" y="1873645"/>
                </a:lnTo>
                <a:lnTo>
                  <a:pt x="1853062" y="1470547"/>
                </a:lnTo>
                <a:lnTo>
                  <a:pt x="1856993" y="671321"/>
                </a:lnTo>
                <a:lnTo>
                  <a:pt x="69418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bk object 61"/>
          <p:cNvSpPr/>
          <p:nvPr/>
        </p:nvSpPr>
        <p:spPr>
          <a:xfrm>
            <a:off x="10207800" y="2625840"/>
            <a:ext cx="1856520" cy="1874160"/>
          </a:xfrm>
          <a:custGeom>
            <a:avLst/>
            <a:gdLst/>
            <a:ahLst/>
            <a:cxnLst/>
            <a:rect l="l" t="t" r="r" b="b"/>
            <a:pathLst>
              <a:path w="1857375" h="1873885">
                <a:moveTo>
                  <a:pt x="3931" y="402976"/>
                </a:moveTo>
                <a:lnTo>
                  <a:pt x="694181" y="0"/>
                </a:lnTo>
                <a:lnTo>
                  <a:pt x="1856993" y="671321"/>
                </a:lnTo>
                <a:lnTo>
                  <a:pt x="1853062" y="1470547"/>
                </a:lnTo>
                <a:lnTo>
                  <a:pt x="1162811" y="1873645"/>
                </a:lnTo>
                <a:lnTo>
                  <a:pt x="0" y="1202192"/>
                </a:lnTo>
                <a:lnTo>
                  <a:pt x="3931" y="402976"/>
                </a:lnTo>
                <a:close/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bk object 62"/>
          <p:cNvSpPr/>
          <p:nvPr/>
        </p:nvSpPr>
        <p:spPr>
          <a:xfrm>
            <a:off x="11190240" y="3998880"/>
            <a:ext cx="1001160" cy="1716840"/>
          </a:xfrm>
          <a:custGeom>
            <a:avLst/>
            <a:gdLst/>
            <a:ahLst/>
            <a:cxnLst/>
            <a:rect l="l" t="t" r="r" b="b"/>
            <a:pathLst>
              <a:path w="1002665" h="1717675">
                <a:moveTo>
                  <a:pt x="804550" y="0"/>
                </a:moveTo>
                <a:lnTo>
                  <a:pt x="0" y="336922"/>
                </a:lnTo>
                <a:lnTo>
                  <a:pt x="110489" y="1202173"/>
                </a:lnTo>
                <a:lnTo>
                  <a:pt x="1002273" y="1717142"/>
                </a:lnTo>
                <a:lnTo>
                  <a:pt x="1002273" y="856487"/>
                </a:lnTo>
                <a:lnTo>
                  <a:pt x="892423" y="55363"/>
                </a:lnTo>
                <a:lnTo>
                  <a:pt x="8045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bk object 63"/>
          <p:cNvSpPr/>
          <p:nvPr/>
        </p:nvSpPr>
        <p:spPr>
          <a:xfrm>
            <a:off x="11190240" y="3998880"/>
            <a:ext cx="1001160" cy="1716840"/>
          </a:xfrm>
          <a:custGeom>
            <a:avLst/>
            <a:gdLst/>
            <a:ahLst/>
            <a:cxnLst/>
            <a:rect l="l" t="t" r="r" b="b"/>
            <a:pathLst>
              <a:path w="1002665" h="1717675">
                <a:moveTo>
                  <a:pt x="1002273" y="1717142"/>
                </a:moveTo>
                <a:lnTo>
                  <a:pt x="110489" y="1202173"/>
                </a:lnTo>
                <a:lnTo>
                  <a:pt x="0" y="336922"/>
                </a:lnTo>
                <a:lnTo>
                  <a:pt x="804550" y="0"/>
                </a:lnTo>
                <a:lnTo>
                  <a:pt x="892423" y="55363"/>
                </a:lnTo>
                <a:lnTo>
                  <a:pt x="1002273" y="856487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bk object 64"/>
          <p:cNvSpPr/>
          <p:nvPr/>
        </p:nvSpPr>
        <p:spPr>
          <a:xfrm>
            <a:off x="11190240" y="1455840"/>
            <a:ext cx="1001160" cy="1716840"/>
          </a:xfrm>
          <a:custGeom>
            <a:avLst/>
            <a:gdLst/>
            <a:ahLst/>
            <a:cxnLst/>
            <a:rect l="l" t="t" r="r" b="b"/>
            <a:pathLst>
              <a:path w="1002665" h="1717675">
                <a:moveTo>
                  <a:pt x="1002273" y="1717151"/>
                </a:moveTo>
                <a:lnTo>
                  <a:pt x="110489" y="1202161"/>
                </a:lnTo>
                <a:lnTo>
                  <a:pt x="0" y="336925"/>
                </a:lnTo>
                <a:lnTo>
                  <a:pt x="804671" y="0"/>
                </a:lnTo>
                <a:lnTo>
                  <a:pt x="903975" y="56631"/>
                </a:lnTo>
                <a:lnTo>
                  <a:pt x="1002273" y="811133"/>
                </a:lnTo>
              </a:path>
            </a:pathLst>
          </a:custGeom>
          <a:noFill/>
          <a:ln w="127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bk object 65"/>
          <p:cNvSpPr/>
          <p:nvPr/>
        </p:nvSpPr>
        <p:spPr>
          <a:xfrm>
            <a:off x="609480" y="333360"/>
            <a:ext cx="10972080" cy="6185880"/>
          </a:xfrm>
          <a:custGeom>
            <a:avLst/>
            <a:gdLst/>
            <a:ahLst/>
            <a:cxnLst/>
            <a:rect l="l" t="t" r="r" b="b"/>
            <a:pathLst>
              <a:path w="10972800" h="6186170">
                <a:moveTo>
                  <a:pt x="0" y="6185915"/>
                </a:moveTo>
                <a:lnTo>
                  <a:pt x="10972799" y="6185915"/>
                </a:lnTo>
                <a:lnTo>
                  <a:pt x="10972799" y="0"/>
                </a:lnTo>
                <a:lnTo>
                  <a:pt x="0" y="0"/>
                </a:lnTo>
                <a:lnTo>
                  <a:pt x="0" y="61859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bk object 66"/>
          <p:cNvSpPr/>
          <p:nvPr/>
        </p:nvSpPr>
        <p:spPr>
          <a:xfrm>
            <a:off x="609480" y="333360"/>
            <a:ext cx="10972080" cy="6185880"/>
          </a:xfrm>
          <a:custGeom>
            <a:avLst/>
            <a:gdLst/>
            <a:ahLst/>
            <a:cxnLst/>
            <a:rect l="l" t="t" r="r" b="b"/>
            <a:pathLst>
              <a:path w="10972800" h="6186170">
                <a:moveTo>
                  <a:pt x="0" y="6185915"/>
                </a:moveTo>
                <a:lnTo>
                  <a:pt x="10972799" y="6185915"/>
                </a:lnTo>
                <a:lnTo>
                  <a:pt x="10972799" y="0"/>
                </a:lnTo>
                <a:lnTo>
                  <a:pt x="0" y="0"/>
                </a:lnTo>
                <a:lnTo>
                  <a:pt x="0" y="6185915"/>
                </a:lnTo>
                <a:close/>
              </a:path>
            </a:pathLst>
          </a:custGeom>
          <a:noFill/>
          <a:ln w="6349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bk object 67"/>
          <p:cNvSpPr/>
          <p:nvPr/>
        </p:nvSpPr>
        <p:spPr>
          <a:xfrm>
            <a:off x="6081840" y="0"/>
            <a:ext cx="4903200" cy="677160"/>
          </a:xfrm>
          <a:custGeom>
            <a:avLst/>
            <a:gdLst/>
            <a:ahLst/>
            <a:cxnLst/>
            <a:rect l="l" t="t" r="r" b="b"/>
            <a:pathLst>
              <a:path w="4904105" h="678180">
                <a:moveTo>
                  <a:pt x="0" y="678179"/>
                </a:moveTo>
                <a:lnTo>
                  <a:pt x="4904109" y="678179"/>
                </a:lnTo>
                <a:lnTo>
                  <a:pt x="4904109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bk object 68"/>
          <p:cNvSpPr/>
          <p:nvPr/>
        </p:nvSpPr>
        <p:spPr>
          <a:xfrm>
            <a:off x="6081840" y="0"/>
            <a:ext cx="4903200" cy="677160"/>
          </a:xfrm>
          <a:custGeom>
            <a:avLst/>
            <a:gdLst/>
            <a:ahLst/>
            <a:cxnLst/>
            <a:rect l="l" t="t" r="r" b="b"/>
            <a:pathLst>
              <a:path w="4904105" h="678180">
                <a:moveTo>
                  <a:pt x="4904109" y="0"/>
                </a:moveTo>
                <a:lnTo>
                  <a:pt x="4904109" y="678179"/>
                </a:lnTo>
                <a:lnTo>
                  <a:pt x="0" y="67817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D29F0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bk object 69"/>
          <p:cNvSpPr/>
          <p:nvPr/>
        </p:nvSpPr>
        <p:spPr>
          <a:xfrm>
            <a:off x="6197760" y="0"/>
            <a:ext cx="4674600" cy="600840"/>
          </a:xfrm>
          <a:custGeom>
            <a:avLst/>
            <a:gdLst/>
            <a:ahLst/>
            <a:cxnLst/>
            <a:rect l="l" t="t" r="r" b="b"/>
            <a:pathLst>
              <a:path w="4674234" h="601980">
                <a:moveTo>
                  <a:pt x="0" y="601979"/>
                </a:moveTo>
                <a:lnTo>
                  <a:pt x="4673985" y="601979"/>
                </a:lnTo>
                <a:lnTo>
                  <a:pt x="4673985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A4634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3"/>
          <p:cNvSpPr/>
          <p:nvPr/>
        </p:nvSpPr>
        <p:spPr>
          <a:xfrm>
            <a:off x="6311160" y="2708640"/>
            <a:ext cx="4417200" cy="170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603A14"/>
                </a:solidFill>
                <a:latin typeface="Century Gothic"/>
              </a:rPr>
              <a:t>Prototype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16" name="Picture Placeholder 5"/>
          <p:cNvPicPr/>
          <p:nvPr/>
        </p:nvPicPr>
        <p:blipFill>
          <a:blip r:embed="rId2"/>
          <a:srcRect l="3384" r="3384"/>
          <a:stretch/>
        </p:blipFill>
        <p:spPr>
          <a:xfrm>
            <a:off x="6095880" y="-251640"/>
            <a:ext cx="4849560" cy="2886840"/>
          </a:xfrm>
          <a:prstGeom prst="rect">
            <a:avLst/>
          </a:prstGeom>
          <a:ln w="0">
            <a:noFill/>
          </a:ln>
        </p:spPr>
      </p:pic>
      <p:sp>
        <p:nvSpPr>
          <p:cNvPr id="217" name="Subtitle 2"/>
          <p:cNvSpPr/>
          <p:nvPr/>
        </p:nvSpPr>
        <p:spPr>
          <a:xfrm>
            <a:off x="6311160" y="4421160"/>
            <a:ext cx="4412520" cy="12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D0D0D"/>
                </a:solidFill>
                <a:latin typeface="Century Gothic"/>
              </a:rPr>
              <a:t>emotion Change detector and enhancement application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8" name="Picture 8" descr="Shape&#10;&#10;Description automatically generated"/>
          <p:cNvPicPr/>
          <p:nvPr/>
        </p:nvPicPr>
        <p:blipFill>
          <a:blip r:embed="rId3"/>
          <a:stretch/>
        </p:blipFill>
        <p:spPr>
          <a:xfrm>
            <a:off x="750240" y="837720"/>
            <a:ext cx="4374360" cy="328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"/>
    </mc:Choice>
    <mc:Fallback xmlns:p15="http://schemas.microsoft.com/office/powerpoint/2012/main"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2"/>
          <p:cNvSpPr/>
          <p:nvPr/>
        </p:nvSpPr>
        <p:spPr>
          <a:xfrm>
            <a:off x="1460520" y="1376280"/>
            <a:ext cx="8520840" cy="106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ts val="4246"/>
              </a:lnSpc>
            </a:pPr>
            <a:r>
              <a:rPr lang="de-DE" sz="3600" b="0" strike="noStrike" spc="-32">
                <a:solidFill>
                  <a:srgbClr val="845309"/>
                </a:solidFill>
                <a:latin typeface="Century Gothic"/>
              </a:rPr>
              <a:t>How</a:t>
            </a:r>
            <a:r>
              <a:rPr lang="de-DE" sz="3600" b="0" strike="noStrike" spc="92">
                <a:solidFill>
                  <a:srgbClr val="845309"/>
                </a:solidFill>
                <a:latin typeface="Times New Roman"/>
              </a:rPr>
              <a:t> </a:t>
            </a:r>
            <a:r>
              <a:rPr lang="de-DE" sz="3600" b="0" strike="noStrike" spc="-26">
                <a:solidFill>
                  <a:srgbClr val="845309"/>
                </a:solidFill>
                <a:latin typeface="Century Gothic"/>
              </a:rPr>
              <a:t>are</a:t>
            </a:r>
            <a:r>
              <a:rPr lang="de-DE" sz="3600" b="0" strike="noStrike" spc="92">
                <a:solidFill>
                  <a:srgbClr val="845309"/>
                </a:solidFill>
                <a:latin typeface="Times New Roman"/>
              </a:rPr>
              <a:t> </a:t>
            </a:r>
            <a:r>
              <a:rPr lang="de-DE" sz="3600" b="0" strike="noStrike" spc="-35">
                <a:solidFill>
                  <a:srgbClr val="845309"/>
                </a:solidFill>
                <a:latin typeface="Century Gothic"/>
              </a:rPr>
              <a:t>w</a:t>
            </a:r>
            <a:r>
              <a:rPr lang="de-DE" sz="3600" b="0" strike="noStrike" spc="-26">
                <a:solidFill>
                  <a:srgbClr val="845309"/>
                </a:solidFill>
                <a:latin typeface="Century Gothic"/>
              </a:rPr>
              <a:t>e</a:t>
            </a:r>
            <a:r>
              <a:rPr lang="de-DE" sz="3600" b="0" strike="noStrike" spc="92">
                <a:solidFill>
                  <a:srgbClr val="845309"/>
                </a:solidFill>
                <a:latin typeface="Times New Roman"/>
              </a:rPr>
              <a:t> </a:t>
            </a:r>
            <a:r>
              <a:rPr lang="de-DE" sz="3600" b="0" strike="noStrike" spc="1">
                <a:solidFill>
                  <a:srgbClr val="845309"/>
                </a:solidFill>
                <a:latin typeface="Century Gothic"/>
              </a:rPr>
              <a:t>d</a:t>
            </a:r>
            <a:r>
              <a:rPr lang="de-DE" sz="3600" b="0" strike="noStrike" spc="-26">
                <a:solidFill>
                  <a:srgbClr val="845309"/>
                </a:solidFill>
                <a:latin typeface="Century Gothic"/>
              </a:rPr>
              <a:t>ifferen</a:t>
            </a:r>
            <a:r>
              <a:rPr lang="de-DE" sz="3600" b="0" strike="noStrike" spc="-15">
                <a:solidFill>
                  <a:srgbClr val="845309"/>
                </a:solidFill>
                <a:latin typeface="Century Gothic"/>
              </a:rPr>
              <a:t>t</a:t>
            </a:r>
            <a:r>
              <a:rPr lang="de-DE" sz="3600" b="0" strike="noStrike" spc="100">
                <a:solidFill>
                  <a:srgbClr val="845309"/>
                </a:solidFill>
                <a:latin typeface="Times New Roman"/>
              </a:rPr>
              <a:t> </a:t>
            </a:r>
            <a:r>
              <a:rPr lang="de-DE" sz="3600" b="0" strike="noStrike" spc="-15">
                <a:solidFill>
                  <a:srgbClr val="845309"/>
                </a:solidFill>
                <a:latin typeface="Century Gothic"/>
              </a:rPr>
              <a:t>f</a:t>
            </a:r>
            <a:r>
              <a:rPr lang="de-DE" sz="3600" b="0" strike="noStrike" spc="-26">
                <a:solidFill>
                  <a:srgbClr val="845309"/>
                </a:solidFill>
                <a:latin typeface="Century Gothic"/>
              </a:rPr>
              <a:t>r</a:t>
            </a:r>
            <a:r>
              <a:rPr lang="de-DE" sz="3600" b="0" strike="noStrike" spc="-32">
                <a:solidFill>
                  <a:srgbClr val="845309"/>
                </a:solidFill>
                <a:latin typeface="Century Gothic"/>
              </a:rPr>
              <a:t>om</a:t>
            </a:r>
            <a:r>
              <a:rPr lang="de-DE" sz="3600" b="0" strike="noStrike" spc="92">
                <a:solidFill>
                  <a:srgbClr val="845309"/>
                </a:solidFill>
                <a:latin typeface="Times New Roman"/>
              </a:rPr>
              <a:t> </a:t>
            </a:r>
            <a:r>
              <a:rPr lang="de-DE" sz="3600" b="0" strike="noStrike" spc="-21">
                <a:solidFill>
                  <a:srgbClr val="845309"/>
                </a:solidFill>
                <a:latin typeface="Century Gothic"/>
              </a:rPr>
              <a:t>other</a:t>
            </a:r>
            <a:r>
              <a:rPr lang="en-US" sz="3600" b="0" strike="noStrike" spc="-21">
                <a:solidFill>
                  <a:srgbClr val="845309"/>
                </a:solidFill>
                <a:latin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competitors?</a:t>
            </a:r>
            <a:br/>
            <a:endParaRPr lang="en-US" sz="3600" b="0" strike="noStrike" spc="-1">
              <a:latin typeface="Arial"/>
            </a:endParaRPr>
          </a:p>
        </p:txBody>
      </p:sp>
      <p:sp>
        <p:nvSpPr>
          <p:cNvPr id="235" name="object 3"/>
          <p:cNvSpPr/>
          <p:nvPr/>
        </p:nvSpPr>
        <p:spPr>
          <a:xfrm>
            <a:off x="1460520" y="2537640"/>
            <a:ext cx="9078120" cy="220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17640">
              <a:lnSpc>
                <a:spcPts val="2775"/>
              </a:lnSpc>
              <a:spcBef>
                <a:spcPts val="850"/>
              </a:spcBef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analytical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data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determine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if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person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prone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depression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euphoria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even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chronic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stress under the supervision of a doctor.</a:t>
            </a:r>
            <a:endParaRPr lang="en-US" sz="2400" b="0" strike="noStrike" spc="-1">
              <a:latin typeface="Arial"/>
            </a:endParaRPr>
          </a:p>
          <a:p>
            <a:pPr marL="17640">
              <a:lnSpc>
                <a:spcPct val="96000"/>
              </a:lnSpc>
              <a:spcBef>
                <a:spcPts val="737"/>
              </a:spcBef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Therefore,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information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diagnose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medical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conditions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even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diary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share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with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therapist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needed.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ject 2"/>
          <p:cNvSpPr/>
          <p:nvPr/>
        </p:nvSpPr>
        <p:spPr>
          <a:xfrm>
            <a:off x="1460520" y="1376280"/>
            <a:ext cx="9270360" cy="101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ts val="4720"/>
              </a:lnSpc>
            </a:pPr>
            <a:r>
              <a:rPr lang="de-DE" sz="4000" b="0" strike="noStrike" spc="-32">
                <a:solidFill>
                  <a:srgbClr val="845309"/>
                </a:solidFill>
                <a:latin typeface="Century Gothic"/>
              </a:rPr>
              <a:t>Overv</a:t>
            </a:r>
            <a:r>
              <a:rPr lang="de-DE" sz="4000" b="0" strike="noStrike" spc="-1">
                <a:solidFill>
                  <a:srgbClr val="845309"/>
                </a:solidFill>
                <a:latin typeface="Century Gothic"/>
              </a:rPr>
              <a:t>i</a:t>
            </a:r>
            <a:r>
              <a:rPr lang="de-DE" sz="4000" b="0" strike="noStrike" spc="-32">
                <a:solidFill>
                  <a:srgbClr val="845309"/>
                </a:solidFill>
                <a:latin typeface="Century Gothic"/>
              </a:rPr>
              <a:t>ew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0" name="object 3"/>
          <p:cNvSpPr/>
          <p:nvPr/>
        </p:nvSpPr>
        <p:spPr>
          <a:xfrm>
            <a:off x="1460520" y="1689120"/>
            <a:ext cx="9270360" cy="37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1480" rIns="0" bIns="0">
            <a:noAutofit/>
          </a:bodyPr>
          <a:lstStyle/>
          <a:p>
            <a:pPr marL="353880" indent="-272160">
              <a:lnSpc>
                <a:spcPct val="96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Every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human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has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swings,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 in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some emotional periods they don’t even realize they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need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some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cheering up.</a:t>
            </a:r>
            <a:endParaRPr lang="en-US" sz="2400" b="0" strike="noStrike" spc="-1">
              <a:latin typeface="Arial"/>
            </a:endParaRPr>
          </a:p>
          <a:p>
            <a:pPr marL="353880" indent="-272160">
              <a:lnSpc>
                <a:spcPct val="96000"/>
              </a:lnSpc>
              <a:spcBef>
                <a:spcPts val="587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 dirty="0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these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emotions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are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left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ignored,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they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develop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into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chronic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emotions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even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lead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related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mental health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disorders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such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as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depression,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bipolar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disorder,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even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euphoria.</a:t>
            </a:r>
            <a:endParaRPr lang="en-US" sz="2400" b="0" strike="noStrike" spc="-1" dirty="0">
              <a:latin typeface="Arial"/>
            </a:endParaRPr>
          </a:p>
          <a:p>
            <a:pPr marL="353880" indent="-272160">
              <a:lnSpc>
                <a:spcPts val="2775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 dirty="0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Therefore,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it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important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address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these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emotions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before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they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develop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into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serious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medical</a:t>
            </a:r>
            <a:r>
              <a:rPr lang="en-US" sz="2400" b="0" strike="noStrike" spc="-1" dirty="0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 dirty="0">
                <a:solidFill>
                  <a:srgbClr val="4E3A2F"/>
                </a:solidFill>
                <a:latin typeface="Century Gothic"/>
                <a:ea typeface="Century Gothic"/>
              </a:rPr>
              <a:t>conditions.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2"/>
          <p:cNvSpPr/>
          <p:nvPr/>
        </p:nvSpPr>
        <p:spPr>
          <a:xfrm>
            <a:off x="1143000" y="1066680"/>
            <a:ext cx="927036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ts val="4720"/>
              </a:lnSpc>
            </a:pPr>
            <a:r>
              <a:rPr lang="en-US" sz="4000" b="0" strike="noStrike" spc="-32">
                <a:solidFill>
                  <a:srgbClr val="845309"/>
                </a:solidFill>
                <a:latin typeface="Century Gothic"/>
              </a:rPr>
              <a:t>Rich picture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22" name="Picture 6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3048120" y="2133720"/>
            <a:ext cx="4947840" cy="398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object 2"/>
          <p:cNvSpPr/>
          <p:nvPr/>
        </p:nvSpPr>
        <p:spPr>
          <a:xfrm>
            <a:off x="1460520" y="1376280"/>
            <a:ext cx="9270360" cy="61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ct val="100000"/>
              </a:lnSpc>
            </a:pPr>
            <a:r>
              <a:rPr lang="en-US" sz="4000" b="0" strike="noStrike" spc="-26">
                <a:solidFill>
                  <a:srgbClr val="845309"/>
                </a:solidFill>
                <a:latin typeface="Century Gothic"/>
              </a:rPr>
              <a:t>Features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4" name="TextBox 2"/>
          <p:cNvSpPr/>
          <p:nvPr/>
        </p:nvSpPr>
        <p:spPr>
          <a:xfrm>
            <a:off x="1371600" y="2666880"/>
            <a:ext cx="9143280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Identifying human emotions using facial images. (Using machine learning)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Feedback and suggestions regarding the improvement of emotions.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Tracking emotion for better feedback.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 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bject 2"/>
          <p:cNvSpPr/>
          <p:nvPr/>
        </p:nvSpPr>
        <p:spPr>
          <a:xfrm>
            <a:off x="1460520" y="1376280"/>
            <a:ext cx="9270360" cy="101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ts val="4720"/>
              </a:lnSpc>
            </a:pPr>
            <a:r>
              <a:rPr lang="de-DE" sz="4000" b="0" strike="noStrike" spc="-26">
                <a:solidFill>
                  <a:srgbClr val="845309"/>
                </a:solidFill>
                <a:latin typeface="Century Gothic"/>
              </a:rPr>
              <a:t>Appl</a:t>
            </a:r>
            <a:r>
              <a:rPr lang="de-DE" sz="4000" b="0" strike="noStrike" spc="-7">
                <a:solidFill>
                  <a:srgbClr val="845309"/>
                </a:solidFill>
                <a:latin typeface="Century Gothic"/>
              </a:rPr>
              <a:t>i</a:t>
            </a:r>
            <a:r>
              <a:rPr lang="de-DE" sz="4000" b="0" strike="noStrike" spc="-26">
                <a:solidFill>
                  <a:srgbClr val="845309"/>
                </a:solidFill>
                <a:latin typeface="Century Gothic"/>
              </a:rPr>
              <a:t>cations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6" name="object 3"/>
          <p:cNvSpPr/>
          <p:nvPr/>
        </p:nvSpPr>
        <p:spPr>
          <a:xfrm>
            <a:off x="1530360" y="2011320"/>
            <a:ext cx="8532000" cy="263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85840" indent="-272160">
              <a:lnSpc>
                <a:spcPts val="2775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72160">
              <a:lnSpc>
                <a:spcPts val="2775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72160">
              <a:lnSpc>
                <a:spcPts val="2775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attending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therapy,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weekly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reports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from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application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shared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with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therapist.</a:t>
            </a:r>
            <a:endParaRPr lang="en-US" sz="2400" b="0" strike="noStrike" spc="-1">
              <a:latin typeface="Arial"/>
            </a:endParaRPr>
          </a:p>
          <a:p>
            <a:pPr marL="285840" indent="-272160">
              <a:lnSpc>
                <a:spcPts val="2775"/>
              </a:lnSpc>
              <a:spcBef>
                <a:spcPts val="814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Children’s 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swings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monitored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which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difficult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manually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due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frequent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swings.</a:t>
            </a:r>
            <a:endParaRPr lang="en-US" sz="2400" b="0" strike="noStrike" spc="-1">
              <a:latin typeface="Arial"/>
            </a:endParaRPr>
          </a:p>
          <a:p>
            <a:pPr marL="285840" indent="-272160">
              <a:lnSpc>
                <a:spcPts val="2826"/>
              </a:lnSpc>
              <a:spcBef>
                <a:spcPts val="488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for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self-awareness,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personal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growth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_0"/>
          <p:cNvSpPr/>
          <p:nvPr/>
        </p:nvSpPr>
        <p:spPr>
          <a:xfrm>
            <a:off x="1460520" y="1376280"/>
            <a:ext cx="9270360" cy="101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600" algn="ctr">
              <a:lnSpc>
                <a:spcPct val="100000"/>
              </a:lnSpc>
            </a:pPr>
            <a:r>
              <a:rPr lang="de-DE" sz="4000" b="0" strike="noStrike" spc="-26">
                <a:solidFill>
                  <a:srgbClr val="845309"/>
                </a:solidFill>
                <a:latin typeface="Century Gothic"/>
              </a:rPr>
              <a:t>Benefits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8" name="TextBox 2_0"/>
          <p:cNvSpPr/>
          <p:nvPr/>
        </p:nvSpPr>
        <p:spPr>
          <a:xfrm>
            <a:off x="1371600" y="2666880"/>
            <a:ext cx="9143280" cy="219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Improving daily life while helping to prevent disorders such as depression, OCD etc. in the long run.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Ability to identify emotions in each time period such as a week  and make changes in daily routines.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63300"/>
              </a:buClr>
              <a:buFont typeface="Symbol"/>
              <a:buChar char=""/>
              <a:tabLst>
                <a:tab pos="457200" algn="l"/>
              </a:tabLst>
            </a:pPr>
            <a:r>
              <a:rPr lang="en-US" sz="24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Parents can check on their children’s emotions.  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457200" algn="l"/>
              </a:tabLst>
            </a:pPr>
            <a:r>
              <a:rPr lang="en-US" sz="1800" b="0" strike="noStrike" spc="-1">
                <a:solidFill>
                  <a:srgbClr val="663300"/>
                </a:solidFill>
                <a:latin typeface="Century Gothic"/>
                <a:ea typeface="NSimSun"/>
              </a:rPr>
              <a:t>  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bject 2"/>
          <p:cNvSpPr/>
          <p:nvPr/>
        </p:nvSpPr>
        <p:spPr>
          <a:xfrm>
            <a:off x="1460520" y="1376280"/>
            <a:ext cx="9270360" cy="101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7640" indent="-5760" algn="ctr">
              <a:lnSpc>
                <a:spcPct val="101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How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are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we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different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from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other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competitors?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0" name="object 3"/>
          <p:cNvSpPr/>
          <p:nvPr/>
        </p:nvSpPr>
        <p:spPr>
          <a:xfrm>
            <a:off x="1530360" y="2538360"/>
            <a:ext cx="9073440" cy="326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marL="285840" indent="-272160">
              <a:lnSpc>
                <a:spcPct val="96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considering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prevailing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tracking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applications,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all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consist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of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manual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input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of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data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related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emotion.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But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have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conscious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a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subconscious.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manually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inputting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data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automatically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our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mind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goes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conscious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mode.</a:t>
            </a:r>
            <a:endParaRPr lang="en-US" sz="2400" b="0" strike="noStrike" spc="-1">
              <a:latin typeface="Arial"/>
            </a:endParaRPr>
          </a:p>
          <a:p>
            <a:pPr marL="285840" indent="-272160">
              <a:lnSpc>
                <a:spcPts val="2775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Conscious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actions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based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our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awareness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aware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might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automatically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input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emotional</a:t>
            </a:r>
            <a:r>
              <a:rPr lang="en-US" sz="2400" b="0" strike="noStrike" spc="-1">
                <a:solidFill>
                  <a:srgbClr val="4E3B30"/>
                </a:solidFill>
                <a:latin typeface="Century Gothic"/>
                <a:ea typeface="Century Gothic"/>
              </a:rPr>
              <a:t> data that we wish to express or record instead of what we are actually feeling.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3"/>
          <p:cNvSpPr/>
          <p:nvPr/>
        </p:nvSpPr>
        <p:spPr>
          <a:xfrm>
            <a:off x="1460520" y="1689120"/>
            <a:ext cx="9270360" cy="398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556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55680">
              <a:lnSpc>
                <a:spcPct val="101000"/>
              </a:lnSpc>
              <a:spcBef>
                <a:spcPts val="624"/>
              </a:spcBef>
            </a:pP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How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are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we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different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from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other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competitors?</a:t>
            </a:r>
            <a:endParaRPr lang="en-US" sz="3600" b="0" strike="noStrike" spc="-1">
              <a:latin typeface="Arial"/>
            </a:endParaRPr>
          </a:p>
          <a:p>
            <a:pPr marL="355680">
              <a:lnSpc>
                <a:spcPct val="96000"/>
              </a:lnSpc>
              <a:spcBef>
                <a:spcPts val="774"/>
              </a:spcBef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When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determine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inputting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image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through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analyzing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facial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expressions,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human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interference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can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be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avoided.</a:t>
            </a:r>
            <a:endParaRPr lang="en-US" sz="2400" b="0" strike="noStrike" spc="-1">
              <a:latin typeface="Arial"/>
            </a:endParaRPr>
          </a:p>
          <a:p>
            <a:pPr marL="355680">
              <a:lnSpc>
                <a:spcPts val="2826"/>
              </a:lnSpc>
              <a:spcBef>
                <a:spcPts val="649"/>
              </a:spcBef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Therefore,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comparatively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more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reliable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use.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2"/>
          <p:cNvSpPr/>
          <p:nvPr/>
        </p:nvSpPr>
        <p:spPr>
          <a:xfrm>
            <a:off x="1460520" y="1376280"/>
            <a:ext cx="9270360" cy="101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7640" indent="-5760" algn="ctr">
              <a:lnSpc>
                <a:spcPct val="101000"/>
              </a:lnSpc>
              <a:tabLst>
                <a:tab pos="0" algn="l"/>
              </a:tabLst>
            </a:pP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How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are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we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different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from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other</a:t>
            </a:r>
            <a:r>
              <a:rPr lang="en-US" sz="3600" b="0" strike="noStrike" spc="-1">
                <a:solidFill>
                  <a:srgbClr val="845309"/>
                </a:solidFill>
                <a:latin typeface="Times New Roman"/>
                <a:ea typeface="Century Gothic"/>
              </a:rPr>
              <a:t> </a:t>
            </a:r>
            <a:r>
              <a:rPr lang="en-US" sz="3600" b="0" strike="noStrike" spc="-1">
                <a:solidFill>
                  <a:srgbClr val="845309"/>
                </a:solidFill>
                <a:latin typeface="Century Gothic"/>
                <a:ea typeface="Century Gothic"/>
              </a:rPr>
              <a:t>competitors?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3" name="object 3"/>
          <p:cNvSpPr/>
          <p:nvPr/>
        </p:nvSpPr>
        <p:spPr>
          <a:xfrm>
            <a:off x="1460520" y="1689120"/>
            <a:ext cx="9270360" cy="387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49240" rIns="0" bIns="0">
            <a:noAutofit/>
          </a:bodyPr>
          <a:lstStyle/>
          <a:p>
            <a:pPr marL="355680" indent="-272160">
              <a:lnSpc>
                <a:spcPct val="96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Another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common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feature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missing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prevailing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trackers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that they track the emotions daily but don’t maintain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records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for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period of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time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to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analyze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chronic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emotions.</a:t>
            </a:r>
            <a:endParaRPr lang="en-US" sz="2400" b="0" strike="noStrike" spc="-1">
              <a:latin typeface="Arial"/>
            </a:endParaRPr>
          </a:p>
          <a:p>
            <a:pPr marL="355680" indent="-272160">
              <a:lnSpc>
                <a:spcPts val="2775"/>
              </a:lnSpc>
              <a:spcBef>
                <a:spcPts val="9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45309"/>
                </a:solidFill>
                <a:latin typeface="Wingdings 2"/>
                <a:ea typeface="Wingdings 2"/>
              </a:rPr>
              <a:t></a:t>
            </a:r>
            <a:r>
              <a:rPr lang="en-US" sz="1800" b="0" strike="noStrike" spc="-1">
                <a:solidFill>
                  <a:srgbClr val="845309"/>
                </a:solidFill>
                <a:latin typeface="Times New Roman"/>
                <a:ea typeface="Wingdings 2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In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designed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application,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tracked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for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week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and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frequency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of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different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emotions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during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the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week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are</a:t>
            </a:r>
            <a:r>
              <a:rPr lang="en-US" sz="2400" b="0" strike="noStrike" spc="-1">
                <a:solidFill>
                  <a:srgbClr val="4E3A2F"/>
                </a:solidFill>
                <a:latin typeface="Times New Roman"/>
                <a:ea typeface="Century Gothic"/>
              </a:rPr>
              <a:t> </a:t>
            </a:r>
            <a:r>
              <a:rPr lang="en-US" sz="2400" b="0" strike="noStrike" spc="-1">
                <a:solidFill>
                  <a:srgbClr val="4E3A2F"/>
                </a:solidFill>
                <a:latin typeface="Century Gothic"/>
                <a:ea typeface="Century Gothic"/>
              </a:rPr>
              <a:t>analyzed.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475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Online2PDF.com</dc:creator>
  <dc:description/>
  <cp:lastModifiedBy>Fizzy Muthaliff</cp:lastModifiedBy>
  <cp:revision>7</cp:revision>
  <dcterms:created xsi:type="dcterms:W3CDTF">2021-10-06T17:23:21Z</dcterms:created>
  <dcterms:modified xsi:type="dcterms:W3CDTF">2021-10-07T11:43:45Z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2021-10-06T00:00:00Z</vt:filetime>
  </property>
  <property fmtid="{D5CDD505-2E9C-101B-9397-08002B2CF9AE}" pid="3" name="LastSaved">
    <vt:filetime>2021-10-06T00:00:00Z</vt:filetime>
  </property>
  <property fmtid="{D5CDD505-2E9C-101B-9397-08002B2CF9AE}" pid="4" name="Notes">
    <vt:i4>9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</Properties>
</file>