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fK9FMIuRc9ZWs1sUjdG21EcHR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47A80B-D124-4816-BB01-CD2B303EE5C5}">
  <a:tblStyle styleId="{B047A80B-D124-4816-BB01-CD2B303EE5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457200" y="285749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535940" y="932814"/>
            <a:ext cx="8072755" cy="2404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2642235" y="4807986"/>
            <a:ext cx="4441824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457200" y="285749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2642235" y="4807986"/>
            <a:ext cx="4441824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57200" y="285749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2642235" y="4807986"/>
            <a:ext cx="4441824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2642235" y="4807986"/>
            <a:ext cx="4441824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2642235" y="4807986"/>
            <a:ext cx="4441824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/>
          <p:nvPr/>
        </p:nvSpPr>
        <p:spPr>
          <a:xfrm>
            <a:off x="457200" y="4764875"/>
            <a:ext cx="8229600" cy="0"/>
          </a:xfrm>
          <a:custGeom>
            <a:rect b="b" l="l" r="r" t="t"/>
            <a:pathLst>
              <a:path extrusionOk="0" h="120000"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cap="flat" cmpd="sng" w="9525">
            <a:solidFill>
              <a:srgbClr val="9FB8C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5"/>
          <p:cNvSpPr/>
          <p:nvPr/>
        </p:nvSpPr>
        <p:spPr>
          <a:xfrm>
            <a:off x="457200" y="857250"/>
            <a:ext cx="8229600" cy="0"/>
          </a:xfrm>
          <a:custGeom>
            <a:rect b="b" l="l" r="r" t="t"/>
            <a:pathLst>
              <a:path extrusionOk="0" h="120000"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cap="flat" cmpd="sng" w="9525">
            <a:solidFill>
              <a:srgbClr val="9FB8C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5"/>
          <p:cNvSpPr/>
          <p:nvPr/>
        </p:nvSpPr>
        <p:spPr>
          <a:xfrm>
            <a:off x="454151" y="4823459"/>
            <a:ext cx="120650" cy="143510"/>
          </a:xfrm>
          <a:custGeom>
            <a:rect b="b" l="l" r="r" t="t"/>
            <a:pathLst>
              <a:path extrusionOk="0" h="143510" w="120650">
                <a:moveTo>
                  <a:pt x="0" y="143255"/>
                </a:moveTo>
                <a:lnTo>
                  <a:pt x="0" y="0"/>
                </a:lnTo>
                <a:lnTo>
                  <a:pt x="120396" y="71627"/>
                </a:lnTo>
                <a:lnTo>
                  <a:pt x="0" y="143255"/>
                </a:lnTo>
                <a:close/>
              </a:path>
            </a:pathLst>
          </a:custGeom>
          <a:solidFill>
            <a:srgbClr val="9FB8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5"/>
          <p:cNvSpPr txBox="1"/>
          <p:nvPr>
            <p:ph type="title"/>
          </p:nvPr>
        </p:nvSpPr>
        <p:spPr>
          <a:xfrm>
            <a:off x="457200" y="285749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535940" y="932814"/>
            <a:ext cx="8072755" cy="2404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2642235" y="4807986"/>
            <a:ext cx="4441824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52" name="Google Shape;5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1"/>
            <p:cNvSpPr/>
            <p:nvPr/>
          </p:nvSpPr>
          <p:spPr>
            <a:xfrm>
              <a:off x="457200" y="4764875"/>
              <a:ext cx="8229600" cy="0"/>
            </a:xfrm>
            <a:custGeom>
              <a:rect b="b" l="l" r="r" t="t"/>
              <a:pathLst>
                <a:path extrusionOk="0" h="120000"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noFill/>
            <a:ln cap="flat" cmpd="sng" w="9525">
              <a:solidFill>
                <a:srgbClr val="9FB8CD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4" name="Google Shape;54;p1"/>
          <p:cNvSpPr/>
          <p:nvPr/>
        </p:nvSpPr>
        <p:spPr>
          <a:xfrm>
            <a:off x="454151" y="4823459"/>
            <a:ext cx="120650" cy="143510"/>
          </a:xfrm>
          <a:custGeom>
            <a:rect b="b" l="l" r="r" t="t"/>
            <a:pathLst>
              <a:path extrusionOk="0" h="143510" w="120650">
                <a:moveTo>
                  <a:pt x="0" y="143255"/>
                </a:moveTo>
                <a:lnTo>
                  <a:pt x="0" y="0"/>
                </a:lnTo>
                <a:lnTo>
                  <a:pt x="120396" y="71627"/>
                </a:lnTo>
                <a:lnTo>
                  <a:pt x="0" y="143255"/>
                </a:lnTo>
                <a:close/>
              </a:path>
            </a:pathLst>
          </a:custGeom>
          <a:solidFill>
            <a:srgbClr val="9FB8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5" name="Google Shape;55;p1"/>
          <p:cNvGrpSpPr/>
          <p:nvPr/>
        </p:nvGrpSpPr>
        <p:grpSpPr>
          <a:xfrm>
            <a:off x="0" y="0"/>
            <a:ext cx="9144000" cy="1056640"/>
            <a:chOff x="0" y="0"/>
            <a:chExt cx="9144000" cy="1056640"/>
          </a:xfrm>
        </p:grpSpPr>
        <p:sp>
          <p:nvSpPr>
            <p:cNvPr id="56" name="Google Shape;56;p1"/>
            <p:cNvSpPr/>
            <p:nvPr/>
          </p:nvSpPr>
          <p:spPr>
            <a:xfrm>
              <a:off x="0" y="0"/>
              <a:ext cx="9144000" cy="1052830"/>
            </a:xfrm>
            <a:custGeom>
              <a:rect b="b" l="l" r="r" t="t"/>
              <a:pathLst>
                <a:path extrusionOk="0" h="1052830" w="9144000">
                  <a:moveTo>
                    <a:pt x="9144000" y="1052512"/>
                  </a:moveTo>
                  <a:lnTo>
                    <a:pt x="0" y="1052512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52512"/>
                  </a:lnTo>
                  <a:close/>
                </a:path>
              </a:pathLst>
            </a:custGeom>
            <a:solidFill>
              <a:srgbClr val="93B9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0" y="0"/>
              <a:ext cx="9144000" cy="1056640"/>
            </a:xfrm>
            <a:custGeom>
              <a:rect b="b" l="l" r="r" t="t"/>
              <a:pathLst>
                <a:path extrusionOk="0" h="1056640" w="9144000">
                  <a:moveTo>
                    <a:pt x="9144000" y="0"/>
                  </a:moveTo>
                  <a:lnTo>
                    <a:pt x="9139237" y="0"/>
                  </a:lnTo>
                  <a:lnTo>
                    <a:pt x="9139237" y="4762"/>
                  </a:lnTo>
                  <a:lnTo>
                    <a:pt x="9139237" y="1047750"/>
                  </a:lnTo>
                  <a:lnTo>
                    <a:pt x="4762" y="1047750"/>
                  </a:lnTo>
                  <a:lnTo>
                    <a:pt x="4762" y="4762"/>
                  </a:lnTo>
                  <a:lnTo>
                    <a:pt x="9139237" y="4762"/>
                  </a:lnTo>
                  <a:lnTo>
                    <a:pt x="9139237" y="0"/>
                  </a:lnTo>
                  <a:lnTo>
                    <a:pt x="4762" y="0"/>
                  </a:lnTo>
                  <a:lnTo>
                    <a:pt x="0" y="0"/>
                  </a:lnTo>
                  <a:lnTo>
                    <a:pt x="0" y="4762"/>
                  </a:lnTo>
                  <a:lnTo>
                    <a:pt x="0" y="1047750"/>
                  </a:lnTo>
                  <a:lnTo>
                    <a:pt x="0" y="1052830"/>
                  </a:lnTo>
                  <a:lnTo>
                    <a:pt x="0" y="1056640"/>
                  </a:lnTo>
                  <a:lnTo>
                    <a:pt x="9144000" y="1056640"/>
                  </a:lnTo>
                  <a:lnTo>
                    <a:pt x="9144000" y="1052830"/>
                  </a:lnTo>
                  <a:lnTo>
                    <a:pt x="2540" y="1052830"/>
                  </a:lnTo>
                  <a:lnTo>
                    <a:pt x="2540" y="1050290"/>
                  </a:lnTo>
                  <a:lnTo>
                    <a:pt x="4762" y="1052512"/>
                  </a:lnTo>
                  <a:lnTo>
                    <a:pt x="9139237" y="1052512"/>
                  </a:lnTo>
                  <a:lnTo>
                    <a:pt x="9144000" y="1052512"/>
                  </a:lnTo>
                  <a:lnTo>
                    <a:pt x="9144000" y="1047750"/>
                  </a:lnTo>
                  <a:lnTo>
                    <a:pt x="9144000" y="476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" name="Google Shape;58;p1"/>
          <p:cNvSpPr txBox="1"/>
          <p:nvPr>
            <p:ph type="title"/>
          </p:nvPr>
        </p:nvSpPr>
        <p:spPr>
          <a:xfrm>
            <a:off x="1736088" y="119380"/>
            <a:ext cx="6341111" cy="4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069975" lvl="0" marL="108267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endParaRPr sz="2800"/>
          </a:p>
        </p:txBody>
      </p:sp>
      <p:sp>
        <p:nvSpPr>
          <p:cNvPr id="59" name="Google Shape;59;p1"/>
          <p:cNvSpPr txBox="1"/>
          <p:nvPr/>
        </p:nvSpPr>
        <p:spPr>
          <a:xfrm>
            <a:off x="1437869" y="1276350"/>
            <a:ext cx="7463329" cy="794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22275" lvl="0" marL="434340" marR="50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/>
          </a:p>
          <a:p>
            <a:pPr indent="-422275" lvl="0" marL="434340" marR="508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     Academic Year: 2024 – 2025 (Odd Semester)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0" name="Google Shape;60;p1"/>
          <p:cNvGraphicFramePr/>
          <p:nvPr/>
        </p:nvGraphicFramePr>
        <p:xfrm>
          <a:off x="914400" y="24052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{B047A80B-D124-4816-BB01-CD2B303EE5C5}</a:tableStyleId>
              </a:tblPr>
              <a:tblGrid>
                <a:gridCol w="2743825"/>
                <a:gridCol w="4111000"/>
              </a:tblGrid>
              <a:tr h="746750">
                <a:tc>
                  <a:txBody>
                    <a:bodyPr/>
                    <a:lstStyle/>
                    <a:p>
                      <a:pPr indent="0" lvl="0" marL="207009" marR="0" rtl="0" algn="l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 Number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0700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5740" marR="0" rtl="0" algn="l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:2303811724321068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057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:MOHAMED IBRAHIM F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207009" marR="0" rtl="0" algn="l">
                        <a:lnSpc>
                          <a:spcPct val="11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5740" marR="0" rtl="0" algn="l">
                        <a:lnSpc>
                          <a:spcPct val="11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:II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207009" marR="0" rtl="0" algn="l">
                        <a:lnSpc>
                          <a:spcPct val="11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Semester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5740" marR="0" rtl="0" algn="l">
                        <a:lnSpc>
                          <a:spcPct val="11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:III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207009" marR="0" rtl="0" algn="l">
                        <a:lnSpc>
                          <a:spcPct val="11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Section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5740" marR="0" rtl="0" algn="l">
                        <a:lnSpc>
                          <a:spcPct val="11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:B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207009" marR="0" rtl="0" algn="l">
                        <a:lnSpc>
                          <a:spcPct val="11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5740" marR="0" rtl="0" algn="l">
                        <a:lnSpc>
                          <a:spcPct val="11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:03/12/24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61" name="Google Shape;61;p1"/>
          <p:cNvSpPr txBox="1"/>
          <p:nvPr/>
        </p:nvSpPr>
        <p:spPr>
          <a:xfrm>
            <a:off x="691387" y="4791392"/>
            <a:ext cx="114935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255009" y="4791392"/>
            <a:ext cx="3829050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64" name="Google Shape;6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148" y="65531"/>
              <a:ext cx="1143000" cy="950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24800" y="99059"/>
              <a:ext cx="1066800" cy="882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/>
          <p:nvPr/>
        </p:nvSpPr>
        <p:spPr>
          <a:xfrm>
            <a:off x="457200" y="114300"/>
            <a:ext cx="8229600" cy="742950"/>
          </a:xfrm>
          <a:custGeom>
            <a:rect b="b" l="l" r="r" t="t"/>
            <a:pathLst>
              <a:path extrusionOk="0" h="742950" w="8229600">
                <a:moveTo>
                  <a:pt x="8229600" y="742950"/>
                </a:moveTo>
                <a:lnTo>
                  <a:pt x="0" y="742950"/>
                </a:lnTo>
                <a:lnTo>
                  <a:pt x="0" y="0"/>
                </a:lnTo>
                <a:lnTo>
                  <a:pt x="8229600" y="0"/>
                </a:lnTo>
                <a:lnTo>
                  <a:pt x="8229600" y="74295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85749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Source Code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0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0"/>
          <p:cNvSpPr txBox="1"/>
          <p:nvPr>
            <p:ph idx="11" type="ftr"/>
          </p:nvPr>
        </p:nvSpPr>
        <p:spPr>
          <a:xfrm>
            <a:off x="2642235" y="4807986"/>
            <a:ext cx="444182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2484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 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944154"/>
            <a:ext cx="5410200" cy="377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/>
          <p:nvPr/>
        </p:nvSpPr>
        <p:spPr>
          <a:xfrm>
            <a:off x="457200" y="114300"/>
            <a:ext cx="8229600" cy="742950"/>
          </a:xfrm>
          <a:custGeom>
            <a:rect b="b" l="l" r="r" t="t"/>
            <a:pathLst>
              <a:path extrusionOk="0" h="742950" w="8229600">
                <a:moveTo>
                  <a:pt x="8229600" y="742950"/>
                </a:moveTo>
                <a:lnTo>
                  <a:pt x="0" y="742950"/>
                </a:lnTo>
                <a:lnTo>
                  <a:pt x="0" y="0"/>
                </a:lnTo>
                <a:lnTo>
                  <a:pt x="8229600" y="0"/>
                </a:lnTo>
                <a:lnTo>
                  <a:pt x="8229600" y="74295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85749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Source Code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1"/>
          <p:cNvSpPr txBox="1"/>
          <p:nvPr>
            <p:ph idx="11" type="ftr"/>
          </p:nvPr>
        </p:nvSpPr>
        <p:spPr>
          <a:xfrm>
            <a:off x="2642235" y="4807986"/>
            <a:ext cx="444182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2484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 </a:t>
            </a:r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970789"/>
            <a:ext cx="4343400" cy="3424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idx="4294967295"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2"/>
          <p:cNvSpPr txBox="1"/>
          <p:nvPr>
            <p:ph idx="4294967295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52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pic>
        <p:nvPicPr>
          <p:cNvPr descr="Screenshot 2024-11-24 191046"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96" y="1047750"/>
            <a:ext cx="3210604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4-11-24 190810"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1000539"/>
            <a:ext cx="3924300" cy="301901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665987" y="4804025"/>
            <a:ext cx="267334" cy="216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/>
          <p:nvPr/>
        </p:nvSpPr>
        <p:spPr>
          <a:xfrm>
            <a:off x="457200" y="114300"/>
            <a:ext cx="8229600" cy="742950"/>
          </a:xfrm>
          <a:custGeom>
            <a:rect b="b" l="l" r="r" t="t"/>
            <a:pathLst>
              <a:path extrusionOk="0" h="742950" w="8229600">
                <a:moveTo>
                  <a:pt x="8229600" y="742950"/>
                </a:moveTo>
                <a:lnTo>
                  <a:pt x="0" y="742950"/>
                </a:lnTo>
                <a:lnTo>
                  <a:pt x="0" y="0"/>
                </a:lnTo>
                <a:lnTo>
                  <a:pt x="8229600" y="0"/>
                </a:lnTo>
                <a:lnTo>
                  <a:pt x="8229600" y="74295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13"/>
          <p:cNvSpPr txBox="1"/>
          <p:nvPr>
            <p:ph type="title"/>
          </p:nvPr>
        </p:nvSpPr>
        <p:spPr>
          <a:xfrm>
            <a:off x="457200" y="285749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3"/>
          <p:cNvSpPr txBox="1"/>
          <p:nvPr>
            <p:ph idx="11" type="ftr"/>
          </p:nvPr>
        </p:nvSpPr>
        <p:spPr>
          <a:xfrm>
            <a:off x="2642235" y="4807986"/>
            <a:ext cx="444182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2484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 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535940" y="932814"/>
            <a:ext cx="7922260" cy="217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Weather Forecasting System built using Java provides an efficient and accurate solution for obtaining real-time weather updates and forecasts. By leveraging Object-Oriented Programming (OOP) principles, the system ensures modularity, scalability, and ease of maintenance. The Data Collection module integrates with APIs to fetch real-time weather data, while the Data Processing and Pattern Analysis modules efficiently handle the parsing and analysis of weather patterns, enabling reliable forecasting.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86" name="Google Shape;18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4"/>
            <p:cNvSpPr/>
            <p:nvPr/>
          </p:nvSpPr>
          <p:spPr>
            <a:xfrm>
              <a:off x="457200" y="4764875"/>
              <a:ext cx="8229600" cy="0"/>
            </a:xfrm>
            <a:custGeom>
              <a:rect b="b" l="l" r="r" t="t"/>
              <a:pathLst>
                <a:path extrusionOk="0" h="120000"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noFill/>
            <a:ln cap="flat" cmpd="sng" w="9525">
              <a:solidFill>
                <a:srgbClr val="9FB8CD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8" name="Google Shape;188;p14"/>
          <p:cNvSpPr/>
          <p:nvPr/>
        </p:nvSpPr>
        <p:spPr>
          <a:xfrm>
            <a:off x="457200" y="857250"/>
            <a:ext cx="8229600" cy="0"/>
          </a:xfrm>
          <a:custGeom>
            <a:rect b="b" l="l" r="r" t="t"/>
            <a:pathLst>
              <a:path extrusionOk="0" h="120000"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cap="flat" cmpd="sng" w="9525">
            <a:solidFill>
              <a:srgbClr val="9FB8C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51" y="4823459"/>
            <a:ext cx="120396" cy="14325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 txBox="1"/>
          <p:nvPr>
            <p:ph type="title"/>
          </p:nvPr>
        </p:nvSpPr>
        <p:spPr>
          <a:xfrm>
            <a:off x="381000" y="20383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THANK	YOU</a:t>
            </a:r>
            <a:endParaRPr sz="4000"/>
          </a:p>
        </p:txBody>
      </p:sp>
      <p:sp>
        <p:nvSpPr>
          <p:cNvPr id="191" name="Google Shape;191;p14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4"/>
          <p:cNvSpPr txBox="1"/>
          <p:nvPr>
            <p:ph idx="11" type="ftr"/>
          </p:nvPr>
        </p:nvSpPr>
        <p:spPr>
          <a:xfrm>
            <a:off x="2642235" y="4807986"/>
            <a:ext cx="444182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2484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457200" y="171450"/>
            <a:ext cx="8229600" cy="685800"/>
          </a:xfrm>
          <a:custGeom>
            <a:rect b="b" l="l" r="r" t="t"/>
            <a:pathLst>
              <a:path extrusionOk="0" h="685800" w="8229600">
                <a:moveTo>
                  <a:pt x="8229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8229600" y="0"/>
                </a:lnTo>
                <a:lnTo>
                  <a:pt x="8229600" y="68580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2"/>
          <p:cNvSpPr txBox="1"/>
          <p:nvPr>
            <p:ph type="title"/>
          </p:nvPr>
        </p:nvSpPr>
        <p:spPr>
          <a:xfrm>
            <a:off x="457200" y="285749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THE PROJECT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691387" y="4791392"/>
            <a:ext cx="114935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6465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08582" y="2257367"/>
            <a:ext cx="8534909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WEATHER FORECASTING SYSTEM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2"/>
          <p:cNvSpPr/>
          <p:nvPr/>
        </p:nvSpPr>
        <p:spPr>
          <a:xfrm>
            <a:off x="3198035" y="4708255"/>
            <a:ext cx="4040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646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457200" y="209550"/>
            <a:ext cx="8229600" cy="609600"/>
          </a:xfrm>
          <a:custGeom>
            <a:rect b="b" l="l" r="r" t="t"/>
            <a:pathLst>
              <a:path extrusionOk="0" h="609600" w="8229600">
                <a:moveTo>
                  <a:pt x="82296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8229600" y="0"/>
                </a:lnTo>
                <a:lnTo>
                  <a:pt x="8229600" y="60960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0" y="288536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007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Identification </a:t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"/>
          <p:cNvSpPr txBox="1"/>
          <p:nvPr>
            <p:ph idx="11" type="ftr"/>
          </p:nvPr>
        </p:nvSpPr>
        <p:spPr>
          <a:xfrm>
            <a:off x="2642235" y="4807986"/>
            <a:ext cx="444182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8275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 </a:t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762000" y="1061898"/>
            <a:ext cx="76962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Unpredictable Weather: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need for accurate weather predictions to avoid disruptions.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Delayed Alerts: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Lack of timely warnings for extreme weather conditions.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Decision-Making Challenges: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Industries dependent on weather data face inefficiencies without accurate forecasts.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457200" y="101917"/>
            <a:ext cx="8229600" cy="575799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76200" y="514350"/>
            <a:ext cx="8072755" cy="3368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Accurate Predictions: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Provide precise, real-time weather forecasts.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Timely Alerts: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Deliver early warnings for severe weather conditions.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User Accessibility: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Develop an intuitive platform for general users and specialized industries.</a:t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4"/>
          <p:cNvSpPr txBox="1"/>
          <p:nvPr>
            <p:ph idx="11" type="ftr"/>
          </p:nvPr>
        </p:nvSpPr>
        <p:spPr>
          <a:xfrm>
            <a:off x="2642235" y="4807986"/>
            <a:ext cx="444182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8275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457200" y="285749"/>
            <a:ext cx="8229600" cy="5143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1847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ARCHITECTURE</a:t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270" y="1270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5"/>
          <p:cNvSpPr txBox="1"/>
          <p:nvPr>
            <p:ph idx="11" type="ftr"/>
          </p:nvPr>
        </p:nvSpPr>
        <p:spPr>
          <a:xfrm>
            <a:off x="2642235" y="4807986"/>
            <a:ext cx="4441824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 </a:t>
            </a:r>
            <a:endParaRPr/>
          </a:p>
        </p:txBody>
      </p:sp>
      <p:pic>
        <p:nvPicPr>
          <p:cNvPr id="104" name="Google Shape;10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710" y="1183005"/>
            <a:ext cx="4962000" cy="33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304800" y="133350"/>
            <a:ext cx="8229600" cy="679032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1847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1270" y="0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6"/>
          <p:cNvSpPr txBox="1"/>
          <p:nvPr>
            <p:ph idx="11" type="ftr"/>
          </p:nvPr>
        </p:nvSpPr>
        <p:spPr>
          <a:xfrm>
            <a:off x="2642235" y="4807986"/>
            <a:ext cx="444182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76200" y="786706"/>
            <a:ext cx="8072755" cy="3245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Object-Oriented Programming: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Modular design for components like data collection and processing.</a:t>
            </a:r>
            <a:endParaRPr/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APIs and Networking: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Fetching weather data from APIs.</a:t>
            </a:r>
            <a:endParaRPr/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Event Handling: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For interactive user inputs.</a:t>
            </a:r>
            <a:endParaRPr/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Collections Framework: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Manage weather data efficiently.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19" name="Google Shape;119;p7"/>
          <p:cNvSpPr txBox="1"/>
          <p:nvPr>
            <p:ph idx="4294967295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52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535940" y="932814"/>
            <a:ext cx="8072755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Weather Data Collection </a:t>
            </a:r>
            <a:endParaRPr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Processing and Analysis </a:t>
            </a:r>
            <a:endParaRPr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Forecast Generation </a:t>
            </a:r>
            <a:endParaRPr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Weather Alert </a:t>
            </a:r>
            <a:endParaRPr/>
          </a:p>
          <a:p>
            <a:pPr indent="-177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User Interaction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665987" y="4804025"/>
            <a:ext cx="267334" cy="216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453186" y="122974"/>
            <a:ext cx="8229600" cy="742950"/>
          </a:xfrm>
          <a:custGeom>
            <a:rect b="b" l="l" r="r" t="t"/>
            <a:pathLst>
              <a:path extrusionOk="0" h="742950" w="8229600">
                <a:moveTo>
                  <a:pt x="8229600" y="742950"/>
                </a:moveTo>
                <a:lnTo>
                  <a:pt x="0" y="742950"/>
                </a:lnTo>
                <a:lnTo>
                  <a:pt x="0" y="0"/>
                </a:lnTo>
                <a:lnTo>
                  <a:pt x="8229600" y="0"/>
                </a:lnTo>
                <a:lnTo>
                  <a:pt x="8229600" y="74295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8"/>
          <p:cNvSpPr txBox="1"/>
          <p:nvPr>
            <p:ph type="title"/>
          </p:nvPr>
        </p:nvSpPr>
        <p:spPr>
          <a:xfrm>
            <a:off x="457200" y="285749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DESCRIPTION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8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8"/>
          <p:cNvSpPr txBox="1"/>
          <p:nvPr>
            <p:ph idx="11" type="ftr"/>
          </p:nvPr>
        </p:nvSpPr>
        <p:spPr>
          <a:xfrm>
            <a:off x="2642235" y="4807986"/>
            <a:ext cx="444182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2484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 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639483" y="1010030"/>
            <a:ext cx="738886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Data Collection 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Fetches real-time data from APIs and sensors.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 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Analyzes and processes raw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 Generation 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algorithms to generate predictions.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Alert 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Triggers timely notifications for severe weather.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Interaction 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Displays current weather and forecasts on a user-friendly interface.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457200" y="114300"/>
            <a:ext cx="8229600" cy="742950"/>
          </a:xfrm>
          <a:custGeom>
            <a:rect b="b" l="l" r="r" t="t"/>
            <a:pathLst>
              <a:path extrusionOk="0" h="742950" w="8229600">
                <a:moveTo>
                  <a:pt x="8229600" y="742950"/>
                </a:moveTo>
                <a:lnTo>
                  <a:pt x="0" y="742950"/>
                </a:lnTo>
                <a:lnTo>
                  <a:pt x="0" y="0"/>
                </a:lnTo>
                <a:lnTo>
                  <a:pt x="8229600" y="0"/>
                </a:lnTo>
                <a:lnTo>
                  <a:pt x="8229600" y="74295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9"/>
          <p:cNvSpPr txBox="1"/>
          <p:nvPr>
            <p:ph type="title"/>
          </p:nvPr>
        </p:nvSpPr>
        <p:spPr>
          <a:xfrm>
            <a:off x="457200" y="285749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Source Code</a:t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9"/>
          <p:cNvSpPr txBox="1"/>
          <p:nvPr>
            <p:ph idx="12" type="sldNum"/>
          </p:nvPr>
        </p:nvSpPr>
        <p:spPr>
          <a:xfrm>
            <a:off x="665987" y="4804025"/>
            <a:ext cx="267334" cy="23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9"/>
          <p:cNvSpPr txBox="1"/>
          <p:nvPr>
            <p:ph idx="11" type="ftr"/>
          </p:nvPr>
        </p:nvSpPr>
        <p:spPr>
          <a:xfrm>
            <a:off x="2642235" y="4807986"/>
            <a:ext cx="444182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2484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CGB1201 – JAVA PROGRAMMING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87896"/>
            <a:ext cx="5029200" cy="359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2024-11-23T06:10:00Z</dcterms:created>
  <dc:creator>Mohamed Firdous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2024-11-23T05:30:00Z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2024-11-23T05:30:00Z</vt:filetime>
  </property>
  <property fmtid="{D5CDD505-2E9C-101B-9397-08002B2CF9AE}" pid="5" name="SourceModified">
    <vt:lpwstr>D:20241123090616+05'30'</vt:lpwstr>
  </property>
  <property fmtid="{D5CDD505-2E9C-101B-9397-08002B2CF9AE}" pid="6" name="ICV">
    <vt:lpwstr>B10312DB863046228FC2AE28DE7CF2C6_12</vt:lpwstr>
  </property>
  <property fmtid="{D5CDD505-2E9C-101B-9397-08002B2CF9AE}" pid="7" name="KSOProductBuildVer">
    <vt:lpwstr>1033-12.2.0.18911</vt:lpwstr>
  </property>
</Properties>
</file>