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El Mundo de karel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El mundo de un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karel?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Lenguaje sencillo y divertido</a:t>
            </a:r>
          </a:p>
          <a:p>
            <a:pPr lvl="1"/>
            <a:r>
              <a:rPr lang="es-MX" dirty="0" smtClean="0"/>
              <a:t>Algoritmos y desarrollo de la lógica</a:t>
            </a:r>
          </a:p>
          <a:p>
            <a:r>
              <a:rPr lang="es-MX" dirty="0" smtClean="0"/>
              <a:t>Robot virtual</a:t>
            </a:r>
          </a:p>
          <a:p>
            <a:pPr lvl="1"/>
            <a:r>
              <a:rPr lang="es-MX" dirty="0" smtClean="0"/>
              <a:t>Identifica por una flecha azul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29" y="313899"/>
            <a:ext cx="3589526" cy="496778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16200000">
            <a:off x="5978399" y="410108"/>
            <a:ext cx="4447813" cy="393055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4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el mundo de karel?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Cuadrado lleno de calles y avenidas.</a:t>
            </a:r>
          </a:p>
          <a:p>
            <a:pPr lvl="1"/>
            <a:r>
              <a:rPr lang="es-MX" dirty="0" smtClean="0"/>
              <a:t>Se mueve libremente</a:t>
            </a:r>
          </a:p>
          <a:p>
            <a:pPr lvl="1"/>
            <a:r>
              <a:rPr lang="es-MX" dirty="0" smtClean="0"/>
              <a:t>Pueden ser bloqueadas.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29" y="2286554"/>
            <a:ext cx="332468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2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6132844" cy="1710519"/>
          </a:xfrm>
        </p:spPr>
        <p:txBody>
          <a:bodyPr/>
          <a:lstStyle/>
          <a:p>
            <a:r>
              <a:rPr lang="es-MX" dirty="0" smtClean="0"/>
              <a:t>¿mochila y zumbadores?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666999"/>
            <a:ext cx="6583220" cy="3124201"/>
          </a:xfrm>
        </p:spPr>
        <p:txBody>
          <a:bodyPr/>
          <a:lstStyle/>
          <a:p>
            <a:r>
              <a:rPr lang="es-MX" dirty="0" smtClean="0"/>
              <a:t>Karel tiene una mochila donde guarda zumbadores</a:t>
            </a:r>
          </a:p>
          <a:p>
            <a:pPr lvl="1"/>
            <a:r>
              <a:rPr lang="es-MX" dirty="0" smtClean="0"/>
              <a:t>Los zumbadores son objetos virtuales que puede dejar por su mundo o recogerlos</a:t>
            </a:r>
            <a:r>
              <a:rPr lang="en-US" dirty="0" smtClean="0"/>
              <a:t>.</a:t>
            </a: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3" y="2876644"/>
            <a:ext cx="2565779" cy="2496056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9116705" y="2514600"/>
            <a:ext cx="0" cy="1047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8311486" y="21354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MX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ZUMBADORES</a:t>
            </a:r>
            <a:endParaRPr lang="en-US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10472" y="3571879"/>
            <a:ext cx="412466" cy="412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9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399446" cy="1710519"/>
          </a:xfrm>
        </p:spPr>
        <p:txBody>
          <a:bodyPr/>
          <a:lstStyle/>
          <a:p>
            <a:r>
              <a:rPr lang="es-MX" dirty="0" smtClean="0"/>
              <a:t>¿QUÉ PAPEL JUEGAMOS?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Darle un propósito a su vida virtual.</a:t>
            </a:r>
          </a:p>
          <a:p>
            <a:pPr lvl="1"/>
            <a:r>
              <a:rPr lang="es-MX" dirty="0" smtClean="0"/>
              <a:t>Órdenes o comandos.</a:t>
            </a:r>
          </a:p>
          <a:p>
            <a:r>
              <a:rPr lang="es-MX" dirty="0" smtClean="0"/>
              <a:t>Ser específicos con las instrucciones</a:t>
            </a:r>
          </a:p>
          <a:p>
            <a:pPr lvl="1"/>
            <a:r>
              <a:rPr lang="es-MX" dirty="0" smtClean="0"/>
              <a:t>Karel no es muy listo y necesita tu ayuda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59" y="1766128"/>
            <a:ext cx="3012573" cy="3579941"/>
          </a:xfrm>
          <a:prstGeom prst="rect">
            <a:avLst/>
          </a:prstGeom>
        </p:spPr>
      </p:pic>
      <p:sp>
        <p:nvSpPr>
          <p:cNvPr id="5" name="Llamada ovalada 4"/>
          <p:cNvSpPr/>
          <p:nvPr/>
        </p:nvSpPr>
        <p:spPr>
          <a:xfrm>
            <a:off x="8705671" y="1033249"/>
            <a:ext cx="2179567" cy="146031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¡HELP ME!</a:t>
            </a:r>
            <a:endParaRPr lang="en-US" sz="2000" cap="all" dirty="0">
              <a:ln w="3175" cmpd="sng">
                <a:noFill/>
              </a:ln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85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instrucciones podemos darle a karel?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condiciones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 smtClean="0"/>
              <a:t>frente‐libre</a:t>
            </a:r>
            <a:endParaRPr lang="en-US" dirty="0" smtClean="0"/>
          </a:p>
          <a:p>
            <a:r>
              <a:rPr lang="en-US" dirty="0" err="1" smtClean="0"/>
              <a:t>frente‐bloqueado</a:t>
            </a:r>
            <a:endParaRPr lang="en-US" dirty="0" smtClean="0"/>
          </a:p>
          <a:p>
            <a:r>
              <a:rPr lang="en-US" dirty="0" err="1" smtClean="0"/>
              <a:t>izquierda‐libre</a:t>
            </a:r>
            <a:endParaRPr lang="en-US" dirty="0" smtClean="0"/>
          </a:p>
          <a:p>
            <a:r>
              <a:rPr lang="es-MX" dirty="0" smtClean="0"/>
              <a:t>Izquierda-bloqueada</a:t>
            </a:r>
          </a:p>
          <a:p>
            <a:r>
              <a:rPr lang="es-MX" dirty="0" smtClean="0"/>
              <a:t>Derecha-libre</a:t>
            </a:r>
          </a:p>
          <a:p>
            <a:r>
              <a:rPr lang="es-MX" dirty="0" smtClean="0"/>
              <a:t>Derecha-bloqueada</a:t>
            </a:r>
          </a:p>
        </p:txBody>
      </p:sp>
    </p:spTree>
    <p:extLst>
      <p:ext uri="{BB962C8B-B14F-4D97-AF65-F5344CB8AC3E}">
        <p14:creationId xmlns:p14="http://schemas.microsoft.com/office/powerpoint/2010/main" val="12834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zumbadores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/>
              <a:t>Junto-a-zumbador</a:t>
            </a:r>
          </a:p>
          <a:p>
            <a:r>
              <a:rPr lang="es-MX" sz="3200" dirty="0"/>
              <a:t>No-junto-a-zumbador</a:t>
            </a:r>
          </a:p>
          <a:p>
            <a:r>
              <a:rPr lang="es-MX" sz="3200" dirty="0" err="1"/>
              <a:t>Algun</a:t>
            </a:r>
            <a:r>
              <a:rPr lang="es-MX" sz="3200" dirty="0"/>
              <a:t>-zumbador-en-la-mochila</a:t>
            </a:r>
          </a:p>
          <a:p>
            <a:r>
              <a:rPr lang="es-MX" sz="3200" dirty="0" err="1"/>
              <a:t>Ningun</a:t>
            </a:r>
            <a:r>
              <a:rPr lang="es-MX" sz="3200" dirty="0"/>
              <a:t>-zumbador en la mochila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6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09749"/>
            <a:ext cx="9905998" cy="3981451"/>
          </a:xfrm>
        </p:spPr>
        <p:txBody>
          <a:bodyPr numCol="2">
            <a:normAutofit/>
          </a:bodyPr>
          <a:lstStyle/>
          <a:p>
            <a:r>
              <a:rPr lang="es-MX" sz="2800" dirty="0"/>
              <a:t>Orientado-al-norte</a:t>
            </a:r>
          </a:p>
          <a:p>
            <a:r>
              <a:rPr lang="es-MX" sz="2800" dirty="0"/>
              <a:t>Orientado-al-sur</a:t>
            </a:r>
          </a:p>
          <a:p>
            <a:r>
              <a:rPr lang="es-MX" sz="2800" dirty="0"/>
              <a:t>Orientado-al-este</a:t>
            </a:r>
          </a:p>
          <a:p>
            <a:r>
              <a:rPr lang="es-MX" sz="2800" dirty="0" smtClean="0"/>
              <a:t>Orientado-al-oeste</a:t>
            </a:r>
          </a:p>
          <a:p>
            <a:r>
              <a:rPr lang="es-MX" sz="2800" dirty="0" smtClean="0"/>
              <a:t>No-orientado-al-norte</a:t>
            </a:r>
          </a:p>
          <a:p>
            <a:r>
              <a:rPr lang="es-MX" sz="2800" dirty="0" smtClean="0"/>
              <a:t>No-orientado-al-sur</a:t>
            </a:r>
          </a:p>
          <a:p>
            <a:r>
              <a:rPr lang="es-MX" sz="2800" dirty="0" smtClean="0"/>
              <a:t>No-orientado-al-este</a:t>
            </a:r>
          </a:p>
          <a:p>
            <a:r>
              <a:rPr lang="es-MX" sz="2800" dirty="0" smtClean="0"/>
              <a:t>No-orientado-al-oeste</a:t>
            </a:r>
            <a:endParaRPr lang="en-US" sz="2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1413" y="190500"/>
            <a:ext cx="9905998" cy="1905000"/>
          </a:xfrm>
        </p:spPr>
        <p:txBody>
          <a:bodyPr/>
          <a:lstStyle/>
          <a:p>
            <a:r>
              <a:rPr lang="es-MX" dirty="0" smtClean="0"/>
              <a:t>Orientación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1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BOOLEANAS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07" y="2076797"/>
            <a:ext cx="6819828" cy="4278278"/>
          </a:xfrm>
        </p:spPr>
      </p:pic>
    </p:spTree>
    <p:extLst>
      <p:ext uri="{BB962C8B-B14F-4D97-AF65-F5344CB8AC3E}">
        <p14:creationId xmlns:p14="http://schemas.microsoft.com/office/powerpoint/2010/main" val="179193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256</TotalTime>
  <Words>148</Words>
  <Application>Microsoft Office PowerPoint</Application>
  <PresentationFormat>Panorámica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Malla</vt:lpstr>
      <vt:lpstr>El Mundo de karel</vt:lpstr>
      <vt:lpstr>¿qué es karel?</vt:lpstr>
      <vt:lpstr>¿Qué es el mundo de karel?</vt:lpstr>
      <vt:lpstr>¿mochila y zumbadores?</vt:lpstr>
      <vt:lpstr>¿QUÉ PAPEL JUEGAMOS?</vt:lpstr>
      <vt:lpstr>¿qué instrucciones podemos darle a karel?  condiciones</vt:lpstr>
      <vt:lpstr>zumbadores</vt:lpstr>
      <vt:lpstr>Orientación</vt:lpstr>
      <vt:lpstr>FUNCIONES BOOLEANAS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Mundo de karel</dc:title>
  <dc:creator>Jem Escudero Maldonado</dc:creator>
  <cp:lastModifiedBy>Jem Escudero Maldonado</cp:lastModifiedBy>
  <cp:revision>8</cp:revision>
  <dcterms:created xsi:type="dcterms:W3CDTF">2019-11-13T16:45:18Z</dcterms:created>
  <dcterms:modified xsi:type="dcterms:W3CDTF">2019-11-21T16:01:50Z</dcterms:modified>
</cp:coreProperties>
</file>