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4C858-7366-429F-AC01-F527F7F68667}" v="1" dt="2021-03-15T04:29:1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89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cymol James [MAHE Dubai]" userId="f68e22b7-1e6c-4b7d-aeea-7c14e33be2df" providerId="ADAL" clId="{A034C858-7366-429F-AC01-F527F7F68667}"/>
    <pc:docChg chg="custSel addSld modSld">
      <pc:chgData name="Jimcymol James [MAHE Dubai]" userId="f68e22b7-1e6c-4b7d-aeea-7c14e33be2df" providerId="ADAL" clId="{A034C858-7366-429F-AC01-F527F7F68667}" dt="2021-03-15T04:42:48.766" v="76" actId="20577"/>
      <pc:docMkLst>
        <pc:docMk/>
      </pc:docMkLst>
      <pc:sldChg chg="addSp delSp modSp new mod">
        <pc:chgData name="Jimcymol James [MAHE Dubai]" userId="f68e22b7-1e6c-4b7d-aeea-7c14e33be2df" providerId="ADAL" clId="{A034C858-7366-429F-AC01-F527F7F68667}" dt="2021-03-15T04:29:12.626" v="44" actId="21"/>
        <pc:sldMkLst>
          <pc:docMk/>
          <pc:sldMk cId="1188944555" sldId="264"/>
        </pc:sldMkLst>
        <pc:spChg chg="mod">
          <ac:chgData name="Jimcymol James [MAHE Dubai]" userId="f68e22b7-1e6c-4b7d-aeea-7c14e33be2df" providerId="ADAL" clId="{A034C858-7366-429F-AC01-F527F7F68667}" dt="2021-03-15T04:24:48.294" v="12" actId="20577"/>
          <ac:spMkLst>
            <pc:docMk/>
            <pc:sldMk cId="1188944555" sldId="264"/>
            <ac:spMk id="2" creationId="{4C97FCC9-8EDB-4C7C-B99F-B67E7F13844A}"/>
          </ac:spMkLst>
        </pc:spChg>
        <pc:spChg chg="del">
          <ac:chgData name="Jimcymol James [MAHE Dubai]" userId="f68e22b7-1e6c-4b7d-aeea-7c14e33be2df" providerId="ADAL" clId="{A034C858-7366-429F-AC01-F527F7F68667}" dt="2021-03-15T04:24:50.491" v="13" actId="22"/>
          <ac:spMkLst>
            <pc:docMk/>
            <pc:sldMk cId="1188944555" sldId="264"/>
            <ac:spMk id="3" creationId="{CC9A9EEE-215C-422D-913C-A57AC0F641A5}"/>
          </ac:spMkLst>
        </pc:spChg>
        <pc:picChg chg="add mod ord">
          <ac:chgData name="Jimcymol James [MAHE Dubai]" userId="f68e22b7-1e6c-4b7d-aeea-7c14e33be2df" providerId="ADAL" clId="{A034C858-7366-429F-AC01-F527F7F68667}" dt="2021-03-15T04:26:14.336" v="18" actId="14100"/>
          <ac:picMkLst>
            <pc:docMk/>
            <pc:sldMk cId="1188944555" sldId="264"/>
            <ac:picMk id="5" creationId="{FE1A31FA-80BD-4EAC-9AEE-F87DD46A45AA}"/>
          </ac:picMkLst>
        </pc:picChg>
        <pc:picChg chg="add del mod">
          <ac:chgData name="Jimcymol James [MAHE Dubai]" userId="f68e22b7-1e6c-4b7d-aeea-7c14e33be2df" providerId="ADAL" clId="{A034C858-7366-429F-AC01-F527F7F68667}" dt="2021-03-15T04:29:12.626" v="44" actId="21"/>
          <ac:picMkLst>
            <pc:docMk/>
            <pc:sldMk cId="1188944555" sldId="264"/>
            <ac:picMk id="7" creationId="{C5BAD3F3-6EB5-494F-BC6F-787FFFC0218B}"/>
          </ac:picMkLst>
        </pc:picChg>
      </pc:sldChg>
      <pc:sldChg chg="addSp delSp modSp new mod setBg">
        <pc:chgData name="Jimcymol James [MAHE Dubai]" userId="f68e22b7-1e6c-4b7d-aeea-7c14e33be2df" providerId="ADAL" clId="{A034C858-7366-429F-AC01-F527F7F68667}" dt="2021-03-15T04:30:02.689" v="60" actId="14100"/>
        <pc:sldMkLst>
          <pc:docMk/>
          <pc:sldMk cId="3916179687" sldId="265"/>
        </pc:sldMkLst>
        <pc:spChg chg="mod">
          <ac:chgData name="Jimcymol James [MAHE Dubai]" userId="f68e22b7-1e6c-4b7d-aeea-7c14e33be2df" providerId="ADAL" clId="{A034C858-7366-429F-AC01-F527F7F68667}" dt="2021-03-15T04:29:24.179" v="47" actId="26606"/>
          <ac:spMkLst>
            <pc:docMk/>
            <pc:sldMk cId="3916179687" sldId="265"/>
            <ac:spMk id="2" creationId="{7630AD9E-FFAB-4BB6-ACEF-4148000D9B01}"/>
          </ac:spMkLst>
        </pc:spChg>
        <pc:spChg chg="del">
          <ac:chgData name="Jimcymol James [MAHE Dubai]" userId="f68e22b7-1e6c-4b7d-aeea-7c14e33be2df" providerId="ADAL" clId="{A034C858-7366-429F-AC01-F527F7F68667}" dt="2021-03-15T04:28:39.140" v="36" actId="22"/>
          <ac:spMkLst>
            <pc:docMk/>
            <pc:sldMk cId="3916179687" sldId="265"/>
            <ac:spMk id="3" creationId="{7CD7ADA1-00A8-4D08-817E-14D0DA205A24}"/>
          </ac:spMkLst>
        </pc:spChg>
        <pc:spChg chg="add">
          <ac:chgData name="Jimcymol James [MAHE Dubai]" userId="f68e22b7-1e6c-4b7d-aeea-7c14e33be2df" providerId="ADAL" clId="{A034C858-7366-429F-AC01-F527F7F68667}" dt="2021-03-15T04:29:24.179" v="47" actId="26606"/>
          <ac:spMkLst>
            <pc:docMk/>
            <pc:sldMk cId="3916179687" sldId="265"/>
            <ac:spMk id="13" creationId="{7316481C-0A49-4796-812B-0D64F063B720}"/>
          </ac:spMkLst>
        </pc:spChg>
        <pc:spChg chg="add">
          <ac:chgData name="Jimcymol James [MAHE Dubai]" userId="f68e22b7-1e6c-4b7d-aeea-7c14e33be2df" providerId="ADAL" clId="{A034C858-7366-429F-AC01-F527F7F68667}" dt="2021-03-15T04:29:24.179" v="47" actId="26606"/>
          <ac:spMkLst>
            <pc:docMk/>
            <pc:sldMk cId="3916179687" sldId="265"/>
            <ac:spMk id="15" creationId="{A5271697-90F1-4A23-8EF2-0179F2EAFACB}"/>
          </ac:spMkLst>
        </pc:spChg>
        <pc:spChg chg="add">
          <ac:chgData name="Jimcymol James [MAHE Dubai]" userId="f68e22b7-1e6c-4b7d-aeea-7c14e33be2df" providerId="ADAL" clId="{A034C858-7366-429F-AC01-F527F7F68667}" dt="2021-03-15T04:29:24.179" v="47" actId="26606"/>
          <ac:spMkLst>
            <pc:docMk/>
            <pc:sldMk cId="3916179687" sldId="265"/>
            <ac:spMk id="39" creationId="{D9F5512A-48E1-4C07-B75E-3CCC517B6804}"/>
          </ac:spMkLst>
        </pc:spChg>
        <pc:grpChg chg="add">
          <ac:chgData name="Jimcymol James [MAHE Dubai]" userId="f68e22b7-1e6c-4b7d-aeea-7c14e33be2df" providerId="ADAL" clId="{A034C858-7366-429F-AC01-F527F7F68667}" dt="2021-03-15T04:29:24.179" v="47" actId="26606"/>
          <ac:grpSpMkLst>
            <pc:docMk/>
            <pc:sldMk cId="3916179687" sldId="265"/>
            <ac:grpSpMk id="17" creationId="{1F49CE81-B2F4-47B2-9D4A-886DCE0A8404}"/>
          </ac:grpSpMkLst>
        </pc:grpChg>
        <pc:picChg chg="add mod ord">
          <ac:chgData name="Jimcymol James [MAHE Dubai]" userId="f68e22b7-1e6c-4b7d-aeea-7c14e33be2df" providerId="ADAL" clId="{A034C858-7366-429F-AC01-F527F7F68667}" dt="2021-03-15T04:29:43.276" v="52" actId="14100"/>
          <ac:picMkLst>
            <pc:docMk/>
            <pc:sldMk cId="3916179687" sldId="265"/>
            <ac:picMk id="5" creationId="{AF675502-81D6-408F-86B4-DBFE13FDB77D}"/>
          </ac:picMkLst>
        </pc:picChg>
        <pc:picChg chg="add mod">
          <ac:chgData name="Jimcymol James [MAHE Dubai]" userId="f68e22b7-1e6c-4b7d-aeea-7c14e33be2df" providerId="ADAL" clId="{A034C858-7366-429F-AC01-F527F7F68667}" dt="2021-03-15T04:30:02.689" v="60" actId="14100"/>
          <ac:picMkLst>
            <pc:docMk/>
            <pc:sldMk cId="3916179687" sldId="265"/>
            <ac:picMk id="7" creationId="{0DA34D39-7312-4184-B7E8-8BF07488190E}"/>
          </ac:picMkLst>
        </pc:picChg>
        <pc:picChg chg="add mod">
          <ac:chgData name="Jimcymol James [MAHE Dubai]" userId="f68e22b7-1e6c-4b7d-aeea-7c14e33be2df" providerId="ADAL" clId="{A034C858-7366-429F-AC01-F527F7F68667}" dt="2021-03-15T04:29:29.913" v="48" actId="14100"/>
          <ac:picMkLst>
            <pc:docMk/>
            <pc:sldMk cId="3916179687" sldId="265"/>
            <ac:picMk id="8" creationId="{9480C06A-F3FC-4F0D-B849-06E4F511A71B}"/>
          </ac:picMkLst>
        </pc:picChg>
      </pc:sldChg>
      <pc:sldChg chg="modSp new mod">
        <pc:chgData name="Jimcymol James [MAHE Dubai]" userId="f68e22b7-1e6c-4b7d-aeea-7c14e33be2df" providerId="ADAL" clId="{A034C858-7366-429F-AC01-F527F7F68667}" dt="2021-03-15T04:42:48.766" v="76" actId="20577"/>
        <pc:sldMkLst>
          <pc:docMk/>
          <pc:sldMk cId="3667293751" sldId="266"/>
        </pc:sldMkLst>
        <pc:spChg chg="mod">
          <ac:chgData name="Jimcymol James [MAHE Dubai]" userId="f68e22b7-1e6c-4b7d-aeea-7c14e33be2df" providerId="ADAL" clId="{A034C858-7366-429F-AC01-F527F7F68667}" dt="2021-03-15T04:42:48.766" v="76" actId="20577"/>
          <ac:spMkLst>
            <pc:docMk/>
            <pc:sldMk cId="3667293751" sldId="266"/>
            <ac:spMk id="2" creationId="{F47B1F3A-C574-457D-BE85-A657C6D7FDC6}"/>
          </ac:spMkLst>
        </pc:spChg>
        <pc:spChg chg="mod">
          <ac:chgData name="Jimcymol James [MAHE Dubai]" userId="f68e22b7-1e6c-4b7d-aeea-7c14e33be2df" providerId="ADAL" clId="{A034C858-7366-429F-AC01-F527F7F68667}" dt="2021-03-15T04:42:42.263" v="62"/>
          <ac:spMkLst>
            <pc:docMk/>
            <pc:sldMk cId="3667293751" sldId="266"/>
            <ac:spMk id="3" creationId="{D83423F2-73ED-41E1-B213-F266D106D7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961D-686B-4391-9D76-F1C11244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65BB4-3EFE-4200-9358-F70E2A1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E927-E920-4B56-8247-AEFF5AE9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153-7648-4213-AC48-10AE2606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77C9-32C5-453B-B3DF-4BA69CC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B44E-7033-4EE0-9AD5-69BFC74F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BB041-0C4C-41C1-9A5D-7C58496C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1DF4-B6CB-4413-9EA2-A9361DD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F1C3-0B7C-46C6-8415-A53CADB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6222-182B-4F62-8BA6-CA47964D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8FB5-8BFC-4989-AE3F-3B279FAF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ACBA9-8F06-49C3-9B08-45C3DD154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C40D-F7CD-42A0-B5E7-9ADD29D7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0CFA-F2E4-4B90-93FD-0F693E7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E2E5A-17A7-44DF-B82A-0B89BE76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681E-6AB2-4506-9420-FB194319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37F5-7C9D-4FF7-A0C5-97474720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FBE8-F94F-49A0-8B60-28CF162A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250C-5C3C-4944-A73B-F2E7044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7628-D524-4616-AB13-C20E8C3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F2BC-0878-4443-A107-188C9A1D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8C12-F753-4EC3-A317-0BEF3F954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62-A2A3-4635-9AC6-2D96837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4A84-3F81-4007-86A5-3E5C09C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9FCC-2052-4407-9F10-1C791798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7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C860-E154-40CF-B987-10C5D81C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215-4033-45AE-B926-5DEBB33A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8D2FF-A66E-4C74-AA98-19328F56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70FC-E2B0-4DE3-9CCB-7A01E79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6D59-E019-4F53-BC93-6DA07A4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3AC4-F880-4738-8D9B-FD7AA438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1FF9-0F28-4A16-BA77-0396932C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944A-7547-4534-8714-50D7F6AEB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DF1-C414-4030-928B-391365F4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3AFD4-D371-4477-BCAE-1EF97282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606A-0665-474F-9B7A-7EB8720A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E9D42-A7EB-4B4B-87DA-511F50F6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D1D0-52C9-43CB-8F0C-FEE58D16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C4E9-F47E-48BD-BC85-68CF0B62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6F05-C7A1-4BE7-AC80-EB0B1876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71DD9-09D0-4F7E-8FF8-39AD89A1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1601-BB8E-416D-B26C-25F61FA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2B2A1-C26D-4C60-901D-8F655C9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B51-5C23-4DD6-862F-91151F40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6806C-E801-4FA0-9481-EC10345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6F348-62BA-4838-9BB5-69AC671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268-9552-40CC-8523-834DA86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823C-0472-40DB-BBA2-6C57FFD4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19DE-FF35-4CD0-8DD7-6B124639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A783-0898-4E2A-950C-754596D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9ECA5-952F-44B9-AE95-B7787F5D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C204-D784-4446-8614-E1353A2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34C-423B-4A2A-98CF-096E2D1A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295D-98F7-45F8-8165-1817B9C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D53E-E291-4375-B20F-AF4FBDEB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17F1-B291-4976-9233-1E20DEED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DC92-F44E-4D1A-84E8-FC187709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75AE-7FB6-48D7-86AC-BC920DE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2102-F732-40A7-81CC-9005FCD3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EC1F-909A-48D9-8BCD-61F8D0B5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6500-420C-4E93-A5BF-7A3DA2CB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AD45-EFB6-4CA2-8E10-DFF6D006DDA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448-8D6F-45F9-82E8-BC8F19AF1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8A23-F241-462D-8B21-33DB2690F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B0FA1-5636-47BB-817B-E8A6D8A35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366-F540-4BFA-97D6-9B63B80C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Brute force knapsack</a:t>
            </a:r>
          </a:p>
        </p:txBody>
      </p:sp>
    </p:spTree>
    <p:extLst>
      <p:ext uri="{BB962C8B-B14F-4D97-AF65-F5344CB8AC3E}">
        <p14:creationId xmlns:p14="http://schemas.microsoft.com/office/powerpoint/2010/main" val="398062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0AD9E-FFAB-4BB6-ACEF-4148000D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Pseudocode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DA34D39-7312-4184-B7E8-8BF07488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21" y="3660376"/>
            <a:ext cx="5972232" cy="24590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0C06A-F3FC-4F0D-B849-06E4F511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2809873"/>
            <a:ext cx="5586942" cy="36375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75502-81D6-408F-86B4-DBFE13FDB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7737" y="306115"/>
            <a:ext cx="6016016" cy="28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1F3A-C574-457D-BE85-A657C6D7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23F2-73ED-41E1-B213-F266D106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https://www.gatevidyalay.com/0-1-knapsack-problem-using-dynamic-programming-approach/</a:t>
            </a:r>
          </a:p>
        </p:txBody>
      </p:sp>
    </p:spTree>
    <p:extLst>
      <p:ext uri="{BB962C8B-B14F-4D97-AF65-F5344CB8AC3E}">
        <p14:creationId xmlns:p14="http://schemas.microsoft.com/office/powerpoint/2010/main" val="366729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7CE879B-CB31-CAE6-6A55-D76BD45B5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660770"/>
              </p:ext>
            </p:extLst>
          </p:nvPr>
        </p:nvGraphicFramePr>
        <p:xfrm>
          <a:off x="3617843" y="2843054"/>
          <a:ext cx="5128592" cy="2042160"/>
        </p:xfrm>
        <a:graphic>
          <a:graphicData uri="http://schemas.openxmlformats.org/drawingml/2006/table">
            <a:tbl>
              <a:tblPr/>
              <a:tblGrid>
                <a:gridCol w="1727154">
                  <a:extLst>
                    <a:ext uri="{9D8B030D-6E8A-4147-A177-3AD203B41FA5}">
                      <a16:colId xmlns:a16="http://schemas.microsoft.com/office/drawing/2014/main" val="4099695104"/>
                    </a:ext>
                  </a:extLst>
                </a:gridCol>
                <a:gridCol w="1691908">
                  <a:extLst>
                    <a:ext uri="{9D8B030D-6E8A-4147-A177-3AD203B41FA5}">
                      <a16:colId xmlns:a16="http://schemas.microsoft.com/office/drawing/2014/main" val="3891483743"/>
                    </a:ext>
                  </a:extLst>
                </a:gridCol>
                <a:gridCol w="1709530">
                  <a:extLst>
                    <a:ext uri="{9D8B030D-6E8A-4147-A177-3AD203B41FA5}">
                      <a16:colId xmlns:a16="http://schemas.microsoft.com/office/drawing/2014/main" val="259524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Item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Weight (kg)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Value ($)</a:t>
                      </a:r>
                      <a:endParaRPr lang="en-US">
                        <a:effectLst/>
                      </a:endParaRP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5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Mirror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1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Silver nugget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1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Painting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8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Vase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2177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1524A03-3D9B-EC98-AAC2-8C1E50DC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A thief enters a house for robbing it. He can carry a maximal weight of 5 kg into his bag. There are 4 items in the house with the following weights and values. What items should thief take if he either takes the item completely or leaves it completely?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17517-A423-836A-E432-7D576B49214C}"/>
              </a:ext>
            </a:extLst>
          </p:cNvPr>
          <p:cNvSpPr txBox="1"/>
          <p:nvPr/>
        </p:nvSpPr>
        <p:spPr>
          <a:xfrm>
            <a:off x="2113722" y="1049962"/>
            <a:ext cx="7142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 thief enters a house for robbing it. </a:t>
            </a:r>
            <a:r>
              <a:rPr lang="en-US" b="0" i="1" dirty="0">
                <a:solidFill>
                  <a:srgbClr val="303030"/>
                </a:solidFill>
                <a:effectLst/>
                <a:latin typeface="Arimo"/>
              </a:rPr>
              <a:t>He can 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carry a maximal weight of 5 kg into his bag. There are 4 items in the house with the following weights and values. What items should thief take if he either takes the item completely or leaves it completely?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C2C-B24A-4C88-B141-D06671B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473-0A08-4CCE-96FD-4445A0D8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knapsack problem</a:t>
            </a:r>
            <a:r>
              <a:rPr lang="en-US" dirty="0"/>
              <a:t> is a problem in combinatorial optimization:</a:t>
            </a:r>
          </a:p>
          <a:p>
            <a:endParaRPr lang="en-US" dirty="0"/>
          </a:p>
          <a:p>
            <a:r>
              <a:rPr lang="en-US" dirty="0"/>
              <a:t> Given a set of items, each with a weight and a value, determine the number of each item to include in a collection, so that the total weight is less than or equal to a given limit and the total value is as large as possible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ow to solve the Knapsack Problem with dynamic programming">
            <a:extLst>
              <a:ext uri="{FF2B5EF4-FFF2-40B4-BE49-F238E27FC236}">
                <a16:creationId xmlns:a16="http://schemas.microsoft.com/office/drawing/2014/main" id="{B0E280FD-2FA8-4419-9E77-E8728DBA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160839"/>
            <a:ext cx="6515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7C8-CB62-4667-B03F-AD2821B0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411"/>
            <a:ext cx="10515600" cy="56085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have n items – 2^n possible combinations</a:t>
            </a:r>
          </a:p>
          <a:p>
            <a:endParaRPr lang="en-US" dirty="0"/>
          </a:p>
          <a:p>
            <a:r>
              <a:rPr lang="en-US" dirty="0"/>
              <a:t>With Weights – w1, w2, w3,…….</a:t>
            </a:r>
            <a:r>
              <a:rPr lang="en-US" dirty="0" err="1"/>
              <a:t>wn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value for each item is specified as – V1, V2, V3,…..</a:t>
            </a:r>
            <a:r>
              <a:rPr lang="en-US" dirty="0" err="1"/>
              <a:t>Vn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Brute force method – Find the Most Valuable Subset</a:t>
            </a:r>
          </a:p>
          <a:p>
            <a:endParaRPr lang="en-US" dirty="0"/>
          </a:p>
          <a:p>
            <a:r>
              <a:rPr lang="en-US" dirty="0"/>
              <a:t>That is the most valuable subset that can fit into the Knapsack is the solution for brute force approach for the Knapsack problem.</a:t>
            </a:r>
          </a:p>
        </p:txBody>
      </p:sp>
    </p:spTree>
    <p:extLst>
      <p:ext uri="{BB962C8B-B14F-4D97-AF65-F5344CB8AC3E}">
        <p14:creationId xmlns:p14="http://schemas.microsoft.com/office/powerpoint/2010/main" val="194174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1F52-DB92-4DF5-AD5F-941D8683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Knapsack Capacity is specified as 10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52F18D-94BE-4A5C-A71C-24BEB5F5C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11048"/>
              </p:ext>
            </p:extLst>
          </p:nvPr>
        </p:nvGraphicFramePr>
        <p:xfrm>
          <a:off x="1621183" y="2044883"/>
          <a:ext cx="8397462" cy="215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154">
                  <a:extLst>
                    <a:ext uri="{9D8B030D-6E8A-4147-A177-3AD203B41FA5}">
                      <a16:colId xmlns:a16="http://schemas.microsoft.com/office/drawing/2014/main" val="2166446603"/>
                    </a:ext>
                  </a:extLst>
                </a:gridCol>
                <a:gridCol w="2799154">
                  <a:extLst>
                    <a:ext uri="{9D8B030D-6E8A-4147-A177-3AD203B41FA5}">
                      <a16:colId xmlns:a16="http://schemas.microsoft.com/office/drawing/2014/main" val="3048195718"/>
                    </a:ext>
                  </a:extLst>
                </a:gridCol>
                <a:gridCol w="2799154">
                  <a:extLst>
                    <a:ext uri="{9D8B030D-6E8A-4147-A177-3AD203B41FA5}">
                      <a16:colId xmlns:a16="http://schemas.microsoft.com/office/drawing/2014/main" val="4135347081"/>
                    </a:ext>
                  </a:extLst>
                </a:gridCol>
              </a:tblGrid>
              <a:tr h="53901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4044"/>
                  </a:ext>
                </a:extLst>
              </a:tr>
              <a:tr h="53901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56003"/>
                  </a:ext>
                </a:extLst>
              </a:tr>
              <a:tr h="53901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13930"/>
                  </a:ext>
                </a:extLst>
              </a:tr>
              <a:tr h="53901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4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4286-F1D6-48AD-996C-4D11D80B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B5B8-78BB-4FAF-9A3E-3BB2019D7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Compute the different combinations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8B7BCE-8347-4867-ABFB-EBFF2F76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48038"/>
              </p:ext>
            </p:extLst>
          </p:nvPr>
        </p:nvGraphicFramePr>
        <p:xfrm>
          <a:off x="1766956" y="2641231"/>
          <a:ext cx="769533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666">
                  <a:extLst>
                    <a:ext uri="{9D8B030D-6E8A-4147-A177-3AD203B41FA5}">
                      <a16:colId xmlns:a16="http://schemas.microsoft.com/office/drawing/2014/main" val="3269259566"/>
                    </a:ext>
                  </a:extLst>
                </a:gridCol>
                <a:gridCol w="3117206">
                  <a:extLst>
                    <a:ext uri="{9D8B030D-6E8A-4147-A177-3AD203B41FA5}">
                      <a16:colId xmlns:a16="http://schemas.microsoft.com/office/drawing/2014/main" val="322753652"/>
                    </a:ext>
                  </a:extLst>
                </a:gridCol>
                <a:gridCol w="2301460">
                  <a:extLst>
                    <a:ext uri="{9D8B030D-6E8A-4147-A177-3AD203B41FA5}">
                      <a16:colId xmlns:a16="http://schemas.microsoft.com/office/drawing/2014/main" val="2257394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Combination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&lt; = Knapsack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Value from Knapsack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5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1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0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5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5+3=8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20+40=$60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5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5+4=9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20+30=$50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9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3+4=7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40+30=$70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4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5+3+4=12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2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6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ADA0-DC40-4394-BD16-D2F344A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C6426-116B-4434-8651-E77A5117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85" y="2766219"/>
            <a:ext cx="1193005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4E0F0-12BF-443F-9D16-C1480248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255104"/>
            <a:ext cx="7142921" cy="63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8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D38-EB3E-4B5B-8605-EEE2EAF6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F0C57-12E3-4960-A51C-1F75B5E8A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704" y="1875248"/>
            <a:ext cx="9872870" cy="43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FCC9-8EDB-4C7C-B99F-B67E7F1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A31FA-80BD-4EAC-9AEE-F87DD46A4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16" y="1391479"/>
            <a:ext cx="9905710" cy="2597426"/>
          </a:xfrm>
        </p:spPr>
      </p:pic>
    </p:spTree>
    <p:extLst>
      <p:ext uri="{BB962C8B-B14F-4D97-AF65-F5344CB8AC3E}">
        <p14:creationId xmlns:p14="http://schemas.microsoft.com/office/powerpoint/2010/main" val="11889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9BCC63E80E24AA02DB99F2D754A25" ma:contentTypeVersion="4" ma:contentTypeDescription="Create a new document." ma:contentTypeScope="" ma:versionID="8c9524abdb40088bb4c36b94cab13fe5">
  <xsd:schema xmlns:xsd="http://www.w3.org/2001/XMLSchema" xmlns:xs="http://www.w3.org/2001/XMLSchema" xmlns:p="http://schemas.microsoft.com/office/2006/metadata/properties" xmlns:ns2="51c49af6-f9d2-493e-a2dd-47cf93b30e87" targetNamespace="http://schemas.microsoft.com/office/2006/metadata/properties" ma:root="true" ma:fieldsID="53669cb2ae123bb8ed7d74979f785bf2" ns2:_="">
    <xsd:import namespace="51c49af6-f9d2-493e-a2dd-47cf93b3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49af6-f9d2-493e-a2dd-47cf93b30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06CA01-116A-420F-92D7-B81144C7B6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5E08C-57C2-44D2-BA8C-21AB3904B7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49af6-f9d2-493e-a2dd-47cf93b3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50229E-9F65-4AA8-915B-D85B9710ED0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355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Arimo</vt:lpstr>
      <vt:lpstr>Calibri</vt:lpstr>
      <vt:lpstr>Calibri Light</vt:lpstr>
      <vt:lpstr>Times New Roman</vt:lpstr>
      <vt:lpstr>Office Theme</vt:lpstr>
      <vt:lpstr>Brute force knapsack</vt:lpstr>
      <vt:lpstr>Introduction</vt:lpstr>
      <vt:lpstr>PowerPoint Presentation</vt:lpstr>
      <vt:lpstr>PowerPoint Presentation</vt:lpstr>
      <vt:lpstr>Solution – Brute Force</vt:lpstr>
      <vt:lpstr>Psuedocode</vt:lpstr>
      <vt:lpstr>PowerPoint Presentation</vt:lpstr>
      <vt:lpstr>Complexity</vt:lpstr>
      <vt:lpstr>Pseudocode 2</vt:lpstr>
      <vt:lpstr>Pseudocode 3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Jimcymol James [MAHE Dubai]</dc:creator>
  <cp:lastModifiedBy>Shoba Francis [MAHE Dubai]</cp:lastModifiedBy>
  <cp:revision>27</cp:revision>
  <dcterms:created xsi:type="dcterms:W3CDTF">2020-02-15T11:56:18Z</dcterms:created>
  <dcterms:modified xsi:type="dcterms:W3CDTF">2023-03-16T08:23:13Z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0x0101008B09BCC63E80E24AA02DB99F2D754A25</vt:lpwstr>
  </property>
</Properties>
</file>