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961D-686B-4391-9D76-F1C112449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65BB4-3EFE-4200-9358-F70E2A190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1E927-E920-4B56-8247-AEFF5AE9F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D45-EFB6-4CA2-8E10-DFF6D006DDAA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85153-7648-4213-AC48-10AE2606E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F77C9-32C5-453B-B3DF-4BA69CCC0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FA1-5636-47BB-817B-E8A6D8A3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6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AB44E-7033-4EE0-9AD5-69BFC74F3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BB041-0C4C-41C1-9A5D-7C58496CC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F1DF4-B6CB-4413-9EA2-A9361DD07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D45-EFB6-4CA2-8E10-DFF6D006DDAA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CF1C3-0B7C-46C6-8415-A53CADBB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B6222-182B-4F62-8BA6-CA47964DA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FA1-5636-47BB-817B-E8A6D8A3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6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78FB5-8BFC-4989-AE3F-3B279FAF4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ACBA9-8F06-49C3-9B08-45C3DD154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C40D-F7CD-42A0-B5E7-9ADD29D79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D45-EFB6-4CA2-8E10-DFF6D006DDAA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C0CFA-F2E4-4B90-93FD-0F693E77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E2E5A-17A7-44DF-B82A-0B89BE76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FA1-5636-47BB-817B-E8A6D8A3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0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2681E-6AB2-4506-9420-FB1943190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C37F5-7C9D-4FF7-A0C5-97474720E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9FBE8-F94F-49A0-8B60-28CF162A2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D45-EFB6-4CA2-8E10-DFF6D006DDAA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7250C-5C3C-4944-A73B-F2E7044F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A7628-D524-4616-AB13-C20E8C364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FA1-5636-47BB-817B-E8A6D8A3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7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9F2BC-0878-4443-A107-188C9A1DB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78C12-F753-4EC3-A317-0BEF3F954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6D262-A2A3-4635-9AC6-2D9683771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D45-EFB6-4CA2-8E10-DFF6D006DDAA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84A84-3F81-4007-86A5-3E5C09CC7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59FCC-2052-4407-9F10-1C791798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FA1-5636-47BB-817B-E8A6D8A3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78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C860-E154-40CF-B987-10C5D81CE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AC215-4033-45AE-B926-5DEBB33A3C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8D2FF-A66E-4C74-AA98-19328F56E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A70FC-E2B0-4DE3-9CCB-7A01E79D0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D45-EFB6-4CA2-8E10-DFF6D006DDAA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26D59-E019-4F53-BC93-6DA07A49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13AC4-F880-4738-8D9B-FD7AA438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FA1-5636-47BB-817B-E8A6D8A3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1FF9-0F28-4A16-BA77-0396932C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5944A-7547-4534-8714-50D7F6AEB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C3DF1-C414-4030-928B-391365F4F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83AFD4-D371-4477-BCAE-1EF972827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6606A-0665-474F-9B7A-7EB8720A6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6E9D42-A7EB-4B4B-87DA-511F50F6C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D45-EFB6-4CA2-8E10-DFF6D006DDAA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34D1D0-52C9-43CB-8F0C-FEE58D16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2FC4E9-F47E-48BD-BC85-68CF0B62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FA1-5636-47BB-817B-E8A6D8A3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2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A6F05-C7A1-4BE7-AC80-EB0B18763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371DD9-09D0-4F7E-8FF8-39AD89A15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D45-EFB6-4CA2-8E10-DFF6D006DDAA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E1601-BB8E-416D-B26C-25F61FAF7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2B2A1-C26D-4C60-901D-8F655C983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FA1-5636-47BB-817B-E8A6D8A3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25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10AB51-5C23-4DD6-862F-91151F40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D45-EFB6-4CA2-8E10-DFF6D006DDAA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16806C-E801-4FA0-9481-EC103451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6F348-62BA-4838-9BB5-69AC671F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FA1-5636-47BB-817B-E8A6D8A3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6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CE268-9552-40CC-8523-834DA862D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0823C-0472-40DB-BBA2-6C57FFD40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1F19DE-FF35-4CD0-8DD7-6B1246393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8A783-0898-4E2A-950C-754596D8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D45-EFB6-4CA2-8E10-DFF6D006DDAA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9ECA5-952F-44B9-AE95-B7787F5D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3C204-D784-4446-8614-E1353A2A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FA1-5636-47BB-817B-E8A6D8A3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6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5534C-423B-4A2A-98CF-096E2D1AE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F295D-98F7-45F8-8165-1817B9C9E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FD53E-E291-4375-B20F-AF4FBDEBF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B17F1-B291-4976-9233-1E20DEED4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D45-EFB6-4CA2-8E10-DFF6D006DDAA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7DC92-F44E-4D1A-84E8-FC187709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F75AE-7FB6-48D7-86AC-BC920DE3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FA1-5636-47BB-817B-E8A6D8A3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2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7A2102-F732-40A7-81CC-9005FCD3B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5EC1F-909A-48D9-8BCD-61F8D0B5B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66500-420C-4E93-A5BF-7A3DA2CB7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6AD45-EFB6-4CA2-8E10-DFF6D006DDAA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CB448-8D6F-45F9-82E8-BC8F19AF1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58A23-F241-462D-8B21-33DB2690F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B0FA1-5636-47BB-817B-E8A6D8A3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0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bn/sorting?slide=6-3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ackerearth.com/practice/algorithms/sorting/selection-sort/visualiz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D1366-F540-4BFA-97D6-9B63B80CF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Brute Force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65098-FAE8-4DFD-A3BE-1819D737D7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20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5AEBE-494F-4B4E-BD05-80D20D24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-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54575B-0708-4F6F-B5CE-A4D88B758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8775" y="1690688"/>
            <a:ext cx="6594450" cy="444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06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E534-ED58-4013-A609-119F3877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-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8E3EC3-F03C-4E68-B570-3146732AF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911" y="1394672"/>
            <a:ext cx="7754178" cy="518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58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F0007-D779-4AC3-93F0-11836401E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50"/>
            <a:ext cx="10515600" cy="1200346"/>
          </a:xfrm>
        </p:spPr>
        <p:txBody>
          <a:bodyPr/>
          <a:lstStyle/>
          <a:p>
            <a:r>
              <a:rPr lang="en-US" dirty="0"/>
              <a:t>Sequential Search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2ACF65-04DC-4900-B69D-E7355854A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969710"/>
            <a:ext cx="8261399" cy="578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32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AF143-6014-42FE-827D-DBA079E3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Matching – Brute Force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3A2E90-39C1-456E-927F-0B12CFC33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9353" y="1481785"/>
            <a:ext cx="9293294" cy="470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63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F6123-60A2-4C6F-970E-34E82ADD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Matching – Brute Force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106974-5D5C-4839-BE87-A107B4372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8807"/>
            <a:ext cx="10834856" cy="249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3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3759A-66EA-410F-8EF9-F2989F435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Matching - Algorithm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56749F-FE99-4043-A045-4795985BE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828" y="1431442"/>
            <a:ext cx="7760598" cy="527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92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2C499-0ACB-457C-83CF-5C049C99A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Matching -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6CD4E8-92DF-4E2C-85F4-56AC51A49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957" y="1649954"/>
            <a:ext cx="9846365" cy="478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74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5ABB-FF3A-4012-8474-65A518CF6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Matching -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788121-F85C-4575-B9BD-CD89A6688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667" y="1558166"/>
            <a:ext cx="7844666" cy="503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68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AEFFCB-6367-4C3B-9E9C-1B8CAED74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453A27-4F7B-49D8-B005-0056CFC63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933" y="365125"/>
            <a:ext cx="9327173" cy="288329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895D64-FA73-4858-AADC-93026122ACDF}"/>
              </a:ext>
            </a:extLst>
          </p:cNvPr>
          <p:cNvSpPr txBox="1"/>
          <p:nvPr/>
        </p:nvSpPr>
        <p:spPr>
          <a:xfrm>
            <a:off x="1472161" y="3731146"/>
            <a:ext cx="824779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https://visualgo.net/bn/sorting?slide=6-3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https://www.hackerearth.com/practice/algorithms/sorting/selection-sort/visualize/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8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28E9B-1FFD-43DE-8D90-71531047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B0E20-2160-4708-BE9E-214B4142E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Selection Sort</a:t>
            </a:r>
          </a:p>
          <a:p>
            <a:r>
              <a:rPr lang="en-US" dirty="0">
                <a:latin typeface="Arial Narrow" panose="020B0606020202030204" pitchFamily="34" charset="0"/>
              </a:rPr>
              <a:t>Bubble Sort</a:t>
            </a:r>
          </a:p>
          <a:p>
            <a:r>
              <a:rPr lang="en-US" dirty="0">
                <a:latin typeface="Arial Narrow" panose="020B0606020202030204" pitchFamily="34" charset="0"/>
              </a:rPr>
              <a:t>Sequential Search</a:t>
            </a:r>
          </a:p>
          <a:p>
            <a:r>
              <a:rPr lang="en-US" dirty="0">
                <a:latin typeface="Arial Narrow" panose="020B0606020202030204" pitchFamily="34" charset="0"/>
              </a:rPr>
              <a:t>Brute Force String Matching</a:t>
            </a:r>
          </a:p>
        </p:txBody>
      </p:sp>
    </p:spTree>
    <p:extLst>
      <p:ext uri="{BB962C8B-B14F-4D97-AF65-F5344CB8AC3E}">
        <p14:creationId xmlns:p14="http://schemas.microsoft.com/office/powerpoint/2010/main" val="1207937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983F9-BE0E-4A46-96D4-B90CAF574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Brute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9FDF0-997D-489E-B392-9BA802070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7556"/>
            <a:ext cx="10515600" cy="560466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It is a straightforward approach to solve a problem, usually directly based on the problem statement and definitions of the concepts involved.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It is applicable to a very wide variety of problems.</a:t>
            </a: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r>
              <a:rPr lang="en-US" sz="2400" dirty="0">
                <a:latin typeface="Arial Narrow" panose="020B0606020202030204" pitchFamily="34" charset="0"/>
              </a:rPr>
              <a:t>For some important problems (</a:t>
            </a:r>
            <a:r>
              <a:rPr lang="en-US" sz="2400" dirty="0" err="1">
                <a:latin typeface="Arial Narrow" panose="020B0606020202030204" pitchFamily="34" charset="0"/>
              </a:rPr>
              <a:t>eg.</a:t>
            </a:r>
            <a:r>
              <a:rPr lang="en-US" sz="2400" dirty="0">
                <a:latin typeface="Arial Narrow" panose="020B0606020202030204" pitchFamily="34" charset="0"/>
              </a:rPr>
              <a:t> Sorting, searching, matrix multiplication, string matching) the brute force approach yields reasonable algorithms of at least some practical value with no limitation on instance size.</a:t>
            </a: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r>
              <a:rPr lang="en-US" sz="2400" dirty="0">
                <a:latin typeface="Arial Narrow" panose="020B0606020202030204" pitchFamily="34" charset="0"/>
              </a:rPr>
              <a:t>The expense of designing a more efficient algorithm may be unjustifiable if only few instances of a problem need to be solved. Brute force can solve this with acceptable speed.</a:t>
            </a: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r>
              <a:rPr lang="en-US" sz="2400" dirty="0">
                <a:latin typeface="Arial Narrow" panose="020B0606020202030204" pitchFamily="34" charset="0"/>
              </a:rPr>
              <a:t>Even if too inefficient in general, a brute force algorithm can still be useful for solving small size-instances of a problem.</a:t>
            </a:r>
          </a:p>
          <a:p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145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76E46-B633-40B9-9CA2-7AFA5F98E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Selection Sort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FB209E-2342-4E32-A19B-09FB1ECB9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461" y="1009165"/>
            <a:ext cx="10068339" cy="558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5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F4B37-92A7-4B8C-AAAE-6C104D2E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-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57ACAF-4EAA-4D2C-8966-C1C4D7042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9255" y="1551639"/>
            <a:ext cx="9453489" cy="49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039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136B3-807B-4829-A94A-3162AA38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-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273B6A-D855-4242-8FFE-C72603BE4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123" y="1267112"/>
            <a:ext cx="8595359" cy="533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71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45057-B827-45BC-A1E6-C5A37770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-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59DC04-1AD2-48B4-8FA0-77ADB3C32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261" y="1690688"/>
            <a:ext cx="8476380" cy="47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1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DCEB8-589F-4E33-91C5-0B5F2103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23E9F9-962D-467B-A3BA-F6777F040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0523" y="1398750"/>
            <a:ext cx="8510953" cy="524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281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1693A-8F92-47BC-AEBB-A5B78DA0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-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024F1E-0664-42CA-AABC-67D5632AC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822" y="2103332"/>
            <a:ext cx="9176686" cy="353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36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09BCC63E80E24AA02DB99F2D754A25" ma:contentTypeVersion="4" ma:contentTypeDescription="Create a new document." ma:contentTypeScope="" ma:versionID="8c9524abdb40088bb4c36b94cab13fe5">
  <xsd:schema xmlns:xsd="http://www.w3.org/2001/XMLSchema" xmlns:xs="http://www.w3.org/2001/XMLSchema" xmlns:p="http://schemas.microsoft.com/office/2006/metadata/properties" xmlns:ns2="51c49af6-f9d2-493e-a2dd-47cf93b30e87" targetNamespace="http://schemas.microsoft.com/office/2006/metadata/properties" ma:root="true" ma:fieldsID="53669cb2ae123bb8ed7d74979f785bf2" ns2:_="">
    <xsd:import namespace="51c49af6-f9d2-493e-a2dd-47cf93b30e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c49af6-f9d2-493e-a2dd-47cf93b30e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60A5B4-04A6-49F7-BB39-03EDE02553D7}"/>
</file>

<file path=customXml/itemProps2.xml><?xml version="1.0" encoding="utf-8"?>
<ds:datastoreItem xmlns:ds="http://schemas.openxmlformats.org/officeDocument/2006/customXml" ds:itemID="{98E9735C-F835-4C9B-B218-E4E053B7858D}"/>
</file>

<file path=customXml/itemProps3.xml><?xml version="1.0" encoding="utf-8"?>
<ds:datastoreItem xmlns:ds="http://schemas.openxmlformats.org/officeDocument/2006/customXml" ds:itemID="{78F71E51-0B53-4B04-99E9-3ACE46B3FFD6}"/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225</Words>
  <Application>Microsoft Office PowerPoint</Application>
  <PresentationFormat>Widescreen</PresentationFormat>
  <Paragraphs>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Algerian</vt:lpstr>
      <vt:lpstr>Arial</vt:lpstr>
      <vt:lpstr>Arial Narrow</vt:lpstr>
      <vt:lpstr>Calibri</vt:lpstr>
      <vt:lpstr>Calibri Light</vt:lpstr>
      <vt:lpstr>Office Theme</vt:lpstr>
      <vt:lpstr>Brute Force</vt:lpstr>
      <vt:lpstr>Overview</vt:lpstr>
      <vt:lpstr>Brute Force</vt:lpstr>
      <vt:lpstr>Selection Sort</vt:lpstr>
      <vt:lpstr>Selection Sort - Algorithm</vt:lpstr>
      <vt:lpstr>Selection sort - Example</vt:lpstr>
      <vt:lpstr>Selection Sort - Analysis</vt:lpstr>
      <vt:lpstr>Bubble Sort</vt:lpstr>
      <vt:lpstr>Bubble Sort - Algorithm</vt:lpstr>
      <vt:lpstr>Bubble sort - Example</vt:lpstr>
      <vt:lpstr>Bubble sort - Analysis</vt:lpstr>
      <vt:lpstr>Sequential Search</vt:lpstr>
      <vt:lpstr>String Matching – Brute Force</vt:lpstr>
      <vt:lpstr>String Matching – Brute Force</vt:lpstr>
      <vt:lpstr>String Matching - Algorithm</vt:lpstr>
      <vt:lpstr>String Matching - Example</vt:lpstr>
      <vt:lpstr>String Matching -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creator>Jimcymol James [MAHE Dubai]</dc:creator>
  <cp:lastModifiedBy>Jimcymol James [MAHE Dubai]</cp:lastModifiedBy>
  <cp:revision>18</cp:revision>
  <dcterms:created xsi:type="dcterms:W3CDTF">2020-02-15T11:56:18Z</dcterms:created>
  <dcterms:modified xsi:type="dcterms:W3CDTF">2021-03-08T09:35:09Z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0x0101008B09BCC63E80E24AA02DB99F2D754A25</vt:lpwstr>
  </property>
</Properties>
</file>