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cymol James [MAHE Dubai]" userId="f68e22b7-1e6c-4b7d-aeea-7c14e33be2df" providerId="ADAL" clId="{F401AACB-825E-46A6-8B07-449D807F2F54}"/>
    <pc:docChg chg="custSel addSld delSld modSld">
      <pc:chgData name="Jimcymol James [MAHE Dubai]" userId="f68e22b7-1e6c-4b7d-aeea-7c14e33be2df" providerId="ADAL" clId="{F401AACB-825E-46A6-8B07-449D807F2F54}" dt="2021-05-17T08:59:31.626" v="57" actId="1076"/>
      <pc:docMkLst>
        <pc:docMk/>
      </pc:docMkLst>
      <pc:sldChg chg="modSp mod">
        <pc:chgData name="Jimcymol James [MAHE Dubai]" userId="f68e22b7-1e6c-4b7d-aeea-7c14e33be2df" providerId="ADAL" clId="{F401AACB-825E-46A6-8B07-449D807F2F54}" dt="2021-05-17T08:55:48.047" v="42" actId="27636"/>
        <pc:sldMkLst>
          <pc:docMk/>
          <pc:sldMk cId="19310445" sldId="257"/>
        </pc:sldMkLst>
        <pc:spChg chg="mod">
          <ac:chgData name="Jimcymol James [MAHE Dubai]" userId="f68e22b7-1e6c-4b7d-aeea-7c14e33be2df" providerId="ADAL" clId="{F401AACB-825E-46A6-8B07-449D807F2F54}" dt="2021-05-17T08:55:48.047" v="42" actId="27636"/>
          <ac:spMkLst>
            <pc:docMk/>
            <pc:sldMk cId="19310445" sldId="257"/>
            <ac:spMk id="3" creationId="{838DF92E-241C-4AF9-8173-7CBB164DE5A1}"/>
          </ac:spMkLst>
        </pc:spChg>
      </pc:sldChg>
      <pc:sldChg chg="addSp delSp modSp del mod">
        <pc:chgData name="Jimcymol James [MAHE Dubai]" userId="f68e22b7-1e6c-4b7d-aeea-7c14e33be2df" providerId="ADAL" clId="{F401AACB-825E-46A6-8B07-449D807F2F54}" dt="2021-05-17T08:58:41.830" v="49" actId="47"/>
        <pc:sldMkLst>
          <pc:docMk/>
          <pc:sldMk cId="3512787820" sldId="261"/>
        </pc:sldMkLst>
        <pc:spChg chg="add mod">
          <ac:chgData name="Jimcymol James [MAHE Dubai]" userId="f68e22b7-1e6c-4b7d-aeea-7c14e33be2df" providerId="ADAL" clId="{F401AACB-825E-46A6-8B07-449D807F2F54}" dt="2021-05-17T08:58:38.764" v="48" actId="478"/>
          <ac:spMkLst>
            <pc:docMk/>
            <pc:sldMk cId="3512787820" sldId="261"/>
            <ac:spMk id="3" creationId="{51FD76A7-F23E-4957-BA0F-FA729C8B6828}"/>
          </ac:spMkLst>
        </pc:spChg>
        <pc:picChg chg="del">
          <ac:chgData name="Jimcymol James [MAHE Dubai]" userId="f68e22b7-1e6c-4b7d-aeea-7c14e33be2df" providerId="ADAL" clId="{F401AACB-825E-46A6-8B07-449D807F2F54}" dt="2021-05-17T08:58:38.764" v="48" actId="478"/>
          <ac:picMkLst>
            <pc:docMk/>
            <pc:sldMk cId="3512787820" sldId="261"/>
            <ac:picMk id="4" creationId="{E840ABD0-270C-48EA-A8F5-169FA6E77490}"/>
          </ac:picMkLst>
        </pc:picChg>
      </pc:sldChg>
      <pc:sldChg chg="addSp delSp modSp new mod modClrScheme chgLayout">
        <pc:chgData name="Jimcymol James [MAHE Dubai]" userId="f68e22b7-1e6c-4b7d-aeea-7c14e33be2df" providerId="ADAL" clId="{F401AACB-825E-46A6-8B07-449D807F2F54}" dt="2021-05-17T08:58:34.123" v="47" actId="14100"/>
        <pc:sldMkLst>
          <pc:docMk/>
          <pc:sldMk cId="2928320622" sldId="262"/>
        </pc:sldMkLst>
        <pc:spChg chg="del">
          <ac:chgData name="Jimcymol James [MAHE Dubai]" userId="f68e22b7-1e6c-4b7d-aeea-7c14e33be2df" providerId="ADAL" clId="{F401AACB-825E-46A6-8B07-449D807F2F54}" dt="2021-05-17T08:58:23.320" v="44" actId="700"/>
          <ac:spMkLst>
            <pc:docMk/>
            <pc:sldMk cId="2928320622" sldId="262"/>
            <ac:spMk id="2" creationId="{6E700174-26BF-431C-81B8-457F42F59E0F}"/>
          </ac:spMkLst>
        </pc:spChg>
        <pc:spChg chg="del">
          <ac:chgData name="Jimcymol James [MAHE Dubai]" userId="f68e22b7-1e6c-4b7d-aeea-7c14e33be2df" providerId="ADAL" clId="{F401AACB-825E-46A6-8B07-449D807F2F54}" dt="2021-05-17T08:58:23.320" v="44" actId="700"/>
          <ac:spMkLst>
            <pc:docMk/>
            <pc:sldMk cId="2928320622" sldId="262"/>
            <ac:spMk id="3" creationId="{B22E7816-6A7B-441E-86D1-5B780076233B}"/>
          </ac:spMkLst>
        </pc:spChg>
        <pc:picChg chg="add mod">
          <ac:chgData name="Jimcymol James [MAHE Dubai]" userId="f68e22b7-1e6c-4b7d-aeea-7c14e33be2df" providerId="ADAL" clId="{F401AACB-825E-46A6-8B07-449D807F2F54}" dt="2021-05-17T08:58:34.123" v="47" actId="14100"/>
          <ac:picMkLst>
            <pc:docMk/>
            <pc:sldMk cId="2928320622" sldId="262"/>
            <ac:picMk id="5" creationId="{960EBCB8-9791-4880-BC86-5E9D4BE864EC}"/>
          </ac:picMkLst>
        </pc:picChg>
      </pc:sldChg>
      <pc:sldChg chg="addSp modSp new mod">
        <pc:chgData name="Jimcymol James [MAHE Dubai]" userId="f68e22b7-1e6c-4b7d-aeea-7c14e33be2df" providerId="ADAL" clId="{F401AACB-825E-46A6-8B07-449D807F2F54}" dt="2021-05-17T08:59:09.137" v="53" actId="1076"/>
        <pc:sldMkLst>
          <pc:docMk/>
          <pc:sldMk cId="2485565210" sldId="263"/>
        </pc:sldMkLst>
        <pc:picChg chg="add mod">
          <ac:chgData name="Jimcymol James [MAHE Dubai]" userId="f68e22b7-1e6c-4b7d-aeea-7c14e33be2df" providerId="ADAL" clId="{F401AACB-825E-46A6-8B07-449D807F2F54}" dt="2021-05-17T08:59:09.137" v="53" actId="1076"/>
          <ac:picMkLst>
            <pc:docMk/>
            <pc:sldMk cId="2485565210" sldId="263"/>
            <ac:picMk id="3" creationId="{DF0CB64F-D4F5-4F47-B741-E7F654EEE023}"/>
          </ac:picMkLst>
        </pc:picChg>
      </pc:sldChg>
      <pc:sldChg chg="addSp modSp new mod">
        <pc:chgData name="Jimcymol James [MAHE Dubai]" userId="f68e22b7-1e6c-4b7d-aeea-7c14e33be2df" providerId="ADAL" clId="{F401AACB-825E-46A6-8B07-449D807F2F54}" dt="2021-05-17T08:59:31.626" v="57" actId="1076"/>
        <pc:sldMkLst>
          <pc:docMk/>
          <pc:sldMk cId="3877146269" sldId="264"/>
        </pc:sldMkLst>
        <pc:picChg chg="add mod">
          <ac:chgData name="Jimcymol James [MAHE Dubai]" userId="f68e22b7-1e6c-4b7d-aeea-7c14e33be2df" providerId="ADAL" clId="{F401AACB-825E-46A6-8B07-449D807F2F54}" dt="2021-05-17T08:59:31.626" v="57" actId="1076"/>
          <ac:picMkLst>
            <pc:docMk/>
            <pc:sldMk cId="3877146269" sldId="264"/>
            <ac:picMk id="3" creationId="{D90BF62D-890A-4337-AE20-E453364C0C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961D-686B-4391-9D76-F1C112449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65BB4-3EFE-4200-9358-F70E2A190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E927-E920-4B56-8247-AEFF5AE9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85153-7648-4213-AC48-10AE2606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F77C9-32C5-453B-B3DF-4BA69CCC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6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B44E-7033-4EE0-9AD5-69BFC74F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BB041-0C4C-41C1-9A5D-7C58496CC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F1DF4-B6CB-4413-9EA2-A9361DD0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CF1C3-0B7C-46C6-8415-A53CADBB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6222-182B-4F62-8BA6-CA47964D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78FB5-8BFC-4989-AE3F-3B279FAF4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ACBA9-8F06-49C3-9B08-45C3DD154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C40D-F7CD-42A0-B5E7-9ADD29D7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0CFA-F2E4-4B90-93FD-0F693E77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E2E5A-17A7-44DF-B82A-0B89BE76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0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681E-6AB2-4506-9420-FB194319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37F5-7C9D-4FF7-A0C5-97474720E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9FBE8-F94F-49A0-8B60-28CF162A2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7250C-5C3C-4944-A73B-F2E7044F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A7628-D524-4616-AB13-C20E8C36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F2BC-0878-4443-A107-188C9A1D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78C12-F753-4EC3-A317-0BEF3F954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6D262-A2A3-4635-9AC6-2D968377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4A84-3F81-4007-86A5-3E5C09CC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59FCC-2052-4407-9F10-1C791798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7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C860-E154-40CF-B987-10C5D81C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AC215-4033-45AE-B926-5DEBB33A3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8D2FF-A66E-4C74-AA98-19328F56E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A70FC-E2B0-4DE3-9CCB-7A01E79D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26D59-E019-4F53-BC93-6DA07A49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3AC4-F880-4738-8D9B-FD7AA438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1FF9-0F28-4A16-BA77-0396932C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944A-7547-4534-8714-50D7F6AE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C3DF1-C414-4030-928B-391365F4F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3AFD4-D371-4477-BCAE-1EF97282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6606A-0665-474F-9B7A-7EB8720A6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E9D42-A7EB-4B4B-87DA-511F50F6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4D1D0-52C9-43CB-8F0C-FEE58D16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FC4E9-F47E-48BD-BC85-68CF0B62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2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6F05-C7A1-4BE7-AC80-EB0B1876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71DD9-09D0-4F7E-8FF8-39AD89A1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E1601-BB8E-416D-B26C-25F61FAF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2B2A1-C26D-4C60-901D-8F655C98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2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0AB51-5C23-4DD6-862F-91151F40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6806C-E801-4FA0-9481-EC103451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6F348-62BA-4838-9BB5-69AC671F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6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E268-9552-40CC-8523-834DA862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823C-0472-40DB-BBA2-6C57FFD40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F19DE-FF35-4CD0-8DD7-6B1246393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8A783-0898-4E2A-950C-754596D8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9ECA5-952F-44B9-AE95-B7787F5D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3C204-D784-4446-8614-E1353A2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6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534C-423B-4A2A-98CF-096E2D1A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F295D-98F7-45F8-8165-1817B9C9E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FD53E-E291-4375-B20F-AF4FBDEBF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B17F1-B291-4976-9233-1E20DEED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7DC92-F44E-4D1A-84E8-FC187709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F75AE-7FB6-48D7-86AC-BC920DE3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2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A2102-F732-40A7-81CC-9005FCD3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5EC1F-909A-48D9-8BCD-61F8D0B5B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6500-420C-4E93-A5BF-7A3DA2CB7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6AD45-EFB6-4CA2-8E10-DFF6D006DDA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CB448-8D6F-45F9-82E8-BC8F19AF1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58A23-F241-462D-8B21-33DB2690F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C5CX8drAt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1366-F540-4BFA-97D6-9B63B80CF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Branch and bound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65098-FAE8-4DFD-A3BE-1819D737D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2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1AFA-010F-4573-99E9-533AAD40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DF92E-241C-4AF9-8173-7CBB164DE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50351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Branch and bound approach is a systematic approach for solving optimization problems</a:t>
            </a:r>
          </a:p>
          <a:p>
            <a:endParaRPr lang="en-US" dirty="0"/>
          </a:p>
          <a:p>
            <a:r>
              <a:rPr lang="en-US" dirty="0"/>
              <a:t>A problem requiring maximum or minimum result depending on problem – Optimization problems</a:t>
            </a:r>
          </a:p>
          <a:p>
            <a:endParaRPr lang="en-US" dirty="0"/>
          </a:p>
          <a:p>
            <a:r>
              <a:rPr lang="en-US" dirty="0"/>
              <a:t>Branch and bound is used when greedy / dynamic technique fails to solve the problem – finding optimal solution</a:t>
            </a:r>
          </a:p>
          <a:p>
            <a:endParaRPr lang="en-US" dirty="0"/>
          </a:p>
          <a:p>
            <a:r>
              <a:rPr lang="en-US" dirty="0"/>
              <a:t>It explores the entire search space of possible solutions and provides an optimal solution. </a:t>
            </a:r>
          </a:p>
          <a:p>
            <a:endParaRPr lang="en-US" dirty="0"/>
          </a:p>
          <a:p>
            <a:r>
              <a:rPr lang="en-US" dirty="0"/>
              <a:t>A branch and bound algorithm consist of stepwise enumeration of possible candidate solutions by exploring the entire search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6C76-4EA0-4953-94A6-4611E365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468"/>
            <a:ext cx="10515600" cy="5882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Much slower, often leads to exponential time complexity in worst case. </a:t>
            </a:r>
          </a:p>
          <a:p>
            <a:endParaRPr lang="en-US" dirty="0"/>
          </a:p>
          <a:p>
            <a:r>
              <a:rPr lang="en-US" dirty="0"/>
              <a:t>On the other hand, if handled carefully, it can lead to algorithm that runs reasonably fast in average case.</a:t>
            </a:r>
          </a:p>
          <a:p>
            <a:endParaRPr lang="en-US" dirty="0"/>
          </a:p>
          <a:p>
            <a:r>
              <a:rPr lang="en-US" dirty="0"/>
              <a:t>In general, it’s a BFS approach for optimal solution but not all nodes are expanded. </a:t>
            </a:r>
          </a:p>
          <a:p>
            <a:endParaRPr lang="en-US" dirty="0"/>
          </a:p>
          <a:p>
            <a:r>
              <a:rPr lang="en-US" dirty="0"/>
              <a:t>This technique can be implemented as a state space tree with BFS applied to find the optimal solution. We use selected criteria to determine which node to be expanded and when the node gets expanded.</a:t>
            </a:r>
          </a:p>
          <a:p>
            <a:r>
              <a:rPr lang="en-US" dirty="0"/>
              <a:t>Another criteria is when the algorithm can find the optimal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4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CF48-B169-424A-8F95-12F2DE2E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7424"/>
            <a:ext cx="10515600" cy="5479539"/>
          </a:xfrm>
        </p:spPr>
        <p:txBody>
          <a:bodyPr/>
          <a:lstStyle/>
          <a:p>
            <a:r>
              <a:rPr lang="en-US" dirty="0"/>
              <a:t>Both BFS and DFS are used in Branch and Bound technique</a:t>
            </a:r>
          </a:p>
          <a:p>
            <a:endParaRPr lang="en-US" dirty="0"/>
          </a:p>
          <a:p>
            <a:r>
              <a:rPr lang="en-US" dirty="0"/>
              <a:t>BFS technique is FIFO like search in terms of live nodes and the list of live nodes are represented in form of a queue.</a:t>
            </a:r>
          </a:p>
          <a:p>
            <a:endParaRPr lang="en-US" dirty="0"/>
          </a:p>
          <a:p>
            <a:r>
              <a:rPr lang="en-US" dirty="0"/>
              <a:t> DFS technique is LIFO like search in terms of live nodes and the list of live nodes are represented in form of a stack.</a:t>
            </a:r>
          </a:p>
          <a:p>
            <a:endParaRPr lang="en-US" dirty="0"/>
          </a:p>
          <a:p>
            <a:r>
              <a:rPr lang="en-US" dirty="0"/>
              <a:t>Least Cost set is based on the minimum cost.</a:t>
            </a:r>
          </a:p>
          <a:p>
            <a:endParaRPr lang="en-US" dirty="0"/>
          </a:p>
          <a:p>
            <a:r>
              <a:rPr lang="en-US" dirty="0"/>
              <a:t>These are the various techniques used in Branch and Bound.</a:t>
            </a:r>
          </a:p>
        </p:txBody>
      </p:sp>
    </p:spTree>
    <p:extLst>
      <p:ext uri="{BB962C8B-B14F-4D97-AF65-F5344CB8AC3E}">
        <p14:creationId xmlns:p14="http://schemas.microsoft.com/office/powerpoint/2010/main" val="99704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E0DA6-B9A7-4DC6-8D65-0EDFCCB54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687"/>
            <a:ext cx="10515600" cy="50372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rial Narrow" panose="020B0606020202030204" pitchFamily="34" charset="0"/>
              </a:rPr>
              <a:t>The </a:t>
            </a:r>
            <a:r>
              <a:rPr lang="en-US" b="1" dirty="0">
                <a:latin typeface="Arial Narrow" panose="020B0606020202030204" pitchFamily="34" charset="0"/>
              </a:rPr>
              <a:t>travelling salesman problem </a:t>
            </a:r>
            <a:r>
              <a:rPr lang="en-US" dirty="0">
                <a:latin typeface="Arial Narrow" panose="020B0606020202030204" pitchFamily="34" charset="0"/>
              </a:rPr>
              <a:t>(also called the </a:t>
            </a:r>
            <a:r>
              <a:rPr lang="en-US" b="1" dirty="0">
                <a:latin typeface="Arial Narrow" panose="020B0606020202030204" pitchFamily="34" charset="0"/>
              </a:rPr>
              <a:t>travelling salesperson problem</a:t>
            </a:r>
            <a:r>
              <a:rPr lang="en-US" b="1" baseline="30000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or </a:t>
            </a:r>
            <a:r>
              <a:rPr lang="en-US" b="1" dirty="0">
                <a:latin typeface="Arial Narrow" panose="020B0606020202030204" pitchFamily="34" charset="0"/>
              </a:rPr>
              <a:t>TSP</a:t>
            </a:r>
            <a:r>
              <a:rPr lang="en-US" dirty="0">
                <a:latin typeface="Arial Narrow" panose="020B0606020202030204" pitchFamily="34" charset="0"/>
              </a:rPr>
              <a:t>) asks the following question: "Given a list of cities and the distances between each pair of cities, what is the shortest possible route that visits each city and returns to the origin city?“</a:t>
            </a:r>
          </a:p>
          <a:p>
            <a:pPr>
              <a:lnSpc>
                <a:spcPct val="120000"/>
              </a:lnSpc>
            </a:pPr>
            <a:endParaRPr lang="en-US" dirty="0">
              <a:latin typeface="Arial Narrow" panose="020B060602020203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>
                <a:latin typeface="Arial Narrow" panose="020B0606020202030204" pitchFamily="34" charset="0"/>
              </a:rPr>
              <a:t>TSP can be modelled as an undirected weighted graph, such that cities are the graph's vertices, paths are the graph's edges, and a path's distance is the edge's weight. It is a minimization problem starting and finishing at a specified vertex after having visited each other vertex exactly once. Often, the model is a complete graph (</a:t>
            </a:r>
            <a:r>
              <a:rPr lang="en-US" i="1" dirty="0">
                <a:latin typeface="Arial Narrow" panose="020B0606020202030204" pitchFamily="34" charset="0"/>
              </a:rPr>
              <a:t>i.e.</a:t>
            </a:r>
            <a:r>
              <a:rPr lang="en-US" dirty="0">
                <a:latin typeface="Arial Narrow" panose="020B0606020202030204" pitchFamily="34" charset="0"/>
              </a:rPr>
              <a:t> each pair of vertices is connected by an edge). If no path exists between two cities, adding an arbitrarily long edge will complete the graph without affecting the optimal tour.</a:t>
            </a:r>
          </a:p>
          <a:p>
            <a:pPr>
              <a:lnSpc>
                <a:spcPct val="120000"/>
              </a:lnSpc>
            </a:pPr>
            <a:endParaRPr lang="en-US" dirty="0">
              <a:latin typeface="Arial Narrow" panose="020B0606020202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hlinkClick r:id="rId2"/>
              </a:rPr>
              <a:t>https://www.youtube.com/watch?v=SC5CX8drAtU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>
              <a:latin typeface="Arial Narrow" panose="020B0606020202030204" pitchFamily="34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96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0EBCB8-9791-4880-BC86-5E9D4BE8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39" y="1125415"/>
            <a:ext cx="10949708" cy="46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0CB64F-D4F5-4F47-B741-E7F654EE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353" y="713244"/>
            <a:ext cx="8655294" cy="543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6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0BF62D-890A-4337-AE20-E453364C0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40" y="1630017"/>
            <a:ext cx="9545262" cy="286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4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09BCC63E80E24AA02DB99F2D754A25" ma:contentTypeVersion="4" ma:contentTypeDescription="Create a new document." ma:contentTypeScope="" ma:versionID="8c9524abdb40088bb4c36b94cab13fe5">
  <xsd:schema xmlns:xsd="http://www.w3.org/2001/XMLSchema" xmlns:xs="http://www.w3.org/2001/XMLSchema" xmlns:p="http://schemas.microsoft.com/office/2006/metadata/properties" xmlns:ns2="51c49af6-f9d2-493e-a2dd-47cf93b30e87" targetNamespace="http://schemas.microsoft.com/office/2006/metadata/properties" ma:root="true" ma:fieldsID="53669cb2ae123bb8ed7d74979f785bf2" ns2:_="">
    <xsd:import namespace="51c49af6-f9d2-493e-a2dd-47cf93b30e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49af6-f9d2-493e-a2dd-47cf93b30e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D4DDF2-3652-4CAD-ADB8-D2D2431FE119}"/>
</file>

<file path=customXml/itemProps2.xml><?xml version="1.0" encoding="utf-8"?>
<ds:datastoreItem xmlns:ds="http://schemas.openxmlformats.org/officeDocument/2006/customXml" ds:itemID="{4ADECECC-2C59-4CBB-B07D-2C9C54DD4EE5}"/>
</file>

<file path=customXml/itemProps3.xml><?xml version="1.0" encoding="utf-8"?>
<ds:datastoreItem xmlns:ds="http://schemas.openxmlformats.org/officeDocument/2006/customXml" ds:itemID="{FE761A2E-EBC8-4FCD-82C0-FBD1A1C4E3AA}"/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430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Arial Narrow</vt:lpstr>
      <vt:lpstr>Calibri</vt:lpstr>
      <vt:lpstr>Calibri Light</vt:lpstr>
      <vt:lpstr>Office Theme</vt:lpstr>
      <vt:lpstr>Branch and bound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&amp; cONQUER</dc:title>
  <dc:creator>Jimcymol James [MAHE Dubai]</dc:creator>
  <cp:lastModifiedBy>Jimcymol James [MAHE Dubai]</cp:lastModifiedBy>
  <cp:revision>31</cp:revision>
  <dcterms:created xsi:type="dcterms:W3CDTF">2020-04-30T08:08:10Z</dcterms:created>
  <dcterms:modified xsi:type="dcterms:W3CDTF">2021-05-17T08:59:41Z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0x0101008B09BCC63E80E24AA02DB99F2D754A25</vt:lpwstr>
  </property>
</Properties>
</file>