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476" autoAdjust="0"/>
  </p:normalViewPr>
  <p:slideViewPr>
    <p:cSldViewPr snapToGrid="0">
      <p:cViewPr varScale="1">
        <p:scale>
          <a:sx n="110" d="100"/>
          <a:sy n="110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Отлично</c:v>
                </c:pt>
                <c:pt idx="1">
                  <c:v>Нейтрально</c:v>
                </c:pt>
                <c:pt idx="2">
                  <c:v>Не нравится 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85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Эффективно</c:v>
                </c:pt>
                <c:pt idx="1">
                  <c:v>Сомнительно</c:v>
                </c:pt>
                <c:pt idx="2">
                  <c:v>Бесполезно 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65</c:v>
                </c:pt>
                <c:pt idx="1">
                  <c:v>25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2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56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51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11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86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8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8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0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90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0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0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5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CF4D9E-1D37-40ED-B73D-EF6CF2D0326B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6C64-62B9-4FFD-A5B2-EBA0565F9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3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36917"/>
            <a:ext cx="8825658" cy="3329581"/>
          </a:xfrm>
        </p:spPr>
        <p:txBody>
          <a:bodyPr/>
          <a:lstStyle/>
          <a:p>
            <a:r>
              <a:rPr lang="ru-RU" sz="6600" dirty="0"/>
              <a:t>Проект: познавательный экскурс в мир английского языка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365862"/>
            <a:ext cx="8825658" cy="861420"/>
          </a:xfrm>
        </p:spPr>
        <p:txBody>
          <a:bodyPr/>
          <a:lstStyle/>
          <a:p>
            <a:r>
              <a:rPr lang="ru-RU" dirty="0" smtClean="0"/>
              <a:t>Команда: Викинги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23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93962"/>
            <a:ext cx="10343071" cy="54087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Актуальность нашего проекта обусловлена необходимостью знания английского языка и сложностью его изучения.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Английский язык в 21 веке – это дверь в будущее, а образовательная программа по его изучению скучна и </a:t>
            </a:r>
            <a:r>
              <a:rPr lang="ru-RU" dirty="0" smtClean="0"/>
              <a:t>неэффективна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Как показывает опыт и статистика в других образовательных отраслях, добавление игрового момента в </a:t>
            </a:r>
            <a:r>
              <a:rPr lang="ru-RU" dirty="0" smtClean="0"/>
              <a:t>обучение </a:t>
            </a:r>
            <a:r>
              <a:rPr lang="ru-RU" dirty="0" smtClean="0"/>
              <a:t>только повышает качество усваиваемого материала. </a:t>
            </a:r>
            <a:r>
              <a:rPr lang="ru-RU" dirty="0"/>
              <a:t>По мнению ведущих переводчиков </a:t>
            </a:r>
            <a:r>
              <a:rPr lang="ru-RU" dirty="0" smtClean="0"/>
              <a:t>России </a:t>
            </a:r>
            <a:r>
              <a:rPr lang="ru-RU" dirty="0"/>
              <a:t>и стран СНГ учебники не способствуют понимаю английского языка, давая лишь смутное представление о нем</a:t>
            </a:r>
            <a:r>
              <a:rPr lang="ru-RU" dirty="0" smtClean="0"/>
              <a:t>. </a:t>
            </a:r>
            <a:r>
              <a:rPr lang="ru-RU" dirty="0"/>
              <a:t>Разрабатывая наше приложение, мы привлекали в качестве консультантов лучших специалистов по английскому языку: преподавателей языковых </a:t>
            </a:r>
            <a:r>
              <a:rPr lang="ru-RU" dirty="0" smtClean="0"/>
              <a:t>кафедр, </a:t>
            </a:r>
            <a:r>
              <a:rPr lang="ru-RU" dirty="0"/>
              <a:t>переводчиков, филологов. Такой подход позволил нам выработать оптимальную методику обучения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Наша заинтересованность в реализации данного проекта обусловлена желанием привить молодому поколению интерес к изучению языка и заложить надежный фундамент для дальнейшей </a:t>
            </a:r>
            <a:r>
              <a:rPr lang="ru-RU" dirty="0" smtClean="0"/>
              <a:t>учебы.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62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dirty="0" smtClean="0"/>
              <a:t>Планируемый результат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Наше приложение рассчитано для школьников на домашней форме обучения, а также для самостоятельной работы всех заинтересованных в изучении английского языка.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 smtClean="0"/>
              <a:t>Наше </a:t>
            </a:r>
            <a:r>
              <a:rPr lang="ru-RU" dirty="0"/>
              <a:t>приложение обеспечит: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качественное </a:t>
            </a:r>
            <a:r>
              <a:rPr lang="ru-RU" dirty="0"/>
              <a:t>повторение и закрепление пройденного материала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доступное </a:t>
            </a:r>
            <a:r>
              <a:rPr lang="ru-RU" dirty="0"/>
              <a:t>и понятное донесение самых сложных тем до обучающегося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регулярную </a:t>
            </a:r>
            <a:r>
              <a:rPr lang="ru-RU" dirty="0"/>
              <a:t>практику устной разговорной речи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/>
              <a:t>проверить текущий уровень знаний по методике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 smtClean="0"/>
              <a:t>Group</a:t>
            </a:r>
            <a:r>
              <a:rPr lang="ru-RU" dirty="0" smtClean="0"/>
              <a:t> </a:t>
            </a:r>
            <a:r>
              <a:rPr lang="en-US" dirty="0" smtClean="0"/>
              <a:t>(A1,A2,B1,B2,C1,C2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8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627"/>
            <a:ext cx="9404723" cy="1400530"/>
          </a:xfrm>
        </p:spPr>
        <p:txBody>
          <a:bodyPr/>
          <a:lstStyle/>
          <a:p>
            <a:r>
              <a:rPr lang="ru-RU" dirty="0" smtClean="0"/>
              <a:t>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92532"/>
            <a:ext cx="8997351" cy="1269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smtClean="0"/>
              <a:t>ходе</a:t>
            </a:r>
            <a:r>
              <a:rPr lang="ru-RU" dirty="0" smtClean="0"/>
              <a:t> </a:t>
            </a:r>
            <a:r>
              <a:rPr lang="ru-RU" dirty="0"/>
              <a:t>разработки приложения мы провели исследование в ряде школ, опросив как учащихся, так и учителей касательно перспектив внедрения нашего приложения в рамках школьной программы.</a:t>
            </a:r>
            <a:br>
              <a:rPr lang="ru-RU" dirty="0"/>
            </a:br>
            <a:r>
              <a:rPr lang="ru-RU" dirty="0"/>
              <a:t>Результаты превзошли все наши ожидания!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0" y="3414630"/>
            <a:ext cx="6160168" cy="1539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dirty="0" smtClean="0"/>
              <a:t>Взяв возрастную группу с 5 по 9 класс, мы попросили выбрать один из нескольких пунктов, которые выражают их мнение по введению нашего приложения в учебную жизнь. 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1640985890"/>
              </p:ext>
            </p:extLst>
          </p:nvPr>
        </p:nvGraphicFramePr>
        <p:xfrm>
          <a:off x="7240723" y="2762073"/>
          <a:ext cx="5157766" cy="4184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Объект 2"/>
          <p:cNvSpPr txBox="1">
            <a:spLocks/>
          </p:cNvSpPr>
          <p:nvPr/>
        </p:nvSpPr>
        <p:spPr>
          <a:xfrm>
            <a:off x="8997351" y="2328825"/>
            <a:ext cx="1558074" cy="46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Учащиеся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0" y="5307731"/>
            <a:ext cx="4364967" cy="177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dirty="0" smtClean="0"/>
              <a:t>85% - </a:t>
            </a:r>
            <a:r>
              <a:rPr lang="en-US" dirty="0" smtClean="0"/>
              <a:t>nice</a:t>
            </a:r>
          </a:p>
          <a:p>
            <a:pPr marL="0" indent="0" algn="just">
              <a:buFont typeface="Wingdings 3" charset="2"/>
              <a:buNone/>
            </a:pPr>
            <a:r>
              <a:rPr lang="en-US" dirty="0" smtClean="0"/>
              <a:t>10% - neutral</a:t>
            </a:r>
          </a:p>
          <a:p>
            <a:pPr marL="0" indent="0" algn="just">
              <a:buNone/>
            </a:pPr>
            <a:r>
              <a:rPr lang="en-US" dirty="0" smtClean="0"/>
              <a:t>5% - </a:t>
            </a:r>
            <a:r>
              <a:rPr lang="ru-RU" dirty="0" smtClean="0"/>
              <a:t> </a:t>
            </a:r>
            <a:r>
              <a:rPr lang="en-US" dirty="0"/>
              <a:t>negatively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439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627"/>
            <a:ext cx="9404723" cy="1400530"/>
          </a:xfrm>
        </p:spPr>
        <p:txBody>
          <a:bodyPr/>
          <a:lstStyle/>
          <a:p>
            <a:r>
              <a:rPr lang="ru-RU" dirty="0" smtClean="0"/>
              <a:t>Опрос</a:t>
            </a:r>
            <a:endParaRPr lang="ru-RU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0" y="1923353"/>
            <a:ext cx="6160168" cy="153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ru-RU" dirty="0" smtClean="0"/>
              <a:t>Мы опросили </a:t>
            </a:r>
            <a:r>
              <a:rPr lang="ru-RU" dirty="0"/>
              <a:t>учителей как старших, так и начальных классов</a:t>
            </a:r>
            <a:r>
              <a:rPr lang="ru-RU" dirty="0" smtClean="0"/>
              <a:t>. </a:t>
            </a:r>
            <a:r>
              <a:rPr lang="ru-RU" dirty="0" smtClean="0"/>
              <a:t>Только мы спрашивали об эффективности такого метода обучения</a:t>
            </a:r>
            <a:r>
              <a:rPr lang="en-US" dirty="0" smtClean="0"/>
              <a:t> </a:t>
            </a:r>
            <a:r>
              <a:rPr lang="ru-RU" dirty="0" smtClean="0"/>
              <a:t>и получили следующие результаты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2827243184"/>
              </p:ext>
            </p:extLst>
          </p:nvPr>
        </p:nvGraphicFramePr>
        <p:xfrm>
          <a:off x="6447093" y="2693062"/>
          <a:ext cx="5157766" cy="4184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Объект 2"/>
          <p:cNvSpPr txBox="1">
            <a:spLocks/>
          </p:cNvSpPr>
          <p:nvPr/>
        </p:nvSpPr>
        <p:spPr>
          <a:xfrm>
            <a:off x="8475512" y="2226623"/>
            <a:ext cx="1558074" cy="46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Учителя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0" y="4375388"/>
            <a:ext cx="4364967" cy="177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ru-RU" dirty="0" smtClean="0"/>
              <a:t>65% - </a:t>
            </a:r>
            <a:r>
              <a:rPr lang="en-US" dirty="0"/>
              <a:t>effective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25</a:t>
            </a:r>
            <a:r>
              <a:rPr lang="en-US" dirty="0" smtClean="0"/>
              <a:t>% </a:t>
            </a:r>
            <a:r>
              <a:rPr lang="en-US" dirty="0"/>
              <a:t>- doubtful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5% - </a:t>
            </a:r>
            <a:r>
              <a:rPr lang="ru-RU" dirty="0" smtClean="0"/>
              <a:t> </a:t>
            </a:r>
            <a:r>
              <a:rPr lang="en-US" dirty="0"/>
              <a:t>useless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3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8408"/>
            <a:ext cx="9404723" cy="1400530"/>
          </a:xfrm>
        </p:spPr>
        <p:txBody>
          <a:bodyPr/>
          <a:lstStyle/>
          <a:p>
            <a:pPr algn="r"/>
            <a:r>
              <a:rPr lang="ru-RU" dirty="0" smtClean="0"/>
              <a:t>Концепция работы приложения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10067897" cy="3633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Наше приложение - это познавательный экскурс в мир английского языка.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 меню предлагается выбрать до 6-ти уровней сложности и сразу оценить свои знания.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Каждый из представленных блоков имеет свой типаж заданий, поэтому вам не придется скучать во время обучения и повышения своих навыков.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Тем не менее, если вы еще не знакомы с представленными словами, или, например, не знаете правила времен, то всегда можете ознакомиться с ними (во время выполнения задания/в главном меню) с помощью специальной кнопки, внутри которой будет вся важная информация.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Каждое задание сопровождается моделями, а иногда и анимацией, что облегчает восприятие и убыстряет изучение даже незнакомой 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2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планирования и разработки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8" y="3053302"/>
            <a:ext cx="5184314" cy="291617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4" y="1627233"/>
            <a:ext cx="3729932" cy="27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08" y="1389092"/>
            <a:ext cx="4375127" cy="54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9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</TotalTime>
  <Words>201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Проект: познавательный экскурс в мир английского языка</vt:lpstr>
      <vt:lpstr>Актуальность проекта</vt:lpstr>
      <vt:lpstr>Планируемый результат </vt:lpstr>
      <vt:lpstr>Опрос</vt:lpstr>
      <vt:lpstr>Опрос</vt:lpstr>
      <vt:lpstr>Концепция работы приложения </vt:lpstr>
      <vt:lpstr>Этапы планирования и разработки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Christmas</dc:creator>
  <cp:lastModifiedBy>Christmas</cp:lastModifiedBy>
  <cp:revision>28</cp:revision>
  <dcterms:created xsi:type="dcterms:W3CDTF">2021-11-28T17:46:04Z</dcterms:created>
  <dcterms:modified xsi:type="dcterms:W3CDTF">2021-11-29T06:18:15Z</dcterms:modified>
</cp:coreProperties>
</file>