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2175ED-F57F-4482-98AC-7FC6E0CA8E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56C74BE9-2B0D-403C-9820-92CD59C9BF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E620A28-88C1-4307-BE40-5B425FAE0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F3EAA-BED6-4F92-AA6F-F65F598568EA}" type="datetimeFigureOut">
              <a:rPr lang="nl-NL" smtClean="0"/>
              <a:t>14-3-2020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1F8E3DA-C602-45E9-9C13-57694CC0C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B23DE29-E89D-45F7-A07E-4D5D7A362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0F369-D8C4-47E3-A178-ADFAFD8016A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11385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169B8B-43A4-4B12-9009-9FD818877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4154131A-5965-4671-9110-040B1857DA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1F5EE65-92A2-42D5-B1C9-DE6734BAF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F3EAA-BED6-4F92-AA6F-F65F598568EA}" type="datetimeFigureOut">
              <a:rPr lang="nl-NL" smtClean="0"/>
              <a:t>14-3-2020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5926182-35F8-490A-8508-AC6E4F1C5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8B26016-0510-4C1A-8F67-A483F10DD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0F369-D8C4-47E3-A178-ADFAFD8016A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63509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77576E2A-AAB3-40DA-9E85-B0813E7916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E6A75096-243A-4F77-905C-E1109EF4B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FF47E1E-5646-4BB2-A12F-AF4A02B57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F3EAA-BED6-4F92-AA6F-F65F598568EA}" type="datetimeFigureOut">
              <a:rPr lang="nl-NL" smtClean="0"/>
              <a:t>14-3-2020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5CA99D3-D715-4426-B40E-04FB71C8C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A5A32A0-164D-442E-B703-1AD0A711F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0F369-D8C4-47E3-A178-ADFAFD8016A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30511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0E91FB-14C4-4D38-B55B-125E5B7E6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F498F3A-6BFC-4093-AA1B-9D9075F5D8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AF04F05-0860-4105-BE27-86D07F51F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F3EAA-BED6-4F92-AA6F-F65F598568EA}" type="datetimeFigureOut">
              <a:rPr lang="nl-NL" smtClean="0"/>
              <a:t>14-3-2020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A608C73-D991-49B2-A83B-35615E048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027B23B-67E0-4E1A-879D-428C2C534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0F369-D8C4-47E3-A178-ADFAFD8016A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99384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A441D-ABBE-4C11-B2B4-FA4821C16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CB31CF69-A44D-4C4C-BA2A-88056079AD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B74E49C-A65C-4FC4-9BA2-C9AF2B669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F3EAA-BED6-4F92-AA6F-F65F598568EA}" type="datetimeFigureOut">
              <a:rPr lang="nl-NL" smtClean="0"/>
              <a:t>14-3-2020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301D5A9-A151-4172-AA3F-DB30500FE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6CC9D8B-F443-401C-AEBB-1B1CB7B32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0F369-D8C4-47E3-A178-ADFAFD8016A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33562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98E22E-3D54-49CE-8D47-BB17D3520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9DBF415-E189-4131-928A-501A8379EB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85B5C4FC-5273-4777-AAAB-C2E1327809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5ABBDDCC-08B2-4FD5-8325-B984902E9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F3EAA-BED6-4F92-AA6F-F65F598568EA}" type="datetimeFigureOut">
              <a:rPr lang="nl-NL" smtClean="0"/>
              <a:t>14-3-2020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A86E5C7C-D7A1-4CBC-ACEF-F3EF5E22E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828C8CE6-A6B4-402F-A476-7A3782400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0F369-D8C4-47E3-A178-ADFAFD8016A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07859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3D0548-5853-4BE6-8496-A1BC47D09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02F0D475-2671-4FA7-AF64-7B9BE0959E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477398DB-1CFD-4CD9-AA65-C4F4E5F1EA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E5FA1B50-8C5D-4FEB-A791-AC969A8EA5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7B517FD1-9919-4F5C-8113-865706E034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212F0631-3A5B-4684-9990-18C676D72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F3EAA-BED6-4F92-AA6F-F65F598568EA}" type="datetimeFigureOut">
              <a:rPr lang="nl-NL" smtClean="0"/>
              <a:t>14-3-2020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96CE387D-5887-4C60-909F-3B3F7A3FB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E46A62F5-D0FF-489D-A1D8-B7DF9F848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0F369-D8C4-47E3-A178-ADFAFD8016A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32938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A00802-F5D2-4DE4-908A-82D372DB1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1FF4C517-B8CD-4BC3-AA78-8AF7B8F33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F3EAA-BED6-4F92-AA6F-F65F598568EA}" type="datetimeFigureOut">
              <a:rPr lang="nl-NL" smtClean="0"/>
              <a:t>14-3-2020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42484402-97FF-4492-A5C1-6C30DACBE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DCFAA59E-993C-41B4-BEB4-28241D79A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0F369-D8C4-47E3-A178-ADFAFD8016A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8665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4A17DC9A-EC21-4043-B378-B27DA9807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F3EAA-BED6-4F92-AA6F-F65F598568EA}" type="datetimeFigureOut">
              <a:rPr lang="nl-NL" smtClean="0"/>
              <a:t>14-3-2020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46496A03-1CA7-40F1-9DE2-552F31627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816181BA-A9A1-4953-9FE0-92F347082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0F369-D8C4-47E3-A178-ADFAFD8016A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85634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625921-9044-4BC6-BAF1-5E23FC3C8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A09C5B3-970F-4FD5-B7D5-5B724C54E9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0CF5B5E2-A6A4-462E-AC62-EA7DC8E9AD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B028194B-46F1-424B-8A61-C15FD5C9E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F3EAA-BED6-4F92-AA6F-F65F598568EA}" type="datetimeFigureOut">
              <a:rPr lang="nl-NL" smtClean="0"/>
              <a:t>14-3-2020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FD3AB81-4AFF-4714-9C0D-97F116E0B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5700494A-372B-482D-B211-0CF85B246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0F369-D8C4-47E3-A178-ADFAFD8016A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6292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7DC10B-1060-4F2E-B419-4AD860DE9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20CB8891-0D21-4ACE-A99C-5F5992B9EF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9C035EC4-0A46-494B-8122-2D9AB3C400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1D9136D9-C8B3-40B7-986F-23BC48670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F3EAA-BED6-4F92-AA6F-F65F598568EA}" type="datetimeFigureOut">
              <a:rPr lang="nl-NL" smtClean="0"/>
              <a:t>14-3-2020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96641320-BBEF-44DA-8BFB-6EB66299E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1067044D-D75A-43A1-B466-CE688CDD9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0F369-D8C4-47E3-A178-ADFAFD8016A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75329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9F692DA4-2C99-4DE5-806D-6CA37BD17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9FBEF838-4604-4973-A096-AB6949467E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9285C23-46D7-4DEE-AF72-4EDC7A7348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BF3EAA-BED6-4F92-AA6F-F65F598568EA}" type="datetimeFigureOut">
              <a:rPr lang="nl-NL" smtClean="0"/>
              <a:t>14-3-2020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001E7BA-4FD1-4536-86D0-600EA3D931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F686DC0-3392-47FF-A6BC-066AE3ECAA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F0F369-D8C4-47E3-A178-ADFAFD8016A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65820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hoek 1">
            <a:extLst>
              <a:ext uri="{FF2B5EF4-FFF2-40B4-BE49-F238E27FC236}">
                <a16:creationId xmlns:a16="http://schemas.microsoft.com/office/drawing/2014/main" id="{55DDCC5C-6180-42EA-A26F-0781AB6682D4}"/>
              </a:ext>
            </a:extLst>
          </p:cNvPr>
          <p:cNvSpPr/>
          <p:nvPr/>
        </p:nvSpPr>
        <p:spPr>
          <a:xfrm>
            <a:off x="3598186" y="1793145"/>
            <a:ext cx="2290195" cy="3271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" name="Rechthoek 2">
            <a:extLst>
              <a:ext uri="{FF2B5EF4-FFF2-40B4-BE49-F238E27FC236}">
                <a16:creationId xmlns:a16="http://schemas.microsoft.com/office/drawing/2014/main" id="{7687849D-0979-4E7C-A6D6-05AEBA43B14A}"/>
              </a:ext>
            </a:extLst>
          </p:cNvPr>
          <p:cNvSpPr/>
          <p:nvPr/>
        </p:nvSpPr>
        <p:spPr>
          <a:xfrm>
            <a:off x="3598186" y="1793146"/>
            <a:ext cx="2290195" cy="444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PRODUCT</a:t>
            </a:r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0D0F54B1-E48F-4536-A247-076A7E5A6FD8}"/>
              </a:ext>
            </a:extLst>
          </p:cNvPr>
          <p:cNvSpPr/>
          <p:nvPr/>
        </p:nvSpPr>
        <p:spPr>
          <a:xfrm>
            <a:off x="946651" y="1793146"/>
            <a:ext cx="2290195" cy="3271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309AC2CB-A168-43FD-AA1C-3F26ADC028E7}"/>
              </a:ext>
            </a:extLst>
          </p:cNvPr>
          <p:cNvSpPr/>
          <p:nvPr/>
        </p:nvSpPr>
        <p:spPr>
          <a:xfrm>
            <a:off x="946651" y="1793147"/>
            <a:ext cx="2290195" cy="444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TYPE</a:t>
            </a:r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715397F9-7A40-4701-80F4-035848206DAB}"/>
              </a:ext>
            </a:extLst>
          </p:cNvPr>
          <p:cNvSpPr/>
          <p:nvPr/>
        </p:nvSpPr>
        <p:spPr>
          <a:xfrm>
            <a:off x="8901248" y="1793145"/>
            <a:ext cx="2290195" cy="3271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F696F851-EC6A-4915-B2AE-ADEF6B170CF8}"/>
              </a:ext>
            </a:extLst>
          </p:cNvPr>
          <p:cNvSpPr/>
          <p:nvPr/>
        </p:nvSpPr>
        <p:spPr>
          <a:xfrm>
            <a:off x="8901248" y="1793145"/>
            <a:ext cx="2290195" cy="4446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ORDER</a:t>
            </a:r>
          </a:p>
        </p:txBody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32C3CB89-F0B6-42CB-9C3E-40C87C19396A}"/>
              </a:ext>
            </a:extLst>
          </p:cNvPr>
          <p:cNvSpPr/>
          <p:nvPr/>
        </p:nvSpPr>
        <p:spPr>
          <a:xfrm>
            <a:off x="946650" y="2237765"/>
            <a:ext cx="2290195" cy="44461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/>
              <a:t>id</a:t>
            </a:r>
            <a:endParaRPr lang="nl-NL" dirty="0"/>
          </a:p>
        </p:txBody>
      </p:sp>
      <p:sp>
        <p:nvSpPr>
          <p:cNvPr id="10" name="Rechthoek 9">
            <a:extLst>
              <a:ext uri="{FF2B5EF4-FFF2-40B4-BE49-F238E27FC236}">
                <a16:creationId xmlns:a16="http://schemas.microsoft.com/office/drawing/2014/main" id="{2BD34D17-6295-4914-94AB-173D9E8BC3E9}"/>
              </a:ext>
            </a:extLst>
          </p:cNvPr>
          <p:cNvSpPr/>
          <p:nvPr/>
        </p:nvSpPr>
        <p:spPr>
          <a:xfrm>
            <a:off x="3598185" y="2237764"/>
            <a:ext cx="2290195" cy="44461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/>
              <a:t>id</a:t>
            </a:r>
            <a:endParaRPr lang="nl-NL" dirty="0"/>
          </a:p>
        </p:txBody>
      </p:sp>
      <p:sp>
        <p:nvSpPr>
          <p:cNvPr id="11" name="Rechthoek 10">
            <a:extLst>
              <a:ext uri="{FF2B5EF4-FFF2-40B4-BE49-F238E27FC236}">
                <a16:creationId xmlns:a16="http://schemas.microsoft.com/office/drawing/2014/main" id="{390E75E7-5CD3-4A70-9FC8-76679691EAD7}"/>
              </a:ext>
            </a:extLst>
          </p:cNvPr>
          <p:cNvSpPr/>
          <p:nvPr/>
        </p:nvSpPr>
        <p:spPr>
          <a:xfrm>
            <a:off x="8901247" y="2237764"/>
            <a:ext cx="2290195" cy="44461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/>
              <a:t>id</a:t>
            </a:r>
            <a:endParaRPr lang="nl-NL" dirty="0"/>
          </a:p>
        </p:txBody>
      </p:sp>
      <p:sp>
        <p:nvSpPr>
          <p:cNvPr id="12" name="Rechthoek 11">
            <a:extLst>
              <a:ext uri="{FF2B5EF4-FFF2-40B4-BE49-F238E27FC236}">
                <a16:creationId xmlns:a16="http://schemas.microsoft.com/office/drawing/2014/main" id="{1B205CC2-565E-4926-B1DF-0733B695CD37}"/>
              </a:ext>
            </a:extLst>
          </p:cNvPr>
          <p:cNvSpPr/>
          <p:nvPr/>
        </p:nvSpPr>
        <p:spPr>
          <a:xfrm>
            <a:off x="946649" y="2682383"/>
            <a:ext cx="2290195" cy="44461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naam</a:t>
            </a:r>
          </a:p>
        </p:txBody>
      </p:sp>
      <p:sp>
        <p:nvSpPr>
          <p:cNvPr id="13" name="Rechthoek 12">
            <a:extLst>
              <a:ext uri="{FF2B5EF4-FFF2-40B4-BE49-F238E27FC236}">
                <a16:creationId xmlns:a16="http://schemas.microsoft.com/office/drawing/2014/main" id="{F9E112F2-A4FC-4DE3-8968-D69DE96A2983}"/>
              </a:ext>
            </a:extLst>
          </p:cNvPr>
          <p:cNvSpPr/>
          <p:nvPr/>
        </p:nvSpPr>
        <p:spPr>
          <a:xfrm>
            <a:off x="3598184" y="2678191"/>
            <a:ext cx="2290195" cy="44461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naam</a:t>
            </a:r>
          </a:p>
        </p:txBody>
      </p:sp>
      <p:sp>
        <p:nvSpPr>
          <p:cNvPr id="14" name="Rechthoek 13">
            <a:extLst>
              <a:ext uri="{FF2B5EF4-FFF2-40B4-BE49-F238E27FC236}">
                <a16:creationId xmlns:a16="http://schemas.microsoft.com/office/drawing/2014/main" id="{D1A47230-FF50-414A-AC76-8A1ECC329587}"/>
              </a:ext>
            </a:extLst>
          </p:cNvPr>
          <p:cNvSpPr/>
          <p:nvPr/>
        </p:nvSpPr>
        <p:spPr>
          <a:xfrm>
            <a:off x="3598182" y="4003663"/>
            <a:ext cx="2290195" cy="44461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/>
              <a:t>type_id</a:t>
            </a:r>
            <a:endParaRPr lang="nl-NL" dirty="0"/>
          </a:p>
        </p:txBody>
      </p:sp>
      <p:sp>
        <p:nvSpPr>
          <p:cNvPr id="15" name="Rechthoek 14">
            <a:extLst>
              <a:ext uri="{FF2B5EF4-FFF2-40B4-BE49-F238E27FC236}">
                <a16:creationId xmlns:a16="http://schemas.microsoft.com/office/drawing/2014/main" id="{526EA001-26E1-4545-9967-A921A9D38C9A}"/>
              </a:ext>
            </a:extLst>
          </p:cNvPr>
          <p:cNvSpPr/>
          <p:nvPr/>
        </p:nvSpPr>
        <p:spPr>
          <a:xfrm>
            <a:off x="8901247" y="2678191"/>
            <a:ext cx="2290195" cy="44461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besteldatum</a:t>
            </a:r>
          </a:p>
        </p:txBody>
      </p:sp>
      <p:sp>
        <p:nvSpPr>
          <p:cNvPr id="16" name="Rechthoek 15">
            <a:extLst>
              <a:ext uri="{FF2B5EF4-FFF2-40B4-BE49-F238E27FC236}">
                <a16:creationId xmlns:a16="http://schemas.microsoft.com/office/drawing/2014/main" id="{1B6F2067-9810-43CB-8807-DA9D671805DE}"/>
              </a:ext>
            </a:extLst>
          </p:cNvPr>
          <p:cNvSpPr/>
          <p:nvPr/>
        </p:nvSpPr>
        <p:spPr>
          <a:xfrm>
            <a:off x="3598183" y="3122809"/>
            <a:ext cx="2290195" cy="44461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merk</a:t>
            </a:r>
          </a:p>
        </p:txBody>
      </p:sp>
      <p:sp>
        <p:nvSpPr>
          <p:cNvPr id="17" name="Rechthoek 16">
            <a:extLst>
              <a:ext uri="{FF2B5EF4-FFF2-40B4-BE49-F238E27FC236}">
                <a16:creationId xmlns:a16="http://schemas.microsoft.com/office/drawing/2014/main" id="{6B055AE6-1507-454F-A8E8-2D72024EC1A1}"/>
              </a:ext>
            </a:extLst>
          </p:cNvPr>
          <p:cNvSpPr/>
          <p:nvPr/>
        </p:nvSpPr>
        <p:spPr>
          <a:xfrm>
            <a:off x="946649" y="3118619"/>
            <a:ext cx="2290195" cy="44461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soort</a:t>
            </a:r>
          </a:p>
        </p:txBody>
      </p:sp>
      <p:sp>
        <p:nvSpPr>
          <p:cNvPr id="18" name="Rechthoek 17">
            <a:extLst>
              <a:ext uri="{FF2B5EF4-FFF2-40B4-BE49-F238E27FC236}">
                <a16:creationId xmlns:a16="http://schemas.microsoft.com/office/drawing/2014/main" id="{EE3272DA-A5BC-4480-8DE1-A7AF61758392}"/>
              </a:ext>
            </a:extLst>
          </p:cNvPr>
          <p:cNvSpPr/>
          <p:nvPr/>
        </p:nvSpPr>
        <p:spPr>
          <a:xfrm>
            <a:off x="3598183" y="3563236"/>
            <a:ext cx="2290195" cy="44461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prijs</a:t>
            </a:r>
          </a:p>
        </p:txBody>
      </p:sp>
      <p:sp>
        <p:nvSpPr>
          <p:cNvPr id="19" name="Rechthoek 18">
            <a:extLst>
              <a:ext uri="{FF2B5EF4-FFF2-40B4-BE49-F238E27FC236}">
                <a16:creationId xmlns:a16="http://schemas.microsoft.com/office/drawing/2014/main" id="{2516FDBC-4475-4B22-A4DE-1640C23C09D5}"/>
              </a:ext>
            </a:extLst>
          </p:cNvPr>
          <p:cNvSpPr/>
          <p:nvPr/>
        </p:nvSpPr>
        <p:spPr>
          <a:xfrm>
            <a:off x="8901244" y="3118618"/>
            <a:ext cx="2290195" cy="44461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/>
              <a:t>klant_id</a:t>
            </a:r>
            <a:endParaRPr lang="nl-NL" dirty="0"/>
          </a:p>
        </p:txBody>
      </p:sp>
      <p:sp>
        <p:nvSpPr>
          <p:cNvPr id="20" name="Rechthoek 19">
            <a:extLst>
              <a:ext uri="{FF2B5EF4-FFF2-40B4-BE49-F238E27FC236}">
                <a16:creationId xmlns:a16="http://schemas.microsoft.com/office/drawing/2014/main" id="{C9007D49-F56B-4982-8D9E-BCB9CC6E28D0}"/>
              </a:ext>
            </a:extLst>
          </p:cNvPr>
          <p:cNvSpPr/>
          <p:nvPr/>
        </p:nvSpPr>
        <p:spPr>
          <a:xfrm>
            <a:off x="8901240" y="3563236"/>
            <a:ext cx="2290195" cy="44461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/>
              <a:t>product_id</a:t>
            </a:r>
            <a:endParaRPr lang="nl-NL" dirty="0"/>
          </a:p>
        </p:txBody>
      </p:sp>
      <p:sp>
        <p:nvSpPr>
          <p:cNvPr id="21" name="Rechthoek 20">
            <a:extLst>
              <a:ext uri="{FF2B5EF4-FFF2-40B4-BE49-F238E27FC236}">
                <a16:creationId xmlns:a16="http://schemas.microsoft.com/office/drawing/2014/main" id="{092CD72D-9DA6-4E98-8B0B-BC9BA91C6BE0}"/>
              </a:ext>
            </a:extLst>
          </p:cNvPr>
          <p:cNvSpPr/>
          <p:nvPr/>
        </p:nvSpPr>
        <p:spPr>
          <a:xfrm>
            <a:off x="6249729" y="1793145"/>
            <a:ext cx="2290195" cy="3271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2" name="Rechthoek 21">
            <a:extLst>
              <a:ext uri="{FF2B5EF4-FFF2-40B4-BE49-F238E27FC236}">
                <a16:creationId xmlns:a16="http://schemas.microsoft.com/office/drawing/2014/main" id="{0776E2E8-E49A-4FEF-A2BE-8140AFB306E0}"/>
              </a:ext>
            </a:extLst>
          </p:cNvPr>
          <p:cNvSpPr/>
          <p:nvPr/>
        </p:nvSpPr>
        <p:spPr>
          <a:xfrm>
            <a:off x="6249729" y="2237764"/>
            <a:ext cx="2290195" cy="44461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/>
              <a:t>id</a:t>
            </a:r>
            <a:endParaRPr lang="nl-NL" dirty="0"/>
          </a:p>
        </p:txBody>
      </p:sp>
      <p:sp>
        <p:nvSpPr>
          <p:cNvPr id="23" name="Rechthoek 22">
            <a:extLst>
              <a:ext uri="{FF2B5EF4-FFF2-40B4-BE49-F238E27FC236}">
                <a16:creationId xmlns:a16="http://schemas.microsoft.com/office/drawing/2014/main" id="{2BE7D2B0-A14C-4E79-AA92-70DDF89F27A6}"/>
              </a:ext>
            </a:extLst>
          </p:cNvPr>
          <p:cNvSpPr/>
          <p:nvPr/>
        </p:nvSpPr>
        <p:spPr>
          <a:xfrm>
            <a:off x="6249729" y="1793145"/>
            <a:ext cx="2290195" cy="4446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CUSTOMER</a:t>
            </a:r>
          </a:p>
        </p:txBody>
      </p:sp>
      <p:sp>
        <p:nvSpPr>
          <p:cNvPr id="24" name="Rechthoek 23">
            <a:extLst>
              <a:ext uri="{FF2B5EF4-FFF2-40B4-BE49-F238E27FC236}">
                <a16:creationId xmlns:a16="http://schemas.microsoft.com/office/drawing/2014/main" id="{C7DB4E3E-D848-4410-A32F-3C41345A46DE}"/>
              </a:ext>
            </a:extLst>
          </p:cNvPr>
          <p:cNvSpPr/>
          <p:nvPr/>
        </p:nvSpPr>
        <p:spPr>
          <a:xfrm>
            <a:off x="6249725" y="2678191"/>
            <a:ext cx="2290195" cy="44461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naam</a:t>
            </a:r>
          </a:p>
        </p:txBody>
      </p:sp>
      <p:sp>
        <p:nvSpPr>
          <p:cNvPr id="25" name="Rechthoek 24">
            <a:extLst>
              <a:ext uri="{FF2B5EF4-FFF2-40B4-BE49-F238E27FC236}">
                <a16:creationId xmlns:a16="http://schemas.microsoft.com/office/drawing/2014/main" id="{57D5ECB1-C365-4377-AE6A-BAF87B56AD66}"/>
              </a:ext>
            </a:extLst>
          </p:cNvPr>
          <p:cNvSpPr/>
          <p:nvPr/>
        </p:nvSpPr>
        <p:spPr>
          <a:xfrm>
            <a:off x="6249693" y="3118612"/>
            <a:ext cx="2290195" cy="44461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plaats</a:t>
            </a:r>
          </a:p>
        </p:txBody>
      </p:sp>
      <p:sp>
        <p:nvSpPr>
          <p:cNvPr id="27" name="Rechthoek 26">
            <a:extLst>
              <a:ext uri="{FF2B5EF4-FFF2-40B4-BE49-F238E27FC236}">
                <a16:creationId xmlns:a16="http://schemas.microsoft.com/office/drawing/2014/main" id="{624B3E8E-1D34-4EC1-AE4D-D35677C7354A}"/>
              </a:ext>
            </a:extLst>
          </p:cNvPr>
          <p:cNvSpPr/>
          <p:nvPr/>
        </p:nvSpPr>
        <p:spPr>
          <a:xfrm>
            <a:off x="6249693" y="3563231"/>
            <a:ext cx="2290195" cy="44461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straat</a:t>
            </a:r>
          </a:p>
        </p:txBody>
      </p:sp>
      <p:sp>
        <p:nvSpPr>
          <p:cNvPr id="28" name="Rechthoek 27">
            <a:extLst>
              <a:ext uri="{FF2B5EF4-FFF2-40B4-BE49-F238E27FC236}">
                <a16:creationId xmlns:a16="http://schemas.microsoft.com/office/drawing/2014/main" id="{676C81C8-A493-4C3F-A673-4144C70B3033}"/>
              </a:ext>
            </a:extLst>
          </p:cNvPr>
          <p:cNvSpPr/>
          <p:nvPr/>
        </p:nvSpPr>
        <p:spPr>
          <a:xfrm>
            <a:off x="6249693" y="4007849"/>
            <a:ext cx="2290195" cy="44461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huisnummer</a:t>
            </a:r>
          </a:p>
        </p:txBody>
      </p:sp>
    </p:spTree>
    <p:extLst>
      <p:ext uri="{BB962C8B-B14F-4D97-AF65-F5344CB8AC3E}">
        <p14:creationId xmlns:p14="http://schemas.microsoft.com/office/powerpoint/2010/main" val="2606234606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27</Words>
  <Application>Microsoft Office PowerPoint</Application>
  <PresentationFormat>Breedbeeld</PresentationFormat>
  <Paragraphs>21</Paragraphs>
  <Slides>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Kantoorthema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Fabian Hoogendoorn</dc:creator>
  <cp:lastModifiedBy>Fabian</cp:lastModifiedBy>
  <cp:revision>10</cp:revision>
  <dcterms:created xsi:type="dcterms:W3CDTF">2020-02-18T09:07:04Z</dcterms:created>
  <dcterms:modified xsi:type="dcterms:W3CDTF">2020-03-14T09:47:11Z</dcterms:modified>
</cp:coreProperties>
</file>