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F75D-C12E-7AE0-AB25-6B62DDE5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45D29-7E84-18FE-8501-55106CACD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C72D-2D2B-F9DD-DAE9-88FA42B0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152F-0E51-A492-9078-DEAA6196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0423-0CBD-A7D0-4A1E-06E2B2E0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0E35-9AB3-C212-D349-537CDA2A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8027-74CE-69DC-E2A4-5814CB88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7F16D-0596-300E-E652-BEE5F87F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509A-68BE-6D48-AB38-21EC326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06574-2779-67FA-8A90-C38777E3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8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6F46B-DFE9-4F06-6D35-B60CF32C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7DA90-B62B-7321-D15A-E21D0749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4888-B0E8-977B-EB20-D029185A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25F3-D1CC-BE91-90CF-C5DE8C4D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7344-0D4D-1822-120A-36A509E0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6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DC2B-E584-2C3B-6BAB-381660F9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B2ED-289E-6C2F-4CF8-393AC9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C10B-3033-0BCB-83D6-AAFC6E1C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1764D-73AB-0198-F788-D7F8DEC6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91665-7502-A6A5-A457-796DD798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0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11F8-FC66-7E6F-9D5B-12DDE985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EAF2-24D6-AE5B-D74F-D2319BDB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8D05-62ED-2089-74E6-9EB067B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EABB-927F-412F-A8C3-D20CD231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A24F-FB50-C61C-C520-C73C8A3F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0F11-3CFB-192F-B3E2-04D42652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B01D-B591-F01C-6173-3A3C0CC9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B8322-031E-52AC-1EC5-BFAACABBC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B93E0-F914-F5D9-CB56-65C47DB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A2B7-45B0-99B4-44B5-3B6BF207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34431-6E4D-E5C2-B865-C54A53EC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EF9A-9CEC-6E7F-D2F5-3F0F8645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A6A4-718F-645A-A0B5-A280C2F3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0EBA5-4F35-C48D-56B0-92E1EFF0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55EF8-BA01-D894-6EF9-1F11C367C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3FFC4-FF68-B6CE-9BB4-B50AB0477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64398-22A6-E714-D416-641E2587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876FC-04AF-C7AE-817A-B49B0A1F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06EC2-7F3C-BB84-320D-41FB9F0D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4929-B175-E87D-9422-B7CBEE42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BEFE7-36A3-F772-C1F3-68FAA0F9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E4586-33A0-19B5-B0FA-22C8A399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A9AC-92CD-C2F1-E51B-D65598C5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6CB9-AAB7-68CD-84E8-DC3E361D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C14A2-8D39-F175-307E-6F9A3C6F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EB4CF-98E3-A574-1521-733E08C7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9240-E170-97F2-B051-7181D898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F03D-C2DF-0D13-1A47-95E48DAC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A68D3-A4B3-0367-19E1-202478DF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9FD7-21B1-BB10-6C11-3A3602CE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FDDCC-611D-1C1A-BE89-9266B9A7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0B9E-4857-2E02-3934-D0E123B5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451-C3AA-54B7-7122-67464904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80F1D-732F-2214-E3BF-E99D0A41A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FBBCB-2480-D1DB-8A70-B6A57A88C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30CA-94F5-0A9F-9340-D79E45A3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A33F8-6F90-C6A7-21FD-B375BDA2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29694-5E01-370C-0C9C-DF883850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AE617-31BF-5A56-1E40-65ED41E0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BE69-F9BE-379B-471E-316FD94D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C2F2-8808-10AC-EB1A-3A17F5600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86A6-567C-4F75-92F9-48C87BED9FCF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CCFC-7C74-9FC9-EF33-9EA86101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510F-C02A-0945-3EEC-9F8D802FD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5585-86A9-40DF-9ACB-142166EA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9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9D3F-BAB0-2FE7-A092-57E4FF09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404018"/>
            <a:ext cx="11176000" cy="1579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TO-Do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for 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A8E95-1C41-CA11-9AA8-6FCF6323D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160" y="2976880"/>
            <a:ext cx="4572000" cy="28651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Gazi Md. Noor Hossain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ID: 26 (Batch-01)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ICT, MBSTU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193A9F-D2F2-83FA-D71A-0620F6159D14}"/>
              </a:ext>
            </a:extLst>
          </p:cNvPr>
          <p:cNvSpPr txBox="1">
            <a:spLocks/>
          </p:cNvSpPr>
          <p:nvPr/>
        </p:nvSpPr>
        <p:spPr>
          <a:xfrm>
            <a:off x="6065520" y="2987040"/>
            <a:ext cx="5161280" cy="28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(Django), EDGE Project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ICT dept., MBSTU</a:t>
            </a:r>
          </a:p>
        </p:txBody>
      </p:sp>
    </p:spTree>
    <p:extLst>
      <p:ext uri="{BB962C8B-B14F-4D97-AF65-F5344CB8AC3E}">
        <p14:creationId xmlns:p14="http://schemas.microsoft.com/office/powerpoint/2010/main" val="404682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0398-BA54-743B-5ACE-A5ADB17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B726A-A774-1FA0-DAFD-AD7A34C4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316" y="2141537"/>
            <a:ext cx="7490007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39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BC0C-2007-39A4-015A-DABC57E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new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132C-E916-ED9B-3151-24A48990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45"/>
          <a:stretch/>
        </p:blipFill>
        <p:spPr>
          <a:xfrm>
            <a:off x="563880" y="1825625"/>
            <a:ext cx="5068007" cy="4092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5ED1D-6FA4-3B2D-7AB2-95E75987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23"/>
          <a:stretch/>
        </p:blipFill>
        <p:spPr>
          <a:xfrm>
            <a:off x="5967167" y="1825625"/>
            <a:ext cx="5706673" cy="4092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759D-A0F2-21ED-7F1B-F8569752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description on the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8C99B-C9AF-1805-4380-C26EF4166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720" y="1690688"/>
            <a:ext cx="3893272" cy="4709795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07FB7-95AD-F3F0-9C55-67F718A2A3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5" r="5165" b="8687"/>
          <a:stretch/>
        </p:blipFill>
        <p:spPr>
          <a:xfrm>
            <a:off x="6888481" y="1662952"/>
            <a:ext cx="3893272" cy="4808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9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1BD5-879F-9AE9-A1EE-2A08292A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items are listed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1F88-F004-CB0A-4CD3-613A1AC2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69F49-7BAC-1C42-6F6F-B0CA3C37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0" b="5984"/>
          <a:stretch/>
        </p:blipFill>
        <p:spPr>
          <a:xfrm>
            <a:off x="838200" y="1825626"/>
            <a:ext cx="4688840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A60DD-EA7B-FEE4-D3F3-C1B9591D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78"/>
          <a:stretch/>
        </p:blipFill>
        <p:spPr>
          <a:xfrm>
            <a:off x="5994401" y="1840864"/>
            <a:ext cx="5359400" cy="4673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466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6D47-07AC-679A-9385-D4535C0F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item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D206A-2131-93B2-7DD2-1B09F34E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0" b="5984"/>
          <a:stretch/>
        </p:blipFill>
        <p:spPr>
          <a:xfrm>
            <a:off x="645160" y="1825625"/>
            <a:ext cx="4688840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62284-C373-ADA1-7EC4-850AD1F1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89" t="-1" r="14731" b="29201"/>
          <a:stretch/>
        </p:blipFill>
        <p:spPr>
          <a:xfrm>
            <a:off x="6522720" y="1825625"/>
            <a:ext cx="5110480" cy="4667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0058C49-F5AE-24A0-EC2C-81BBCDD72D6A}"/>
              </a:ext>
            </a:extLst>
          </p:cNvPr>
          <p:cNvSpPr/>
          <p:nvPr/>
        </p:nvSpPr>
        <p:spPr>
          <a:xfrm>
            <a:off x="5486400" y="3840480"/>
            <a:ext cx="914400" cy="32512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866-5939-8640-65C1-0007841A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 item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69623-60D0-1FB0-CACA-DF286E89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982" t="1" r="3446" b="-10896"/>
          <a:stretch/>
        </p:blipFill>
        <p:spPr>
          <a:xfrm>
            <a:off x="5628640" y="1918523"/>
            <a:ext cx="6278880" cy="4574352"/>
          </a:xfr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8A8152-978C-9871-1806-4C3EA325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89" t="1409" r="14731" b="29200"/>
          <a:stretch/>
        </p:blipFill>
        <p:spPr>
          <a:xfrm>
            <a:off x="304800" y="1918523"/>
            <a:ext cx="5110480" cy="45743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67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Title: TO-Do List for EDGE</vt:lpstr>
      <vt:lpstr>Front Page</vt:lpstr>
      <vt:lpstr>Insert new item</vt:lpstr>
      <vt:lpstr>Insert description on the Item</vt:lpstr>
      <vt:lpstr>2 items are listed</vt:lpstr>
      <vt:lpstr>Update item list</vt:lpstr>
      <vt:lpstr>Delete an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Hossain</dc:creator>
  <cp:lastModifiedBy>Noor Hossain</cp:lastModifiedBy>
  <cp:revision>3</cp:revision>
  <dcterms:created xsi:type="dcterms:W3CDTF">2024-12-30T14:46:08Z</dcterms:created>
  <dcterms:modified xsi:type="dcterms:W3CDTF">2024-12-31T01:16:05Z</dcterms:modified>
</cp:coreProperties>
</file>