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94" r:id="rId5"/>
    <p:sldId id="271" r:id="rId6"/>
    <p:sldId id="291" r:id="rId7"/>
    <p:sldId id="281" r:id="rId8"/>
    <p:sldId id="268" r:id="rId9"/>
    <p:sldId id="273" r:id="rId10"/>
    <p:sldId id="292" r:id="rId11"/>
    <p:sldId id="293" r:id="rId12"/>
    <p:sldId id="289" r:id="rId13"/>
    <p:sldId id="274" r:id="rId14"/>
    <p:sldId id="290" r:id="rId15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Fira Sans" panose="020B0503050000020004" pitchFamily="34" charset="0"/>
      <p:regular r:id="rId26"/>
      <p:bold r:id="rId27"/>
      <p:italic r:id="rId28"/>
      <p:boldItalic r:id="rId29"/>
    </p:embeddedFont>
    <p:embeddedFont>
      <p:font typeface="Fira Sans" panose="020B0503050000020004" pitchFamily="34" charset="0"/>
      <p:regular r:id="rId26"/>
      <p:bold r:id="rId27"/>
      <p:italic r:id="rId28"/>
      <p:boldItalic r:id="rId29"/>
    </p:embeddedFont>
    <p:embeddedFont>
      <p:font typeface="Fira Sans Medium" panose="020B0603050000020004" pitchFamily="34" charset="0"/>
      <p:regular r:id="rId30"/>
      <p:bold r:id="rId31"/>
      <p:italic r:id="rId32"/>
      <p:boldItalic r:id="rId33"/>
    </p:embeddedFont>
    <p:embeddedFont>
      <p:font typeface="Fira Sans SemiBold" panose="020B06030500000200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8A2CFBD5-993A-4AF2-8AAD-DEFF55131CBC}">
          <p14:sldIdLst>
            <p14:sldId id="256"/>
            <p14:sldId id="257"/>
            <p14:sldId id="258"/>
            <p14:sldId id="294"/>
            <p14:sldId id="271"/>
            <p14:sldId id="291"/>
            <p14:sldId id="281"/>
            <p14:sldId id="268"/>
            <p14:sldId id="273"/>
            <p14:sldId id="292"/>
            <p14:sldId id="293"/>
            <p14:sldId id="289"/>
            <p14:sldId id="274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26" y="114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Blackbox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dev (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di deploy </a:t>
            </a:r>
            <a:r>
              <a:rPr lang="en-US" dirty="0" err="1"/>
              <a:t>keluar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UAT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oleh user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task-task </a:t>
            </a:r>
            <a:r>
              <a:rPr lang="en-US" dirty="0" err="1"/>
              <a:t>tertentu</a:t>
            </a:r>
            <a:r>
              <a:rPr lang="en-US" dirty="0"/>
              <a:t> dan </a:t>
            </a:r>
            <a:r>
              <a:rPr lang="en-US" dirty="0" err="1"/>
              <a:t>apakan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oleh user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Likert :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5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user.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Masalah</a:t>
            </a:r>
            <a:r>
              <a:rPr lang="en-US" dirty="0"/>
              <a:t> : Gak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semester </a:t>
            </a:r>
            <a:r>
              <a:rPr lang="en-US" dirty="0" err="1"/>
              <a:t>awal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Kenapa</a:t>
            </a:r>
            <a:r>
              <a:rPr lang="en-US" dirty="0"/>
              <a:t> :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pandemi</a:t>
            </a:r>
            <a:r>
              <a:rPr lang="en-US" dirty="0"/>
              <a:t> </a:t>
            </a:r>
            <a:r>
              <a:rPr lang="en-US" dirty="0" err="1"/>
              <a:t>kemarin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online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terpantau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forum dan </a:t>
            </a:r>
            <a:r>
              <a:rPr lang="en-US" dirty="0" err="1"/>
              <a:t>tugas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Solusi :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,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lain agar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memperdalam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menarik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81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Drill and practice :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berulang-ulang</a:t>
            </a:r>
            <a:r>
              <a:rPr lang="en-US" dirty="0"/>
              <a:t> dan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Latihan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Tutorial :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video </a:t>
            </a:r>
            <a:r>
              <a:rPr lang="en-US" dirty="0" err="1"/>
              <a:t>atau</a:t>
            </a:r>
            <a:r>
              <a:rPr lang="en-US" dirty="0"/>
              <a:t> multimedia </a:t>
            </a:r>
            <a:r>
              <a:rPr lang="en-US" dirty="0" err="1"/>
              <a:t>interaktif</a:t>
            </a:r>
            <a:r>
              <a:rPr lang="en-US" dirty="0"/>
              <a:t> lain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Simulation :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yang </a:t>
            </a:r>
            <a:r>
              <a:rPr lang="en-US" dirty="0" err="1"/>
              <a:t>mengharuskan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sesuatu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94a06c92dc_0_1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Google Shape;3925;g94a06c92dc_0_1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898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PULXeLivR2wVvHcqjkkkmM/Learning-App-Prototype?page-id=0%3A1&amp;node-id=2%3A4&amp;viewport=586%2C121%2C0.54&amp;scaling=scale-down&amp;starting-point-node-id=7%3A8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320598" y="959686"/>
            <a:ext cx="4128607" cy="3002713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84198" y="886693"/>
            <a:ext cx="3610800" cy="73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rgbClr val="00002A"/>
                </a:solidFill>
                <a:highlight>
                  <a:srgbClr val="FFFFFF"/>
                </a:highlight>
                <a:latin typeface="Fira Sans SemiBold"/>
                <a:ea typeface="Fira Sans SemiBold"/>
                <a:cs typeface="Fira Sans SemiBold"/>
                <a:sym typeface="Fira Sans SemiBold"/>
              </a:rPr>
              <a:t>PENGEMBANGAN APLIKASI PEMBELAJARAN INFORMATIKA BERBASIS MOBILE MENGGUNAKAN METODE PENGEMBANGAN SCRUM</a:t>
            </a:r>
          </a:p>
        </p:txBody>
      </p:sp>
      <p:sp>
        <p:nvSpPr>
          <p:cNvPr id="2" name="Google Shape;165;p13">
            <a:extLst>
              <a:ext uri="{FF2B5EF4-FFF2-40B4-BE49-F238E27FC236}">
                <a16:creationId xmlns:a16="http://schemas.microsoft.com/office/drawing/2014/main" id="{4199EE72-26C5-10A5-0003-38F113CE1391}"/>
              </a:ext>
            </a:extLst>
          </p:cNvPr>
          <p:cNvSpPr txBox="1"/>
          <p:nvPr/>
        </p:nvSpPr>
        <p:spPr>
          <a:xfrm>
            <a:off x="0" y="4490283"/>
            <a:ext cx="1849434" cy="65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ook Antiqua" panose="02040602050305030304" pitchFamily="18" charset="0"/>
                <a:ea typeface="Fira Sans"/>
                <a:cs typeface="Fira Sans"/>
                <a:sym typeface="Fira Sans"/>
              </a:rPr>
              <a:t>Michael Alfonso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ook Antiqua" panose="02040602050305030304" pitchFamily="18" charset="0"/>
                <a:ea typeface="Fira Sans"/>
                <a:cs typeface="Fira Sans"/>
                <a:sym typeface="Fira Sans"/>
              </a:rPr>
              <a:t>32190039</a:t>
            </a:r>
            <a:endParaRPr sz="1600" dirty="0">
              <a:latin typeface="Book Antiqua" panose="02040602050305030304" pitchFamily="18" charset="0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20;p30">
            <a:extLst>
              <a:ext uri="{FF2B5EF4-FFF2-40B4-BE49-F238E27FC236}">
                <a16:creationId xmlns:a16="http://schemas.microsoft.com/office/drawing/2014/main" id="{2CCC55D0-A74A-AAA7-A4CB-1473CD0A9CD0}"/>
              </a:ext>
            </a:extLst>
          </p:cNvPr>
          <p:cNvSpPr txBox="1"/>
          <p:nvPr/>
        </p:nvSpPr>
        <p:spPr>
          <a:xfrm>
            <a:off x="2483138" y="244189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Backlog Product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60730C-0591-A4A2-D914-DA8BF2A95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91529"/>
              </p:ext>
            </p:extLst>
          </p:nvPr>
        </p:nvGraphicFramePr>
        <p:xfrm>
          <a:off x="357351" y="244188"/>
          <a:ext cx="3804745" cy="46053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848">
                  <a:extLst>
                    <a:ext uri="{9D8B030D-6E8A-4147-A177-3AD203B41FA5}">
                      <a16:colId xmlns:a16="http://schemas.microsoft.com/office/drawing/2014/main" val="3429017914"/>
                    </a:ext>
                  </a:extLst>
                </a:gridCol>
                <a:gridCol w="1551071">
                  <a:extLst>
                    <a:ext uri="{9D8B030D-6E8A-4147-A177-3AD203B41FA5}">
                      <a16:colId xmlns:a16="http://schemas.microsoft.com/office/drawing/2014/main" val="1600896204"/>
                    </a:ext>
                  </a:extLst>
                </a:gridCol>
                <a:gridCol w="905421">
                  <a:extLst>
                    <a:ext uri="{9D8B030D-6E8A-4147-A177-3AD203B41FA5}">
                      <a16:colId xmlns:a16="http://schemas.microsoft.com/office/drawing/2014/main" val="1974221744"/>
                    </a:ext>
                  </a:extLst>
                </a:gridCol>
                <a:gridCol w="998405">
                  <a:extLst>
                    <a:ext uri="{9D8B030D-6E8A-4147-A177-3AD203B41FA5}">
                      <a16:colId xmlns:a16="http://schemas.microsoft.com/office/drawing/2014/main" val="1130623297"/>
                    </a:ext>
                  </a:extLst>
                </a:gridCol>
              </a:tblGrid>
              <a:tr h="267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</a:rPr>
                        <a:t>ID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Backlog Item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Estimasi (hari)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Prioritas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extLst>
                  <a:ext uri="{0D108BD9-81ED-4DB2-BD59-A6C34878D82A}">
                    <a16:rowId xmlns:a16="http://schemas.microsoft.com/office/drawing/2014/main" val="1575954608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Sketch tampilan aplikasi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3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Penting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extLst>
                  <a:ext uri="{0D108BD9-81ED-4DB2-BD59-A6C34878D82A}">
                    <a16:rowId xmlns:a16="http://schemas.microsoft.com/office/drawing/2014/main" val="1270360324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2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Prototype tampilan aplikasi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3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Penting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extLst>
                  <a:ext uri="{0D108BD9-81ED-4DB2-BD59-A6C34878D82A}">
                    <a16:rowId xmlns:a16="http://schemas.microsoft.com/office/drawing/2014/main" val="4026427614"/>
                  </a:ext>
                </a:extLst>
              </a:tr>
              <a:tr h="4081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3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Mengimplementasi Prototype menjadi interface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5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Penting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extLst>
                  <a:ext uri="{0D108BD9-81ED-4DB2-BD59-A6C34878D82A}">
                    <a16:rowId xmlns:a16="http://schemas.microsoft.com/office/drawing/2014/main" val="3189723610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4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Melakukan persiapan database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2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Penting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extLst>
                  <a:ext uri="{0D108BD9-81ED-4DB2-BD59-A6C34878D82A}">
                    <a16:rowId xmlns:a16="http://schemas.microsoft.com/office/drawing/2014/main" val="271426129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5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halaman login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</a:rPr>
                        <a:t>1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Penting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extLst>
                  <a:ext uri="{0D108BD9-81ED-4DB2-BD59-A6C34878D82A}">
                    <a16:rowId xmlns:a16="http://schemas.microsoft.com/office/drawing/2014/main" val="296289436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6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 err="1">
                          <a:effectLst/>
                        </a:rPr>
                        <a:t>Membuat</a:t>
                      </a:r>
                      <a:r>
                        <a:rPr lang="en-ID" sz="700" dirty="0">
                          <a:effectLst/>
                        </a:rPr>
                        <a:t> </a:t>
                      </a:r>
                      <a:r>
                        <a:rPr lang="en-ID" sz="700" dirty="0" err="1">
                          <a:effectLst/>
                        </a:rPr>
                        <a:t>fungsi</a:t>
                      </a:r>
                      <a:r>
                        <a:rPr lang="en-ID" sz="700" dirty="0">
                          <a:effectLst/>
                        </a:rPr>
                        <a:t> </a:t>
                      </a:r>
                      <a:r>
                        <a:rPr lang="en-ID" sz="700" dirty="0" err="1">
                          <a:effectLst/>
                        </a:rPr>
                        <a:t>halaman</a:t>
                      </a:r>
                      <a:r>
                        <a:rPr lang="en-ID" sz="700" dirty="0">
                          <a:effectLst/>
                        </a:rPr>
                        <a:t> </a:t>
                      </a:r>
                      <a:r>
                        <a:rPr lang="en-ID" sz="700" dirty="0" err="1">
                          <a:effectLst/>
                        </a:rPr>
                        <a:t>registrasi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Penting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extLst>
                  <a:ext uri="{0D108BD9-81ED-4DB2-BD59-A6C34878D82A}">
                    <a16:rowId xmlns:a16="http://schemas.microsoft.com/office/drawing/2014/main" val="2132885523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7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 err="1">
                          <a:effectLst/>
                        </a:rPr>
                        <a:t>Membuat</a:t>
                      </a:r>
                      <a:r>
                        <a:rPr lang="en-ID" sz="700" dirty="0">
                          <a:effectLst/>
                        </a:rPr>
                        <a:t> </a:t>
                      </a:r>
                      <a:r>
                        <a:rPr lang="en-ID" sz="700" dirty="0" err="1">
                          <a:effectLst/>
                        </a:rPr>
                        <a:t>fungsi</a:t>
                      </a:r>
                      <a:r>
                        <a:rPr lang="en-ID" sz="700" dirty="0">
                          <a:effectLst/>
                        </a:rPr>
                        <a:t> </a:t>
                      </a:r>
                      <a:r>
                        <a:rPr lang="en-ID" sz="700" dirty="0" err="1">
                          <a:effectLst/>
                        </a:rPr>
                        <a:t>halaman</a:t>
                      </a:r>
                      <a:r>
                        <a:rPr lang="en-ID" sz="700" dirty="0">
                          <a:effectLst/>
                        </a:rPr>
                        <a:t> landing page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Penting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extLst>
                  <a:ext uri="{0D108BD9-81ED-4DB2-BD59-A6C34878D82A}">
                    <a16:rowId xmlns:a16="http://schemas.microsoft.com/office/drawing/2014/main" val="1491152855"/>
                  </a:ext>
                </a:extLst>
              </a:tr>
              <a:tr h="5492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8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Mempersiapkan materi ajaran dan kuis berupa video ataupun gambar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10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Penting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extLst>
                  <a:ext uri="{0D108BD9-81ED-4DB2-BD59-A6C34878D82A}">
                    <a16:rowId xmlns:a16="http://schemas.microsoft.com/office/drawing/2014/main" val="1856709331"/>
                  </a:ext>
                </a:extLst>
              </a:tr>
              <a:tr h="4081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9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halaman pembelajaran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7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Penting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extLst>
                  <a:ext uri="{0D108BD9-81ED-4DB2-BD59-A6C34878D82A}">
                    <a16:rowId xmlns:a16="http://schemas.microsoft.com/office/drawing/2014/main" val="2556790464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10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halaman kuis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2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Penting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extLst>
                  <a:ext uri="{0D108BD9-81ED-4DB2-BD59-A6C34878D82A}">
                    <a16:rowId xmlns:a16="http://schemas.microsoft.com/office/drawing/2014/main" val="2915689337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11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tampil profil user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2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Kurang Penting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extLst>
                  <a:ext uri="{0D108BD9-81ED-4DB2-BD59-A6C34878D82A}">
                    <a16:rowId xmlns:a16="http://schemas.microsoft.com/office/drawing/2014/main" val="1064232202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12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edit profil user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3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Kurang Penting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extLst>
                  <a:ext uri="{0D108BD9-81ED-4DB2-BD59-A6C34878D82A}">
                    <a16:rowId xmlns:a16="http://schemas.microsoft.com/office/drawing/2014/main" val="9886699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13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riwayat nilai kuis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2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Kurang Penting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extLst>
                  <a:ext uri="{0D108BD9-81ED-4DB2-BD59-A6C34878D82A}">
                    <a16:rowId xmlns:a16="http://schemas.microsoft.com/office/drawing/2014/main" val="2332469232"/>
                  </a:ext>
                </a:extLst>
              </a:tr>
              <a:tr h="267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14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logout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</a:rPr>
                        <a:t>Kurang </a:t>
                      </a:r>
                      <a:r>
                        <a:rPr lang="en-ID" sz="700" dirty="0" err="1">
                          <a:effectLst/>
                        </a:rPr>
                        <a:t>Penting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546" marR="35546" marT="0" marB="0" anchor="ctr"/>
                </a:tc>
                <a:extLst>
                  <a:ext uri="{0D108BD9-81ED-4DB2-BD59-A6C34878D82A}">
                    <a16:rowId xmlns:a16="http://schemas.microsoft.com/office/drawing/2014/main" val="2023345104"/>
                  </a:ext>
                </a:extLst>
              </a:tr>
            </a:tbl>
          </a:graphicData>
        </a:graphic>
      </p:graphicFrame>
      <p:grpSp>
        <p:nvGrpSpPr>
          <p:cNvPr id="62" name="Group 61">
            <a:extLst>
              <a:ext uri="{FF2B5EF4-FFF2-40B4-BE49-F238E27FC236}">
                <a16:creationId xmlns:a16="http://schemas.microsoft.com/office/drawing/2014/main" id="{198E928E-3C76-D1C9-FFCA-ACE7A6AAB9E3}"/>
              </a:ext>
            </a:extLst>
          </p:cNvPr>
          <p:cNvGrpSpPr/>
          <p:nvPr/>
        </p:nvGrpSpPr>
        <p:grpSpPr>
          <a:xfrm>
            <a:off x="5796391" y="1219580"/>
            <a:ext cx="2307085" cy="2059925"/>
            <a:chOff x="5186791" y="1492849"/>
            <a:chExt cx="969171" cy="865343"/>
          </a:xfrm>
        </p:grpSpPr>
        <p:sp>
          <p:nvSpPr>
            <p:cNvPr id="6" name="Google Shape;3710;p36">
              <a:extLst>
                <a:ext uri="{FF2B5EF4-FFF2-40B4-BE49-F238E27FC236}">
                  <a16:creationId xmlns:a16="http://schemas.microsoft.com/office/drawing/2014/main" id="{C7A85F4F-889F-37C1-554B-D7A2AEF88F94}"/>
                </a:ext>
              </a:extLst>
            </p:cNvPr>
            <p:cNvSpPr/>
            <p:nvPr/>
          </p:nvSpPr>
          <p:spPr>
            <a:xfrm>
              <a:off x="5186791" y="1973352"/>
              <a:ext cx="205664" cy="377704"/>
            </a:xfrm>
            <a:custGeom>
              <a:avLst/>
              <a:gdLst/>
              <a:ahLst/>
              <a:cxnLst/>
              <a:rect l="l" t="t" r="r" b="b"/>
              <a:pathLst>
                <a:path w="6398" h="11750" extrusionOk="0">
                  <a:moveTo>
                    <a:pt x="190" y="1"/>
                  </a:moveTo>
                  <a:cubicBezTo>
                    <a:pt x="63" y="1"/>
                    <a:pt x="0" y="96"/>
                    <a:pt x="0" y="222"/>
                  </a:cubicBezTo>
                  <a:cubicBezTo>
                    <a:pt x="0" y="856"/>
                    <a:pt x="63" y="1489"/>
                    <a:pt x="158" y="2122"/>
                  </a:cubicBezTo>
                  <a:cubicBezTo>
                    <a:pt x="190" y="2217"/>
                    <a:pt x="253" y="2281"/>
                    <a:pt x="348" y="2281"/>
                  </a:cubicBezTo>
                  <a:lnTo>
                    <a:pt x="380" y="2281"/>
                  </a:lnTo>
                  <a:cubicBezTo>
                    <a:pt x="475" y="2281"/>
                    <a:pt x="570" y="2154"/>
                    <a:pt x="538" y="2059"/>
                  </a:cubicBezTo>
                  <a:cubicBezTo>
                    <a:pt x="443" y="1457"/>
                    <a:pt x="380" y="824"/>
                    <a:pt x="380" y="191"/>
                  </a:cubicBezTo>
                  <a:cubicBezTo>
                    <a:pt x="380" y="96"/>
                    <a:pt x="285" y="1"/>
                    <a:pt x="190" y="1"/>
                  </a:cubicBezTo>
                  <a:close/>
                  <a:moveTo>
                    <a:pt x="779" y="3761"/>
                  </a:moveTo>
                  <a:cubicBezTo>
                    <a:pt x="762" y="3761"/>
                    <a:pt x="745" y="3764"/>
                    <a:pt x="729" y="3769"/>
                  </a:cubicBezTo>
                  <a:cubicBezTo>
                    <a:pt x="634" y="3801"/>
                    <a:pt x="570" y="3896"/>
                    <a:pt x="602" y="3991"/>
                  </a:cubicBezTo>
                  <a:cubicBezTo>
                    <a:pt x="792" y="4624"/>
                    <a:pt x="1014" y="5226"/>
                    <a:pt x="1267" y="5796"/>
                  </a:cubicBezTo>
                  <a:cubicBezTo>
                    <a:pt x="1299" y="5859"/>
                    <a:pt x="1362" y="5923"/>
                    <a:pt x="1425" y="5923"/>
                  </a:cubicBezTo>
                  <a:cubicBezTo>
                    <a:pt x="1457" y="5923"/>
                    <a:pt x="1489" y="5891"/>
                    <a:pt x="1520" y="5891"/>
                  </a:cubicBezTo>
                  <a:cubicBezTo>
                    <a:pt x="1615" y="5859"/>
                    <a:pt x="1647" y="5733"/>
                    <a:pt x="1615" y="5638"/>
                  </a:cubicBezTo>
                  <a:cubicBezTo>
                    <a:pt x="1362" y="5068"/>
                    <a:pt x="1140" y="4498"/>
                    <a:pt x="950" y="3896"/>
                  </a:cubicBezTo>
                  <a:cubicBezTo>
                    <a:pt x="924" y="3818"/>
                    <a:pt x="855" y="3761"/>
                    <a:pt x="779" y="3761"/>
                  </a:cubicBezTo>
                  <a:close/>
                  <a:moveTo>
                    <a:pt x="2298" y="7209"/>
                  </a:moveTo>
                  <a:cubicBezTo>
                    <a:pt x="2270" y="7209"/>
                    <a:pt x="2242" y="7213"/>
                    <a:pt x="2217" y="7221"/>
                  </a:cubicBezTo>
                  <a:cubicBezTo>
                    <a:pt x="2154" y="7284"/>
                    <a:pt x="2122" y="7411"/>
                    <a:pt x="2154" y="7506"/>
                  </a:cubicBezTo>
                  <a:cubicBezTo>
                    <a:pt x="2502" y="8044"/>
                    <a:pt x="2882" y="8583"/>
                    <a:pt x="3294" y="9058"/>
                  </a:cubicBezTo>
                  <a:cubicBezTo>
                    <a:pt x="3325" y="9121"/>
                    <a:pt x="3357" y="9121"/>
                    <a:pt x="3420" y="9121"/>
                  </a:cubicBezTo>
                  <a:cubicBezTo>
                    <a:pt x="3452" y="9121"/>
                    <a:pt x="3515" y="9121"/>
                    <a:pt x="3547" y="9090"/>
                  </a:cubicBezTo>
                  <a:cubicBezTo>
                    <a:pt x="3642" y="9026"/>
                    <a:pt x="3642" y="8900"/>
                    <a:pt x="3579" y="8836"/>
                  </a:cubicBezTo>
                  <a:cubicBezTo>
                    <a:pt x="3167" y="8329"/>
                    <a:pt x="2819" y="7823"/>
                    <a:pt x="2502" y="7284"/>
                  </a:cubicBezTo>
                  <a:cubicBezTo>
                    <a:pt x="2456" y="7238"/>
                    <a:pt x="2375" y="7209"/>
                    <a:pt x="2298" y="7209"/>
                  </a:cubicBezTo>
                  <a:close/>
                  <a:moveTo>
                    <a:pt x="4715" y="10150"/>
                  </a:moveTo>
                  <a:cubicBezTo>
                    <a:pt x="4663" y="10150"/>
                    <a:pt x="4608" y="10166"/>
                    <a:pt x="4560" y="10198"/>
                  </a:cubicBezTo>
                  <a:cubicBezTo>
                    <a:pt x="4497" y="10293"/>
                    <a:pt x="4497" y="10420"/>
                    <a:pt x="4592" y="10483"/>
                  </a:cubicBezTo>
                  <a:cubicBezTo>
                    <a:pt x="5036" y="10926"/>
                    <a:pt x="5542" y="11338"/>
                    <a:pt x="6049" y="11718"/>
                  </a:cubicBezTo>
                  <a:cubicBezTo>
                    <a:pt x="6081" y="11718"/>
                    <a:pt x="6144" y="11750"/>
                    <a:pt x="6176" y="11750"/>
                  </a:cubicBezTo>
                  <a:cubicBezTo>
                    <a:pt x="6239" y="11750"/>
                    <a:pt x="6302" y="11718"/>
                    <a:pt x="6334" y="11655"/>
                  </a:cubicBezTo>
                  <a:cubicBezTo>
                    <a:pt x="6397" y="11591"/>
                    <a:pt x="6366" y="11465"/>
                    <a:pt x="6271" y="11401"/>
                  </a:cubicBezTo>
                  <a:cubicBezTo>
                    <a:pt x="5764" y="11021"/>
                    <a:pt x="5289" y="10641"/>
                    <a:pt x="4845" y="10198"/>
                  </a:cubicBezTo>
                  <a:cubicBezTo>
                    <a:pt x="4814" y="10166"/>
                    <a:pt x="4766" y="10150"/>
                    <a:pt x="4715" y="1015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711;p36">
              <a:extLst>
                <a:ext uri="{FF2B5EF4-FFF2-40B4-BE49-F238E27FC236}">
                  <a16:creationId xmlns:a16="http://schemas.microsoft.com/office/drawing/2014/main" id="{40BBCF6B-89EB-B585-8B9B-DFE191A07FBA}"/>
                </a:ext>
              </a:extLst>
            </p:cNvPr>
            <p:cNvSpPr/>
            <p:nvPr/>
          </p:nvSpPr>
          <p:spPr>
            <a:xfrm>
              <a:off x="5939080" y="1960109"/>
              <a:ext cx="195506" cy="382815"/>
            </a:xfrm>
            <a:custGeom>
              <a:avLst/>
              <a:gdLst/>
              <a:ahLst/>
              <a:cxnLst/>
              <a:rect l="l" t="t" r="r" b="b"/>
              <a:pathLst>
                <a:path w="6082" h="11909" extrusionOk="0">
                  <a:moveTo>
                    <a:pt x="5891" y="1"/>
                  </a:moveTo>
                  <a:cubicBezTo>
                    <a:pt x="5796" y="1"/>
                    <a:pt x="5701" y="96"/>
                    <a:pt x="5701" y="191"/>
                  </a:cubicBezTo>
                  <a:cubicBezTo>
                    <a:pt x="5701" y="824"/>
                    <a:pt x="5669" y="1458"/>
                    <a:pt x="5574" y="2059"/>
                  </a:cubicBezTo>
                  <a:cubicBezTo>
                    <a:pt x="5574" y="2154"/>
                    <a:pt x="5638" y="2281"/>
                    <a:pt x="5733" y="2281"/>
                  </a:cubicBezTo>
                  <a:lnTo>
                    <a:pt x="5764" y="2281"/>
                  </a:lnTo>
                  <a:cubicBezTo>
                    <a:pt x="5859" y="2281"/>
                    <a:pt x="5954" y="2218"/>
                    <a:pt x="5954" y="2123"/>
                  </a:cubicBezTo>
                  <a:cubicBezTo>
                    <a:pt x="6049" y="1489"/>
                    <a:pt x="6081" y="824"/>
                    <a:pt x="6081" y="191"/>
                  </a:cubicBezTo>
                  <a:cubicBezTo>
                    <a:pt x="6081" y="96"/>
                    <a:pt x="5986" y="1"/>
                    <a:pt x="5891" y="1"/>
                  </a:cubicBezTo>
                  <a:close/>
                  <a:moveTo>
                    <a:pt x="5398" y="3761"/>
                  </a:moveTo>
                  <a:cubicBezTo>
                    <a:pt x="5321" y="3761"/>
                    <a:pt x="5252" y="3818"/>
                    <a:pt x="5226" y="3896"/>
                  </a:cubicBezTo>
                  <a:cubicBezTo>
                    <a:pt x="5068" y="4498"/>
                    <a:pt x="4846" y="5100"/>
                    <a:pt x="4624" y="5670"/>
                  </a:cubicBezTo>
                  <a:cubicBezTo>
                    <a:pt x="4561" y="5765"/>
                    <a:pt x="4624" y="5891"/>
                    <a:pt x="4719" y="5923"/>
                  </a:cubicBezTo>
                  <a:lnTo>
                    <a:pt x="4783" y="5923"/>
                  </a:lnTo>
                  <a:cubicBezTo>
                    <a:pt x="4846" y="5923"/>
                    <a:pt x="4941" y="5891"/>
                    <a:pt x="4973" y="5828"/>
                  </a:cubicBezTo>
                  <a:cubicBezTo>
                    <a:pt x="5194" y="5226"/>
                    <a:pt x="5416" y="4625"/>
                    <a:pt x="5574" y="3991"/>
                  </a:cubicBezTo>
                  <a:cubicBezTo>
                    <a:pt x="5606" y="3896"/>
                    <a:pt x="5543" y="3801"/>
                    <a:pt x="5448" y="3769"/>
                  </a:cubicBezTo>
                  <a:cubicBezTo>
                    <a:pt x="5431" y="3764"/>
                    <a:pt x="5414" y="3761"/>
                    <a:pt x="5398" y="3761"/>
                  </a:cubicBezTo>
                  <a:close/>
                  <a:moveTo>
                    <a:pt x="3946" y="7252"/>
                  </a:moveTo>
                  <a:cubicBezTo>
                    <a:pt x="3877" y="7252"/>
                    <a:pt x="3810" y="7287"/>
                    <a:pt x="3769" y="7348"/>
                  </a:cubicBezTo>
                  <a:cubicBezTo>
                    <a:pt x="3484" y="7886"/>
                    <a:pt x="3136" y="8425"/>
                    <a:pt x="2756" y="8900"/>
                  </a:cubicBezTo>
                  <a:cubicBezTo>
                    <a:pt x="2692" y="8995"/>
                    <a:pt x="2692" y="9121"/>
                    <a:pt x="2787" y="9185"/>
                  </a:cubicBezTo>
                  <a:cubicBezTo>
                    <a:pt x="2819" y="9216"/>
                    <a:pt x="2851" y="9216"/>
                    <a:pt x="2882" y="9216"/>
                  </a:cubicBezTo>
                  <a:cubicBezTo>
                    <a:pt x="2946" y="9216"/>
                    <a:pt x="3009" y="9185"/>
                    <a:pt x="3041" y="9153"/>
                  </a:cubicBezTo>
                  <a:cubicBezTo>
                    <a:pt x="3452" y="8646"/>
                    <a:pt x="3801" y="8108"/>
                    <a:pt x="4118" y="7538"/>
                  </a:cubicBezTo>
                  <a:cubicBezTo>
                    <a:pt x="4181" y="7443"/>
                    <a:pt x="4149" y="7348"/>
                    <a:pt x="4054" y="7285"/>
                  </a:cubicBezTo>
                  <a:cubicBezTo>
                    <a:pt x="4021" y="7262"/>
                    <a:pt x="3983" y="7252"/>
                    <a:pt x="3946" y="7252"/>
                  </a:cubicBezTo>
                  <a:close/>
                  <a:moveTo>
                    <a:pt x="1647" y="10277"/>
                  </a:moveTo>
                  <a:cubicBezTo>
                    <a:pt x="1600" y="10277"/>
                    <a:pt x="1552" y="10293"/>
                    <a:pt x="1521" y="10325"/>
                  </a:cubicBezTo>
                  <a:cubicBezTo>
                    <a:pt x="1077" y="10768"/>
                    <a:pt x="602" y="11180"/>
                    <a:pt x="96" y="11560"/>
                  </a:cubicBezTo>
                  <a:cubicBezTo>
                    <a:pt x="32" y="11623"/>
                    <a:pt x="1" y="11750"/>
                    <a:pt x="64" y="11813"/>
                  </a:cubicBezTo>
                  <a:cubicBezTo>
                    <a:pt x="96" y="11877"/>
                    <a:pt x="159" y="11908"/>
                    <a:pt x="222" y="11908"/>
                  </a:cubicBezTo>
                  <a:cubicBezTo>
                    <a:pt x="254" y="11908"/>
                    <a:pt x="317" y="11877"/>
                    <a:pt x="349" y="11877"/>
                  </a:cubicBezTo>
                  <a:cubicBezTo>
                    <a:pt x="856" y="11465"/>
                    <a:pt x="1331" y="11053"/>
                    <a:pt x="1774" y="10578"/>
                  </a:cubicBezTo>
                  <a:cubicBezTo>
                    <a:pt x="1869" y="10515"/>
                    <a:pt x="1869" y="10388"/>
                    <a:pt x="1774" y="10325"/>
                  </a:cubicBezTo>
                  <a:cubicBezTo>
                    <a:pt x="1742" y="10293"/>
                    <a:pt x="1695" y="10277"/>
                    <a:pt x="1647" y="1027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12;p36">
              <a:extLst>
                <a:ext uri="{FF2B5EF4-FFF2-40B4-BE49-F238E27FC236}">
                  <a16:creationId xmlns:a16="http://schemas.microsoft.com/office/drawing/2014/main" id="{FA11D574-05E0-D357-1C6E-36E964C16206}"/>
                </a:ext>
              </a:extLst>
            </p:cNvPr>
            <p:cNvSpPr/>
            <p:nvPr/>
          </p:nvSpPr>
          <p:spPr>
            <a:xfrm>
              <a:off x="5433150" y="1492849"/>
              <a:ext cx="425535" cy="67215"/>
            </a:xfrm>
            <a:custGeom>
              <a:avLst/>
              <a:gdLst/>
              <a:ahLst/>
              <a:cxnLst/>
              <a:rect l="l" t="t" r="r" b="b"/>
              <a:pathLst>
                <a:path w="13238" h="2091" extrusionOk="0">
                  <a:moveTo>
                    <a:pt x="7506" y="1"/>
                  </a:moveTo>
                  <a:cubicBezTo>
                    <a:pt x="7411" y="1"/>
                    <a:pt x="7316" y="64"/>
                    <a:pt x="7316" y="159"/>
                  </a:cubicBezTo>
                  <a:cubicBezTo>
                    <a:pt x="7316" y="286"/>
                    <a:pt x="7411" y="349"/>
                    <a:pt x="7506" y="381"/>
                  </a:cubicBezTo>
                  <a:cubicBezTo>
                    <a:pt x="8139" y="381"/>
                    <a:pt x="8772" y="444"/>
                    <a:pt x="9374" y="539"/>
                  </a:cubicBezTo>
                  <a:lnTo>
                    <a:pt x="9406" y="539"/>
                  </a:lnTo>
                  <a:cubicBezTo>
                    <a:pt x="9501" y="539"/>
                    <a:pt x="9564" y="476"/>
                    <a:pt x="9596" y="381"/>
                  </a:cubicBezTo>
                  <a:cubicBezTo>
                    <a:pt x="9596" y="286"/>
                    <a:pt x="9532" y="191"/>
                    <a:pt x="9437" y="159"/>
                  </a:cubicBezTo>
                  <a:cubicBezTo>
                    <a:pt x="8804" y="64"/>
                    <a:pt x="8171" y="1"/>
                    <a:pt x="7506" y="1"/>
                  </a:cubicBezTo>
                  <a:close/>
                  <a:moveTo>
                    <a:pt x="5643" y="58"/>
                  </a:moveTo>
                  <a:cubicBezTo>
                    <a:pt x="5631" y="58"/>
                    <a:pt x="5618" y="60"/>
                    <a:pt x="5605" y="64"/>
                  </a:cubicBezTo>
                  <a:cubicBezTo>
                    <a:pt x="4972" y="128"/>
                    <a:pt x="4339" y="223"/>
                    <a:pt x="3705" y="349"/>
                  </a:cubicBezTo>
                  <a:cubicBezTo>
                    <a:pt x="3610" y="381"/>
                    <a:pt x="3547" y="508"/>
                    <a:pt x="3579" y="603"/>
                  </a:cubicBezTo>
                  <a:cubicBezTo>
                    <a:pt x="3579" y="698"/>
                    <a:pt x="3674" y="729"/>
                    <a:pt x="3737" y="729"/>
                  </a:cubicBezTo>
                  <a:lnTo>
                    <a:pt x="3800" y="729"/>
                  </a:lnTo>
                  <a:cubicBezTo>
                    <a:pt x="4402" y="603"/>
                    <a:pt x="5004" y="508"/>
                    <a:pt x="5637" y="444"/>
                  </a:cubicBezTo>
                  <a:cubicBezTo>
                    <a:pt x="5732" y="413"/>
                    <a:pt x="5827" y="318"/>
                    <a:pt x="5795" y="223"/>
                  </a:cubicBezTo>
                  <a:cubicBezTo>
                    <a:pt x="5795" y="140"/>
                    <a:pt x="5724" y="58"/>
                    <a:pt x="5643" y="58"/>
                  </a:cubicBezTo>
                  <a:close/>
                  <a:moveTo>
                    <a:pt x="11256" y="594"/>
                  </a:moveTo>
                  <a:cubicBezTo>
                    <a:pt x="11179" y="594"/>
                    <a:pt x="11110" y="651"/>
                    <a:pt x="11084" y="729"/>
                  </a:cubicBezTo>
                  <a:cubicBezTo>
                    <a:pt x="11053" y="824"/>
                    <a:pt x="11116" y="951"/>
                    <a:pt x="11211" y="983"/>
                  </a:cubicBezTo>
                  <a:cubicBezTo>
                    <a:pt x="11781" y="1141"/>
                    <a:pt x="12383" y="1363"/>
                    <a:pt x="12953" y="1616"/>
                  </a:cubicBezTo>
                  <a:cubicBezTo>
                    <a:pt x="12984" y="1648"/>
                    <a:pt x="13016" y="1648"/>
                    <a:pt x="13048" y="1648"/>
                  </a:cubicBezTo>
                  <a:cubicBezTo>
                    <a:pt x="13111" y="1648"/>
                    <a:pt x="13174" y="1616"/>
                    <a:pt x="13206" y="1521"/>
                  </a:cubicBezTo>
                  <a:cubicBezTo>
                    <a:pt x="13238" y="1426"/>
                    <a:pt x="13206" y="1331"/>
                    <a:pt x="13111" y="1268"/>
                  </a:cubicBezTo>
                  <a:cubicBezTo>
                    <a:pt x="12541" y="1014"/>
                    <a:pt x="11939" y="793"/>
                    <a:pt x="11306" y="603"/>
                  </a:cubicBezTo>
                  <a:cubicBezTo>
                    <a:pt x="11289" y="597"/>
                    <a:pt x="11272" y="594"/>
                    <a:pt x="11256" y="594"/>
                  </a:cubicBezTo>
                  <a:close/>
                  <a:moveTo>
                    <a:pt x="1921" y="911"/>
                  </a:moveTo>
                  <a:cubicBezTo>
                    <a:pt x="1903" y="911"/>
                    <a:pt x="1885" y="914"/>
                    <a:pt x="1869" y="919"/>
                  </a:cubicBezTo>
                  <a:cubicBezTo>
                    <a:pt x="1267" y="1141"/>
                    <a:pt x="697" y="1426"/>
                    <a:pt x="127" y="1711"/>
                  </a:cubicBezTo>
                  <a:cubicBezTo>
                    <a:pt x="32" y="1774"/>
                    <a:pt x="0" y="1901"/>
                    <a:pt x="32" y="1996"/>
                  </a:cubicBezTo>
                  <a:cubicBezTo>
                    <a:pt x="63" y="2059"/>
                    <a:pt x="127" y="2091"/>
                    <a:pt x="222" y="2091"/>
                  </a:cubicBezTo>
                  <a:cubicBezTo>
                    <a:pt x="253" y="2091"/>
                    <a:pt x="253" y="2059"/>
                    <a:pt x="285" y="2059"/>
                  </a:cubicBezTo>
                  <a:cubicBezTo>
                    <a:pt x="855" y="1774"/>
                    <a:pt x="1425" y="1521"/>
                    <a:pt x="1995" y="1299"/>
                  </a:cubicBezTo>
                  <a:cubicBezTo>
                    <a:pt x="2090" y="1236"/>
                    <a:pt x="2154" y="1141"/>
                    <a:pt x="2122" y="1046"/>
                  </a:cubicBezTo>
                  <a:cubicBezTo>
                    <a:pt x="2096" y="968"/>
                    <a:pt x="2005" y="911"/>
                    <a:pt x="1921" y="9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13;p36">
              <a:extLst>
                <a:ext uri="{FF2B5EF4-FFF2-40B4-BE49-F238E27FC236}">
                  <a16:creationId xmlns:a16="http://schemas.microsoft.com/office/drawing/2014/main" id="{A0BF221C-AB78-006D-2CD9-B65006DF0FA1}"/>
                </a:ext>
              </a:extLst>
            </p:cNvPr>
            <p:cNvSpPr/>
            <p:nvPr/>
          </p:nvSpPr>
          <p:spPr>
            <a:xfrm>
              <a:off x="5785363" y="1633355"/>
              <a:ext cx="318653" cy="318653"/>
            </a:xfrm>
            <a:custGeom>
              <a:avLst/>
              <a:gdLst/>
              <a:ahLst/>
              <a:cxnLst/>
              <a:rect l="l" t="t" r="r" b="b"/>
              <a:pathLst>
                <a:path w="9913" h="9913" extrusionOk="0">
                  <a:moveTo>
                    <a:pt x="4973" y="0"/>
                  </a:moveTo>
                  <a:cubicBezTo>
                    <a:pt x="2217" y="0"/>
                    <a:pt x="1" y="2217"/>
                    <a:pt x="1" y="4940"/>
                  </a:cubicBezTo>
                  <a:cubicBezTo>
                    <a:pt x="1" y="7696"/>
                    <a:pt x="2217" y="9912"/>
                    <a:pt x="4973" y="9912"/>
                  </a:cubicBezTo>
                  <a:cubicBezTo>
                    <a:pt x="7696" y="9912"/>
                    <a:pt x="9913" y="7696"/>
                    <a:pt x="9913" y="4940"/>
                  </a:cubicBezTo>
                  <a:cubicBezTo>
                    <a:pt x="9913" y="2217"/>
                    <a:pt x="7696" y="0"/>
                    <a:pt x="4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14;p36">
              <a:extLst>
                <a:ext uri="{FF2B5EF4-FFF2-40B4-BE49-F238E27FC236}">
                  <a16:creationId xmlns:a16="http://schemas.microsoft.com/office/drawing/2014/main" id="{7E28CA0A-2017-A7B4-0029-ABD5252B6FBB}"/>
                </a:ext>
              </a:extLst>
            </p:cNvPr>
            <p:cNvSpPr/>
            <p:nvPr/>
          </p:nvSpPr>
          <p:spPr>
            <a:xfrm>
              <a:off x="5936026" y="1630301"/>
              <a:ext cx="174097" cy="327815"/>
            </a:xfrm>
            <a:custGeom>
              <a:avLst/>
              <a:gdLst/>
              <a:ahLst/>
              <a:cxnLst/>
              <a:rect l="l" t="t" r="r" b="b"/>
              <a:pathLst>
                <a:path w="5416" h="10198" extrusionOk="0">
                  <a:moveTo>
                    <a:pt x="1362" y="0"/>
                  </a:moveTo>
                  <a:cubicBezTo>
                    <a:pt x="1267" y="0"/>
                    <a:pt x="1172" y="63"/>
                    <a:pt x="1141" y="158"/>
                  </a:cubicBezTo>
                  <a:cubicBezTo>
                    <a:pt x="1109" y="253"/>
                    <a:pt x="1172" y="348"/>
                    <a:pt x="1299" y="380"/>
                  </a:cubicBezTo>
                  <a:cubicBezTo>
                    <a:pt x="1584" y="443"/>
                    <a:pt x="1869" y="539"/>
                    <a:pt x="2122" y="634"/>
                  </a:cubicBezTo>
                  <a:cubicBezTo>
                    <a:pt x="2692" y="887"/>
                    <a:pt x="3199" y="1235"/>
                    <a:pt x="3642" y="1679"/>
                  </a:cubicBezTo>
                  <a:cubicBezTo>
                    <a:pt x="4086" y="2090"/>
                    <a:pt x="4434" y="2629"/>
                    <a:pt x="4656" y="3167"/>
                  </a:cubicBezTo>
                  <a:cubicBezTo>
                    <a:pt x="4909" y="3769"/>
                    <a:pt x="5036" y="4402"/>
                    <a:pt x="5036" y="5035"/>
                  </a:cubicBezTo>
                  <a:cubicBezTo>
                    <a:pt x="5036" y="5669"/>
                    <a:pt x="4909" y="6302"/>
                    <a:pt x="4656" y="6872"/>
                  </a:cubicBezTo>
                  <a:cubicBezTo>
                    <a:pt x="4434" y="7442"/>
                    <a:pt x="4086" y="7949"/>
                    <a:pt x="3642" y="8392"/>
                  </a:cubicBezTo>
                  <a:cubicBezTo>
                    <a:pt x="3199" y="8836"/>
                    <a:pt x="2692" y="9184"/>
                    <a:pt x="2122" y="9437"/>
                  </a:cubicBezTo>
                  <a:cubicBezTo>
                    <a:pt x="1552" y="9691"/>
                    <a:pt x="919" y="9817"/>
                    <a:pt x="286" y="9817"/>
                  </a:cubicBezTo>
                  <a:lnTo>
                    <a:pt x="191" y="9817"/>
                  </a:lnTo>
                  <a:cubicBezTo>
                    <a:pt x="96" y="9817"/>
                    <a:pt x="1" y="9881"/>
                    <a:pt x="1" y="9976"/>
                  </a:cubicBezTo>
                  <a:cubicBezTo>
                    <a:pt x="1" y="10103"/>
                    <a:pt x="96" y="10166"/>
                    <a:pt x="191" y="10198"/>
                  </a:cubicBezTo>
                  <a:lnTo>
                    <a:pt x="286" y="10198"/>
                  </a:lnTo>
                  <a:cubicBezTo>
                    <a:pt x="951" y="10198"/>
                    <a:pt x="1647" y="10039"/>
                    <a:pt x="2281" y="9786"/>
                  </a:cubicBezTo>
                  <a:cubicBezTo>
                    <a:pt x="2882" y="9532"/>
                    <a:pt x="3421" y="9152"/>
                    <a:pt x="3896" y="8677"/>
                  </a:cubicBezTo>
                  <a:cubicBezTo>
                    <a:pt x="4371" y="8202"/>
                    <a:pt x="4751" y="7664"/>
                    <a:pt x="5004" y="7031"/>
                  </a:cubicBezTo>
                  <a:cubicBezTo>
                    <a:pt x="5289" y="6397"/>
                    <a:pt x="5416" y="5732"/>
                    <a:pt x="5416" y="5035"/>
                  </a:cubicBezTo>
                  <a:cubicBezTo>
                    <a:pt x="5416" y="4339"/>
                    <a:pt x="5289" y="3674"/>
                    <a:pt x="5004" y="3040"/>
                  </a:cubicBezTo>
                  <a:cubicBezTo>
                    <a:pt x="4751" y="2439"/>
                    <a:pt x="4371" y="1869"/>
                    <a:pt x="3896" y="1394"/>
                  </a:cubicBezTo>
                  <a:cubicBezTo>
                    <a:pt x="3452" y="919"/>
                    <a:pt x="2882" y="570"/>
                    <a:pt x="2281" y="285"/>
                  </a:cubicBezTo>
                  <a:cubicBezTo>
                    <a:pt x="1996" y="158"/>
                    <a:pt x="1679" y="63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15;p36">
              <a:extLst>
                <a:ext uri="{FF2B5EF4-FFF2-40B4-BE49-F238E27FC236}">
                  <a16:creationId xmlns:a16="http://schemas.microsoft.com/office/drawing/2014/main" id="{1F02DA45-A458-FD06-4559-0144F99202D0}"/>
                </a:ext>
              </a:extLst>
            </p:cNvPr>
            <p:cNvSpPr/>
            <p:nvPr/>
          </p:nvSpPr>
          <p:spPr>
            <a:xfrm>
              <a:off x="5779255" y="1627247"/>
              <a:ext cx="172072" cy="327815"/>
            </a:xfrm>
            <a:custGeom>
              <a:avLst/>
              <a:gdLst/>
              <a:ahLst/>
              <a:cxnLst/>
              <a:rect l="l" t="t" r="r" b="b"/>
              <a:pathLst>
                <a:path w="5353" h="10198" extrusionOk="0">
                  <a:moveTo>
                    <a:pt x="5163" y="0"/>
                  </a:moveTo>
                  <a:cubicBezTo>
                    <a:pt x="4466" y="0"/>
                    <a:pt x="3801" y="127"/>
                    <a:pt x="3167" y="380"/>
                  </a:cubicBezTo>
                  <a:cubicBezTo>
                    <a:pt x="2534" y="665"/>
                    <a:pt x="1996" y="1014"/>
                    <a:pt x="1521" y="1489"/>
                  </a:cubicBezTo>
                  <a:cubicBezTo>
                    <a:pt x="1046" y="1964"/>
                    <a:pt x="666" y="2502"/>
                    <a:pt x="412" y="3135"/>
                  </a:cubicBezTo>
                  <a:cubicBezTo>
                    <a:pt x="159" y="3769"/>
                    <a:pt x="1" y="4434"/>
                    <a:pt x="1" y="5130"/>
                  </a:cubicBezTo>
                  <a:cubicBezTo>
                    <a:pt x="1" y="5827"/>
                    <a:pt x="159" y="6492"/>
                    <a:pt x="412" y="7126"/>
                  </a:cubicBezTo>
                  <a:cubicBezTo>
                    <a:pt x="666" y="7759"/>
                    <a:pt x="1046" y="8297"/>
                    <a:pt x="1521" y="8772"/>
                  </a:cubicBezTo>
                  <a:cubicBezTo>
                    <a:pt x="1996" y="9247"/>
                    <a:pt x="2534" y="9627"/>
                    <a:pt x="3167" y="9881"/>
                  </a:cubicBezTo>
                  <a:cubicBezTo>
                    <a:pt x="3484" y="10007"/>
                    <a:pt x="3801" y="10102"/>
                    <a:pt x="4149" y="10198"/>
                  </a:cubicBezTo>
                  <a:lnTo>
                    <a:pt x="4213" y="10198"/>
                  </a:lnTo>
                  <a:cubicBezTo>
                    <a:pt x="4276" y="10198"/>
                    <a:pt x="4371" y="10134"/>
                    <a:pt x="4403" y="10039"/>
                  </a:cubicBezTo>
                  <a:cubicBezTo>
                    <a:pt x="4403" y="9912"/>
                    <a:pt x="4339" y="9817"/>
                    <a:pt x="4244" y="9817"/>
                  </a:cubicBezTo>
                  <a:cubicBezTo>
                    <a:pt x="3927" y="9754"/>
                    <a:pt x="3611" y="9659"/>
                    <a:pt x="3294" y="9532"/>
                  </a:cubicBezTo>
                  <a:cubicBezTo>
                    <a:pt x="2724" y="9279"/>
                    <a:pt x="2217" y="8931"/>
                    <a:pt x="1774" y="8487"/>
                  </a:cubicBezTo>
                  <a:cubicBezTo>
                    <a:pt x="1362" y="8076"/>
                    <a:pt x="1014" y="7537"/>
                    <a:pt x="761" y="6999"/>
                  </a:cubicBezTo>
                  <a:cubicBezTo>
                    <a:pt x="507" y="6397"/>
                    <a:pt x="381" y="5764"/>
                    <a:pt x="381" y="5130"/>
                  </a:cubicBezTo>
                  <a:cubicBezTo>
                    <a:pt x="381" y="4497"/>
                    <a:pt x="507" y="3864"/>
                    <a:pt x="761" y="3294"/>
                  </a:cubicBezTo>
                  <a:cubicBezTo>
                    <a:pt x="1014" y="2724"/>
                    <a:pt x="1331" y="2217"/>
                    <a:pt x="1774" y="1774"/>
                  </a:cubicBezTo>
                  <a:cubicBezTo>
                    <a:pt x="2217" y="1330"/>
                    <a:pt x="2724" y="982"/>
                    <a:pt x="3294" y="729"/>
                  </a:cubicBezTo>
                  <a:cubicBezTo>
                    <a:pt x="3896" y="507"/>
                    <a:pt x="4529" y="380"/>
                    <a:pt x="5163" y="380"/>
                  </a:cubicBezTo>
                  <a:cubicBezTo>
                    <a:pt x="5258" y="380"/>
                    <a:pt x="5353" y="285"/>
                    <a:pt x="5353" y="190"/>
                  </a:cubicBezTo>
                  <a:cubicBezTo>
                    <a:pt x="5353" y="63"/>
                    <a:pt x="5258" y="0"/>
                    <a:pt x="516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16;p36">
              <a:extLst>
                <a:ext uri="{FF2B5EF4-FFF2-40B4-BE49-F238E27FC236}">
                  <a16:creationId xmlns:a16="http://schemas.microsoft.com/office/drawing/2014/main" id="{8BD984B5-FD02-6A35-EF9F-171DF4D410B6}"/>
                </a:ext>
              </a:extLst>
            </p:cNvPr>
            <p:cNvSpPr/>
            <p:nvPr/>
          </p:nvSpPr>
          <p:spPr>
            <a:xfrm>
              <a:off x="5867814" y="1792151"/>
              <a:ext cx="282040" cy="226011"/>
            </a:xfrm>
            <a:custGeom>
              <a:avLst/>
              <a:gdLst/>
              <a:ahLst/>
              <a:cxnLst/>
              <a:rect l="l" t="t" r="r" b="b"/>
              <a:pathLst>
                <a:path w="8774" h="7031" extrusionOk="0">
                  <a:moveTo>
                    <a:pt x="7348" y="0"/>
                  </a:moveTo>
                  <a:cubicBezTo>
                    <a:pt x="7348" y="666"/>
                    <a:pt x="7221" y="1331"/>
                    <a:pt x="6968" y="1932"/>
                  </a:cubicBezTo>
                  <a:cubicBezTo>
                    <a:pt x="6715" y="2502"/>
                    <a:pt x="6366" y="3041"/>
                    <a:pt x="5891" y="3484"/>
                  </a:cubicBezTo>
                  <a:cubicBezTo>
                    <a:pt x="5448" y="3959"/>
                    <a:pt x="4909" y="4307"/>
                    <a:pt x="4339" y="4561"/>
                  </a:cubicBezTo>
                  <a:cubicBezTo>
                    <a:pt x="3738" y="4814"/>
                    <a:pt x="3073" y="4941"/>
                    <a:pt x="2408" y="4941"/>
                  </a:cubicBezTo>
                  <a:lnTo>
                    <a:pt x="2313" y="4941"/>
                  </a:lnTo>
                  <a:lnTo>
                    <a:pt x="2313" y="4339"/>
                  </a:lnTo>
                  <a:lnTo>
                    <a:pt x="1" y="5701"/>
                  </a:lnTo>
                  <a:lnTo>
                    <a:pt x="2313" y="7031"/>
                  </a:lnTo>
                  <a:lnTo>
                    <a:pt x="2313" y="6366"/>
                  </a:lnTo>
                  <a:lnTo>
                    <a:pt x="2408" y="6366"/>
                  </a:lnTo>
                  <a:cubicBezTo>
                    <a:pt x="3294" y="6366"/>
                    <a:pt x="4118" y="6208"/>
                    <a:pt x="4878" y="5859"/>
                  </a:cubicBezTo>
                  <a:cubicBezTo>
                    <a:pt x="5638" y="5543"/>
                    <a:pt x="6335" y="5099"/>
                    <a:pt x="6905" y="4497"/>
                  </a:cubicBezTo>
                  <a:cubicBezTo>
                    <a:pt x="7475" y="3927"/>
                    <a:pt x="7950" y="3231"/>
                    <a:pt x="8266" y="2471"/>
                  </a:cubicBezTo>
                  <a:cubicBezTo>
                    <a:pt x="8615" y="1711"/>
                    <a:pt x="8773" y="887"/>
                    <a:pt x="8773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17;p36">
              <a:extLst>
                <a:ext uri="{FF2B5EF4-FFF2-40B4-BE49-F238E27FC236}">
                  <a16:creationId xmlns:a16="http://schemas.microsoft.com/office/drawing/2014/main" id="{2C4087D6-58EB-F3F8-F1F0-3E87EB8121A7}"/>
                </a:ext>
              </a:extLst>
            </p:cNvPr>
            <p:cNvSpPr/>
            <p:nvPr/>
          </p:nvSpPr>
          <p:spPr>
            <a:xfrm>
              <a:off x="5861707" y="1786044"/>
              <a:ext cx="294255" cy="238227"/>
            </a:xfrm>
            <a:custGeom>
              <a:avLst/>
              <a:gdLst/>
              <a:ahLst/>
              <a:cxnLst/>
              <a:rect l="l" t="t" r="r" b="b"/>
              <a:pathLst>
                <a:path w="9154" h="7411" extrusionOk="0">
                  <a:moveTo>
                    <a:pt x="7538" y="0"/>
                  </a:moveTo>
                  <a:cubicBezTo>
                    <a:pt x="7443" y="0"/>
                    <a:pt x="7348" y="95"/>
                    <a:pt x="7348" y="190"/>
                  </a:cubicBezTo>
                  <a:cubicBezTo>
                    <a:pt x="7348" y="824"/>
                    <a:pt x="7221" y="1457"/>
                    <a:pt x="6968" y="2059"/>
                  </a:cubicBezTo>
                  <a:cubicBezTo>
                    <a:pt x="6746" y="2597"/>
                    <a:pt x="6398" y="3136"/>
                    <a:pt x="5954" y="3547"/>
                  </a:cubicBezTo>
                  <a:cubicBezTo>
                    <a:pt x="5511" y="3991"/>
                    <a:pt x="5004" y="4339"/>
                    <a:pt x="4434" y="4592"/>
                  </a:cubicBezTo>
                  <a:cubicBezTo>
                    <a:pt x="3896" y="4814"/>
                    <a:pt x="3294" y="4941"/>
                    <a:pt x="2693" y="4941"/>
                  </a:cubicBezTo>
                  <a:lnTo>
                    <a:pt x="2693" y="4561"/>
                  </a:lnTo>
                  <a:cubicBezTo>
                    <a:pt x="2693" y="4466"/>
                    <a:pt x="2661" y="4402"/>
                    <a:pt x="2598" y="4371"/>
                  </a:cubicBezTo>
                  <a:cubicBezTo>
                    <a:pt x="2566" y="4355"/>
                    <a:pt x="2534" y="4347"/>
                    <a:pt x="2503" y="4347"/>
                  </a:cubicBezTo>
                  <a:cubicBezTo>
                    <a:pt x="2471" y="4347"/>
                    <a:pt x="2439" y="4355"/>
                    <a:pt x="2408" y="4371"/>
                  </a:cubicBezTo>
                  <a:lnTo>
                    <a:pt x="96" y="5733"/>
                  </a:lnTo>
                  <a:cubicBezTo>
                    <a:pt x="32" y="5764"/>
                    <a:pt x="1" y="5828"/>
                    <a:pt x="1" y="5891"/>
                  </a:cubicBezTo>
                  <a:cubicBezTo>
                    <a:pt x="1" y="5954"/>
                    <a:pt x="32" y="6018"/>
                    <a:pt x="96" y="6049"/>
                  </a:cubicBezTo>
                  <a:lnTo>
                    <a:pt x="2408" y="7379"/>
                  </a:lnTo>
                  <a:cubicBezTo>
                    <a:pt x="2439" y="7411"/>
                    <a:pt x="2471" y="7411"/>
                    <a:pt x="2503" y="7411"/>
                  </a:cubicBezTo>
                  <a:cubicBezTo>
                    <a:pt x="2534" y="7411"/>
                    <a:pt x="2566" y="7411"/>
                    <a:pt x="2629" y="7379"/>
                  </a:cubicBezTo>
                  <a:cubicBezTo>
                    <a:pt x="2661" y="7348"/>
                    <a:pt x="2724" y="7284"/>
                    <a:pt x="2724" y="7221"/>
                  </a:cubicBezTo>
                  <a:lnTo>
                    <a:pt x="2724" y="6778"/>
                  </a:lnTo>
                  <a:cubicBezTo>
                    <a:pt x="3548" y="6746"/>
                    <a:pt x="4371" y="6588"/>
                    <a:pt x="5163" y="6239"/>
                  </a:cubicBezTo>
                  <a:cubicBezTo>
                    <a:pt x="5923" y="5923"/>
                    <a:pt x="6651" y="5448"/>
                    <a:pt x="7253" y="4846"/>
                  </a:cubicBezTo>
                  <a:cubicBezTo>
                    <a:pt x="7855" y="4244"/>
                    <a:pt x="8330" y="3547"/>
                    <a:pt x="8646" y="2756"/>
                  </a:cubicBezTo>
                  <a:cubicBezTo>
                    <a:pt x="8995" y="1932"/>
                    <a:pt x="9153" y="1077"/>
                    <a:pt x="9153" y="190"/>
                  </a:cubicBezTo>
                  <a:cubicBezTo>
                    <a:pt x="9153" y="95"/>
                    <a:pt x="9090" y="0"/>
                    <a:pt x="8963" y="0"/>
                  </a:cubicBezTo>
                  <a:cubicBezTo>
                    <a:pt x="8868" y="0"/>
                    <a:pt x="8773" y="95"/>
                    <a:pt x="8773" y="190"/>
                  </a:cubicBezTo>
                  <a:cubicBezTo>
                    <a:pt x="8773" y="1014"/>
                    <a:pt x="8615" y="1837"/>
                    <a:pt x="8298" y="2597"/>
                  </a:cubicBezTo>
                  <a:cubicBezTo>
                    <a:pt x="7981" y="3326"/>
                    <a:pt x="7538" y="3991"/>
                    <a:pt x="6968" y="4561"/>
                  </a:cubicBezTo>
                  <a:cubicBezTo>
                    <a:pt x="6398" y="5131"/>
                    <a:pt x="5733" y="5574"/>
                    <a:pt x="5004" y="5891"/>
                  </a:cubicBezTo>
                  <a:cubicBezTo>
                    <a:pt x="4244" y="6208"/>
                    <a:pt x="3421" y="6398"/>
                    <a:pt x="2598" y="6398"/>
                  </a:cubicBezTo>
                  <a:lnTo>
                    <a:pt x="2503" y="6398"/>
                  </a:lnTo>
                  <a:cubicBezTo>
                    <a:pt x="2408" y="6398"/>
                    <a:pt x="2313" y="6461"/>
                    <a:pt x="2313" y="6588"/>
                  </a:cubicBezTo>
                  <a:lnTo>
                    <a:pt x="2313" y="6904"/>
                  </a:lnTo>
                  <a:lnTo>
                    <a:pt x="571" y="5891"/>
                  </a:lnTo>
                  <a:lnTo>
                    <a:pt x="2313" y="4877"/>
                  </a:lnTo>
                  <a:lnTo>
                    <a:pt x="2313" y="5162"/>
                  </a:lnTo>
                  <a:cubicBezTo>
                    <a:pt x="2313" y="5258"/>
                    <a:pt x="2408" y="5321"/>
                    <a:pt x="2503" y="5353"/>
                  </a:cubicBezTo>
                  <a:lnTo>
                    <a:pt x="2598" y="5353"/>
                  </a:lnTo>
                  <a:cubicBezTo>
                    <a:pt x="3294" y="5353"/>
                    <a:pt x="3959" y="5194"/>
                    <a:pt x="4593" y="4941"/>
                  </a:cubicBezTo>
                  <a:cubicBezTo>
                    <a:pt x="5194" y="4687"/>
                    <a:pt x="5764" y="4307"/>
                    <a:pt x="6240" y="3832"/>
                  </a:cubicBezTo>
                  <a:cubicBezTo>
                    <a:pt x="6715" y="3357"/>
                    <a:pt x="7063" y="2819"/>
                    <a:pt x="7348" y="2186"/>
                  </a:cubicBezTo>
                  <a:cubicBezTo>
                    <a:pt x="7601" y="1552"/>
                    <a:pt x="7728" y="887"/>
                    <a:pt x="7728" y="190"/>
                  </a:cubicBezTo>
                  <a:cubicBezTo>
                    <a:pt x="7728" y="95"/>
                    <a:pt x="7633" y="0"/>
                    <a:pt x="753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18;p36">
              <a:extLst>
                <a:ext uri="{FF2B5EF4-FFF2-40B4-BE49-F238E27FC236}">
                  <a16:creationId xmlns:a16="http://schemas.microsoft.com/office/drawing/2014/main" id="{3C175422-0D69-CB4C-0304-8A72280D9907}"/>
                </a:ext>
              </a:extLst>
            </p:cNvPr>
            <p:cNvSpPr/>
            <p:nvPr/>
          </p:nvSpPr>
          <p:spPr>
            <a:xfrm>
              <a:off x="5739556" y="1570222"/>
              <a:ext cx="279983" cy="221961"/>
            </a:xfrm>
            <a:custGeom>
              <a:avLst/>
              <a:gdLst/>
              <a:ahLst/>
              <a:cxnLst/>
              <a:rect l="l" t="t" r="r" b="b"/>
              <a:pathLst>
                <a:path w="8710" h="6905" extrusionOk="0">
                  <a:moveTo>
                    <a:pt x="6398" y="1"/>
                  </a:moveTo>
                  <a:lnTo>
                    <a:pt x="6398" y="444"/>
                  </a:lnTo>
                  <a:lnTo>
                    <a:pt x="6398" y="539"/>
                  </a:lnTo>
                  <a:cubicBezTo>
                    <a:pt x="5511" y="539"/>
                    <a:pt x="4656" y="697"/>
                    <a:pt x="3896" y="1014"/>
                  </a:cubicBezTo>
                  <a:cubicBezTo>
                    <a:pt x="3136" y="1362"/>
                    <a:pt x="2471" y="1806"/>
                    <a:pt x="1869" y="2408"/>
                  </a:cubicBezTo>
                  <a:cubicBezTo>
                    <a:pt x="1299" y="2978"/>
                    <a:pt x="824" y="3643"/>
                    <a:pt x="507" y="4434"/>
                  </a:cubicBezTo>
                  <a:cubicBezTo>
                    <a:pt x="190" y="5194"/>
                    <a:pt x="0" y="6018"/>
                    <a:pt x="0" y="6904"/>
                  </a:cubicBezTo>
                  <a:lnTo>
                    <a:pt x="1426" y="6904"/>
                  </a:lnTo>
                  <a:cubicBezTo>
                    <a:pt x="1426" y="6208"/>
                    <a:pt x="1584" y="5574"/>
                    <a:pt x="1806" y="4973"/>
                  </a:cubicBezTo>
                  <a:cubicBezTo>
                    <a:pt x="2059" y="4371"/>
                    <a:pt x="2439" y="3833"/>
                    <a:pt x="2882" y="3389"/>
                  </a:cubicBezTo>
                  <a:cubicBezTo>
                    <a:pt x="3326" y="2946"/>
                    <a:pt x="3864" y="2598"/>
                    <a:pt x="4466" y="2344"/>
                  </a:cubicBezTo>
                  <a:cubicBezTo>
                    <a:pt x="5067" y="2091"/>
                    <a:pt x="5701" y="1932"/>
                    <a:pt x="6398" y="1932"/>
                  </a:cubicBezTo>
                  <a:lnTo>
                    <a:pt x="6398" y="2661"/>
                  </a:lnTo>
                  <a:lnTo>
                    <a:pt x="8709" y="1331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19;p36">
              <a:extLst>
                <a:ext uri="{FF2B5EF4-FFF2-40B4-BE49-F238E27FC236}">
                  <a16:creationId xmlns:a16="http://schemas.microsoft.com/office/drawing/2014/main" id="{921D0E2F-8A04-3DE3-9675-0A04C069CBFA}"/>
                </a:ext>
              </a:extLst>
            </p:cNvPr>
            <p:cNvSpPr/>
            <p:nvPr/>
          </p:nvSpPr>
          <p:spPr>
            <a:xfrm>
              <a:off x="5733448" y="1563343"/>
              <a:ext cx="292198" cy="234948"/>
            </a:xfrm>
            <a:custGeom>
              <a:avLst/>
              <a:gdLst/>
              <a:ahLst/>
              <a:cxnLst/>
              <a:rect l="l" t="t" r="r" b="b"/>
              <a:pathLst>
                <a:path w="9090" h="7309" extrusionOk="0">
                  <a:moveTo>
                    <a:pt x="6576" y="1"/>
                  </a:moveTo>
                  <a:cubicBezTo>
                    <a:pt x="6540" y="1"/>
                    <a:pt x="6508" y="9"/>
                    <a:pt x="6493" y="25"/>
                  </a:cubicBezTo>
                  <a:cubicBezTo>
                    <a:pt x="6429" y="88"/>
                    <a:pt x="6398" y="151"/>
                    <a:pt x="6398" y="215"/>
                  </a:cubicBezTo>
                  <a:lnTo>
                    <a:pt x="6398" y="531"/>
                  </a:lnTo>
                  <a:cubicBezTo>
                    <a:pt x="5574" y="563"/>
                    <a:pt x="4782" y="753"/>
                    <a:pt x="4022" y="1070"/>
                  </a:cubicBezTo>
                  <a:cubicBezTo>
                    <a:pt x="3231" y="1386"/>
                    <a:pt x="2534" y="1861"/>
                    <a:pt x="1932" y="2463"/>
                  </a:cubicBezTo>
                  <a:cubicBezTo>
                    <a:pt x="1331" y="3065"/>
                    <a:pt x="855" y="3762"/>
                    <a:pt x="507" y="4553"/>
                  </a:cubicBezTo>
                  <a:cubicBezTo>
                    <a:pt x="190" y="5377"/>
                    <a:pt x="0" y="6232"/>
                    <a:pt x="0" y="7118"/>
                  </a:cubicBezTo>
                  <a:cubicBezTo>
                    <a:pt x="0" y="7213"/>
                    <a:pt x="95" y="7308"/>
                    <a:pt x="190" y="7308"/>
                  </a:cubicBezTo>
                  <a:cubicBezTo>
                    <a:pt x="317" y="7308"/>
                    <a:pt x="380" y="7213"/>
                    <a:pt x="380" y="7118"/>
                  </a:cubicBezTo>
                  <a:cubicBezTo>
                    <a:pt x="380" y="6295"/>
                    <a:pt x="539" y="5472"/>
                    <a:pt x="887" y="4712"/>
                  </a:cubicBezTo>
                  <a:cubicBezTo>
                    <a:pt x="1172" y="3983"/>
                    <a:pt x="1616" y="3318"/>
                    <a:pt x="2186" y="2748"/>
                  </a:cubicBezTo>
                  <a:cubicBezTo>
                    <a:pt x="2756" y="2178"/>
                    <a:pt x="3421" y="1735"/>
                    <a:pt x="4181" y="1418"/>
                  </a:cubicBezTo>
                  <a:cubicBezTo>
                    <a:pt x="4941" y="1101"/>
                    <a:pt x="5733" y="943"/>
                    <a:pt x="6588" y="943"/>
                  </a:cubicBezTo>
                  <a:cubicBezTo>
                    <a:pt x="6683" y="943"/>
                    <a:pt x="6778" y="848"/>
                    <a:pt x="6778" y="753"/>
                  </a:cubicBezTo>
                  <a:lnTo>
                    <a:pt x="6778" y="531"/>
                  </a:lnTo>
                  <a:lnTo>
                    <a:pt x="8519" y="1545"/>
                  </a:lnTo>
                  <a:lnTo>
                    <a:pt x="6778" y="2558"/>
                  </a:lnTo>
                  <a:lnTo>
                    <a:pt x="6778" y="2146"/>
                  </a:lnTo>
                  <a:cubicBezTo>
                    <a:pt x="6778" y="2051"/>
                    <a:pt x="6683" y="1956"/>
                    <a:pt x="6588" y="1956"/>
                  </a:cubicBezTo>
                  <a:cubicBezTo>
                    <a:pt x="5891" y="1956"/>
                    <a:pt x="5194" y="2115"/>
                    <a:pt x="4561" y="2368"/>
                  </a:cubicBezTo>
                  <a:cubicBezTo>
                    <a:pt x="3959" y="2622"/>
                    <a:pt x="3421" y="3002"/>
                    <a:pt x="2946" y="3477"/>
                  </a:cubicBezTo>
                  <a:cubicBezTo>
                    <a:pt x="2471" y="3952"/>
                    <a:pt x="2091" y="4490"/>
                    <a:pt x="1837" y="5123"/>
                  </a:cubicBezTo>
                  <a:cubicBezTo>
                    <a:pt x="1552" y="5757"/>
                    <a:pt x="1426" y="6422"/>
                    <a:pt x="1426" y="7118"/>
                  </a:cubicBezTo>
                  <a:cubicBezTo>
                    <a:pt x="1426" y="7213"/>
                    <a:pt x="1521" y="7308"/>
                    <a:pt x="1616" y="7308"/>
                  </a:cubicBezTo>
                  <a:cubicBezTo>
                    <a:pt x="1711" y="7308"/>
                    <a:pt x="1806" y="7213"/>
                    <a:pt x="1806" y="7118"/>
                  </a:cubicBezTo>
                  <a:cubicBezTo>
                    <a:pt x="1806" y="6485"/>
                    <a:pt x="1932" y="5852"/>
                    <a:pt x="2186" y="5250"/>
                  </a:cubicBezTo>
                  <a:cubicBezTo>
                    <a:pt x="2407" y="4680"/>
                    <a:pt x="2756" y="4173"/>
                    <a:pt x="3199" y="3730"/>
                  </a:cubicBezTo>
                  <a:cubicBezTo>
                    <a:pt x="3642" y="3318"/>
                    <a:pt x="4149" y="2970"/>
                    <a:pt x="4719" y="2717"/>
                  </a:cubicBezTo>
                  <a:cubicBezTo>
                    <a:pt x="5257" y="2495"/>
                    <a:pt x="5796" y="2368"/>
                    <a:pt x="6398" y="2336"/>
                  </a:cubicBezTo>
                  <a:lnTo>
                    <a:pt x="6398" y="2875"/>
                  </a:lnTo>
                  <a:cubicBezTo>
                    <a:pt x="6398" y="2938"/>
                    <a:pt x="6429" y="3002"/>
                    <a:pt x="6493" y="3033"/>
                  </a:cubicBezTo>
                  <a:cubicBezTo>
                    <a:pt x="6508" y="3065"/>
                    <a:pt x="6540" y="3081"/>
                    <a:pt x="6576" y="3081"/>
                  </a:cubicBezTo>
                  <a:cubicBezTo>
                    <a:pt x="6611" y="3081"/>
                    <a:pt x="6651" y="3065"/>
                    <a:pt x="6683" y="3033"/>
                  </a:cubicBezTo>
                  <a:lnTo>
                    <a:pt x="8994" y="1703"/>
                  </a:lnTo>
                  <a:cubicBezTo>
                    <a:pt x="9058" y="1671"/>
                    <a:pt x="9089" y="1608"/>
                    <a:pt x="9089" y="1545"/>
                  </a:cubicBezTo>
                  <a:cubicBezTo>
                    <a:pt x="9089" y="1481"/>
                    <a:pt x="9058" y="1418"/>
                    <a:pt x="8994" y="1386"/>
                  </a:cubicBezTo>
                  <a:lnTo>
                    <a:pt x="6683" y="25"/>
                  </a:lnTo>
                  <a:cubicBezTo>
                    <a:pt x="6651" y="9"/>
                    <a:pt x="6611" y="1"/>
                    <a:pt x="65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20;p36">
              <a:extLst>
                <a:ext uri="{FF2B5EF4-FFF2-40B4-BE49-F238E27FC236}">
                  <a16:creationId xmlns:a16="http://schemas.microsoft.com/office/drawing/2014/main" id="{2D57827D-8940-F470-EB7F-BC2300368214}"/>
                </a:ext>
              </a:extLst>
            </p:cNvPr>
            <p:cNvSpPr/>
            <p:nvPr/>
          </p:nvSpPr>
          <p:spPr>
            <a:xfrm>
              <a:off x="5840330" y="1682215"/>
              <a:ext cx="209746" cy="209746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76" y="2141"/>
                  </a:moveTo>
                  <a:cubicBezTo>
                    <a:pt x="3519" y="2141"/>
                    <a:pt x="3761" y="2217"/>
                    <a:pt x="3959" y="2375"/>
                  </a:cubicBezTo>
                  <a:cubicBezTo>
                    <a:pt x="4434" y="2755"/>
                    <a:pt x="4529" y="3484"/>
                    <a:pt x="4149" y="3959"/>
                  </a:cubicBezTo>
                  <a:cubicBezTo>
                    <a:pt x="3932" y="4248"/>
                    <a:pt x="3601" y="4393"/>
                    <a:pt x="3269" y="4393"/>
                  </a:cubicBezTo>
                  <a:cubicBezTo>
                    <a:pt x="3020" y="4393"/>
                    <a:pt x="2769" y="4312"/>
                    <a:pt x="2566" y="4149"/>
                  </a:cubicBezTo>
                  <a:cubicBezTo>
                    <a:pt x="2059" y="3769"/>
                    <a:pt x="1996" y="3040"/>
                    <a:pt x="2376" y="2565"/>
                  </a:cubicBezTo>
                  <a:cubicBezTo>
                    <a:pt x="2597" y="2289"/>
                    <a:pt x="2937" y="2141"/>
                    <a:pt x="3276" y="2141"/>
                  </a:cubicBezTo>
                  <a:close/>
                  <a:moveTo>
                    <a:pt x="3453" y="0"/>
                  </a:moveTo>
                  <a:lnTo>
                    <a:pt x="2376" y="127"/>
                  </a:lnTo>
                  <a:cubicBezTo>
                    <a:pt x="2281" y="127"/>
                    <a:pt x="2249" y="190"/>
                    <a:pt x="2249" y="254"/>
                  </a:cubicBezTo>
                  <a:lnTo>
                    <a:pt x="2313" y="824"/>
                  </a:lnTo>
                  <a:cubicBezTo>
                    <a:pt x="2313" y="887"/>
                    <a:pt x="2281" y="950"/>
                    <a:pt x="2249" y="950"/>
                  </a:cubicBezTo>
                  <a:cubicBezTo>
                    <a:pt x="2122" y="1014"/>
                    <a:pt x="1996" y="1077"/>
                    <a:pt x="1869" y="1172"/>
                  </a:cubicBezTo>
                  <a:cubicBezTo>
                    <a:pt x="1853" y="1188"/>
                    <a:pt x="1830" y="1196"/>
                    <a:pt x="1802" y="1196"/>
                  </a:cubicBezTo>
                  <a:cubicBezTo>
                    <a:pt x="1774" y="1196"/>
                    <a:pt x="1742" y="1188"/>
                    <a:pt x="1711" y="1172"/>
                  </a:cubicBezTo>
                  <a:lnTo>
                    <a:pt x="1267" y="792"/>
                  </a:lnTo>
                  <a:cubicBezTo>
                    <a:pt x="1241" y="779"/>
                    <a:pt x="1215" y="771"/>
                    <a:pt x="1189" y="771"/>
                  </a:cubicBezTo>
                  <a:cubicBezTo>
                    <a:pt x="1152" y="771"/>
                    <a:pt x="1115" y="787"/>
                    <a:pt x="1077" y="824"/>
                  </a:cubicBezTo>
                  <a:lnTo>
                    <a:pt x="412" y="1679"/>
                  </a:lnTo>
                  <a:cubicBezTo>
                    <a:pt x="381" y="1742"/>
                    <a:pt x="381" y="1805"/>
                    <a:pt x="444" y="1869"/>
                  </a:cubicBezTo>
                  <a:lnTo>
                    <a:pt x="887" y="2217"/>
                  </a:lnTo>
                  <a:cubicBezTo>
                    <a:pt x="919" y="2249"/>
                    <a:pt x="951" y="2312"/>
                    <a:pt x="919" y="2375"/>
                  </a:cubicBezTo>
                  <a:cubicBezTo>
                    <a:pt x="856" y="2502"/>
                    <a:pt x="824" y="2629"/>
                    <a:pt x="792" y="2755"/>
                  </a:cubicBezTo>
                  <a:cubicBezTo>
                    <a:pt x="792" y="2819"/>
                    <a:pt x="761" y="2850"/>
                    <a:pt x="697" y="2882"/>
                  </a:cubicBezTo>
                  <a:lnTo>
                    <a:pt x="127" y="2945"/>
                  </a:lnTo>
                  <a:cubicBezTo>
                    <a:pt x="32" y="2945"/>
                    <a:pt x="1" y="3009"/>
                    <a:pt x="1" y="3072"/>
                  </a:cubicBezTo>
                  <a:lnTo>
                    <a:pt x="127" y="4149"/>
                  </a:lnTo>
                  <a:cubicBezTo>
                    <a:pt x="127" y="4244"/>
                    <a:pt x="191" y="4276"/>
                    <a:pt x="254" y="4276"/>
                  </a:cubicBezTo>
                  <a:lnTo>
                    <a:pt x="856" y="4212"/>
                  </a:lnTo>
                  <a:cubicBezTo>
                    <a:pt x="887" y="4212"/>
                    <a:pt x="951" y="4244"/>
                    <a:pt x="982" y="4276"/>
                  </a:cubicBezTo>
                  <a:cubicBezTo>
                    <a:pt x="1014" y="4402"/>
                    <a:pt x="1109" y="4529"/>
                    <a:pt x="1172" y="4656"/>
                  </a:cubicBezTo>
                  <a:cubicBezTo>
                    <a:pt x="1204" y="4687"/>
                    <a:pt x="1204" y="4751"/>
                    <a:pt x="1172" y="4814"/>
                  </a:cubicBezTo>
                  <a:lnTo>
                    <a:pt x="824" y="5257"/>
                  </a:lnTo>
                  <a:cubicBezTo>
                    <a:pt x="761" y="5321"/>
                    <a:pt x="761" y="5384"/>
                    <a:pt x="824" y="5447"/>
                  </a:cubicBezTo>
                  <a:lnTo>
                    <a:pt x="1679" y="6112"/>
                  </a:lnTo>
                  <a:cubicBezTo>
                    <a:pt x="1705" y="6125"/>
                    <a:pt x="1732" y="6133"/>
                    <a:pt x="1758" y="6133"/>
                  </a:cubicBezTo>
                  <a:cubicBezTo>
                    <a:pt x="1795" y="6133"/>
                    <a:pt x="1832" y="6118"/>
                    <a:pt x="1869" y="6081"/>
                  </a:cubicBezTo>
                  <a:lnTo>
                    <a:pt x="2217" y="5637"/>
                  </a:lnTo>
                  <a:cubicBezTo>
                    <a:pt x="2240" y="5615"/>
                    <a:pt x="2278" y="5593"/>
                    <a:pt x="2321" y="5593"/>
                  </a:cubicBezTo>
                  <a:cubicBezTo>
                    <a:pt x="2339" y="5593"/>
                    <a:pt x="2357" y="5596"/>
                    <a:pt x="2376" y="5606"/>
                  </a:cubicBezTo>
                  <a:cubicBezTo>
                    <a:pt x="2503" y="5669"/>
                    <a:pt x="2629" y="5701"/>
                    <a:pt x="2788" y="5732"/>
                  </a:cubicBezTo>
                  <a:cubicBezTo>
                    <a:pt x="2819" y="5732"/>
                    <a:pt x="2883" y="5764"/>
                    <a:pt x="2883" y="5827"/>
                  </a:cubicBezTo>
                  <a:lnTo>
                    <a:pt x="2946" y="6397"/>
                  </a:lnTo>
                  <a:cubicBezTo>
                    <a:pt x="2946" y="6461"/>
                    <a:pt x="3009" y="6524"/>
                    <a:pt x="3073" y="6524"/>
                  </a:cubicBezTo>
                  <a:lnTo>
                    <a:pt x="4149" y="6397"/>
                  </a:lnTo>
                  <a:cubicBezTo>
                    <a:pt x="4244" y="6397"/>
                    <a:pt x="4276" y="6334"/>
                    <a:pt x="4276" y="6239"/>
                  </a:cubicBezTo>
                  <a:lnTo>
                    <a:pt x="4213" y="5669"/>
                  </a:lnTo>
                  <a:cubicBezTo>
                    <a:pt x="4213" y="5637"/>
                    <a:pt x="4244" y="5574"/>
                    <a:pt x="4276" y="5542"/>
                  </a:cubicBezTo>
                  <a:cubicBezTo>
                    <a:pt x="4403" y="5479"/>
                    <a:pt x="4529" y="5416"/>
                    <a:pt x="4656" y="5352"/>
                  </a:cubicBezTo>
                  <a:cubicBezTo>
                    <a:pt x="4672" y="5336"/>
                    <a:pt x="4696" y="5329"/>
                    <a:pt x="4723" y="5329"/>
                  </a:cubicBezTo>
                  <a:cubicBezTo>
                    <a:pt x="4751" y="5329"/>
                    <a:pt x="4783" y="5336"/>
                    <a:pt x="4814" y="5352"/>
                  </a:cubicBezTo>
                  <a:lnTo>
                    <a:pt x="5258" y="5701"/>
                  </a:lnTo>
                  <a:cubicBezTo>
                    <a:pt x="5289" y="5732"/>
                    <a:pt x="5321" y="5748"/>
                    <a:pt x="5353" y="5748"/>
                  </a:cubicBezTo>
                  <a:cubicBezTo>
                    <a:pt x="5384" y="5748"/>
                    <a:pt x="5416" y="5732"/>
                    <a:pt x="5448" y="5701"/>
                  </a:cubicBezTo>
                  <a:lnTo>
                    <a:pt x="6113" y="4846"/>
                  </a:lnTo>
                  <a:cubicBezTo>
                    <a:pt x="6176" y="4782"/>
                    <a:pt x="6144" y="4687"/>
                    <a:pt x="6081" y="4656"/>
                  </a:cubicBezTo>
                  <a:lnTo>
                    <a:pt x="5638" y="4307"/>
                  </a:lnTo>
                  <a:cubicBezTo>
                    <a:pt x="5606" y="4244"/>
                    <a:pt x="5606" y="4212"/>
                    <a:pt x="5606" y="4149"/>
                  </a:cubicBezTo>
                  <a:cubicBezTo>
                    <a:pt x="5669" y="4022"/>
                    <a:pt x="5701" y="3896"/>
                    <a:pt x="5733" y="3737"/>
                  </a:cubicBezTo>
                  <a:cubicBezTo>
                    <a:pt x="5733" y="3706"/>
                    <a:pt x="5796" y="3642"/>
                    <a:pt x="5828" y="3642"/>
                  </a:cubicBezTo>
                  <a:lnTo>
                    <a:pt x="6303" y="3579"/>
                  </a:lnTo>
                  <a:cubicBezTo>
                    <a:pt x="6429" y="3579"/>
                    <a:pt x="6524" y="3452"/>
                    <a:pt x="6524" y="3325"/>
                  </a:cubicBezTo>
                  <a:lnTo>
                    <a:pt x="6398" y="2344"/>
                  </a:lnTo>
                  <a:cubicBezTo>
                    <a:pt x="6398" y="2280"/>
                    <a:pt x="6334" y="2249"/>
                    <a:pt x="6271" y="2249"/>
                  </a:cubicBezTo>
                  <a:lnTo>
                    <a:pt x="5669" y="2312"/>
                  </a:lnTo>
                  <a:cubicBezTo>
                    <a:pt x="5638" y="2312"/>
                    <a:pt x="5574" y="2280"/>
                    <a:pt x="5543" y="2249"/>
                  </a:cubicBezTo>
                  <a:cubicBezTo>
                    <a:pt x="5511" y="2090"/>
                    <a:pt x="5416" y="1995"/>
                    <a:pt x="5353" y="1869"/>
                  </a:cubicBezTo>
                  <a:cubicBezTo>
                    <a:pt x="5321" y="1805"/>
                    <a:pt x="5321" y="1774"/>
                    <a:pt x="5353" y="1710"/>
                  </a:cubicBezTo>
                  <a:lnTo>
                    <a:pt x="5701" y="1267"/>
                  </a:lnTo>
                  <a:cubicBezTo>
                    <a:pt x="5764" y="1204"/>
                    <a:pt x="5764" y="1140"/>
                    <a:pt x="5701" y="1077"/>
                  </a:cubicBezTo>
                  <a:lnTo>
                    <a:pt x="4846" y="412"/>
                  </a:lnTo>
                  <a:cubicBezTo>
                    <a:pt x="4819" y="385"/>
                    <a:pt x="4792" y="375"/>
                    <a:pt x="4766" y="375"/>
                  </a:cubicBezTo>
                  <a:cubicBezTo>
                    <a:pt x="4729" y="375"/>
                    <a:pt x="4693" y="394"/>
                    <a:pt x="4656" y="412"/>
                  </a:cubicBezTo>
                  <a:lnTo>
                    <a:pt x="4308" y="887"/>
                  </a:lnTo>
                  <a:cubicBezTo>
                    <a:pt x="4276" y="919"/>
                    <a:pt x="4213" y="919"/>
                    <a:pt x="4149" y="919"/>
                  </a:cubicBezTo>
                  <a:cubicBezTo>
                    <a:pt x="4023" y="855"/>
                    <a:pt x="3896" y="824"/>
                    <a:pt x="3738" y="792"/>
                  </a:cubicBezTo>
                  <a:cubicBezTo>
                    <a:pt x="3706" y="792"/>
                    <a:pt x="3643" y="729"/>
                    <a:pt x="3643" y="697"/>
                  </a:cubicBezTo>
                  <a:lnTo>
                    <a:pt x="3579" y="127"/>
                  </a:lnTo>
                  <a:cubicBezTo>
                    <a:pt x="3579" y="32"/>
                    <a:pt x="3516" y="0"/>
                    <a:pt x="345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21;p36">
              <a:extLst>
                <a:ext uri="{FF2B5EF4-FFF2-40B4-BE49-F238E27FC236}">
                  <a16:creationId xmlns:a16="http://schemas.microsoft.com/office/drawing/2014/main" id="{5CA82F3B-4272-18D8-D073-1F97CC2CC333}"/>
                </a:ext>
              </a:extLst>
            </p:cNvPr>
            <p:cNvSpPr/>
            <p:nvPr/>
          </p:nvSpPr>
          <p:spPr>
            <a:xfrm>
              <a:off x="5833194" y="1676108"/>
              <a:ext cx="222990" cy="221961"/>
            </a:xfrm>
            <a:custGeom>
              <a:avLst/>
              <a:gdLst/>
              <a:ahLst/>
              <a:cxnLst/>
              <a:rect l="l" t="t" r="r" b="b"/>
              <a:pathLst>
                <a:path w="6937" h="6905" extrusionOk="0">
                  <a:moveTo>
                    <a:pt x="3485" y="2502"/>
                  </a:moveTo>
                  <a:cubicBezTo>
                    <a:pt x="3706" y="2502"/>
                    <a:pt x="3896" y="2597"/>
                    <a:pt x="4055" y="2724"/>
                  </a:cubicBezTo>
                  <a:cubicBezTo>
                    <a:pt x="4276" y="2882"/>
                    <a:pt x="4371" y="3104"/>
                    <a:pt x="4403" y="3357"/>
                  </a:cubicBezTo>
                  <a:cubicBezTo>
                    <a:pt x="4435" y="3610"/>
                    <a:pt x="4371" y="3832"/>
                    <a:pt x="4213" y="4054"/>
                  </a:cubicBezTo>
                  <a:cubicBezTo>
                    <a:pt x="4055" y="4244"/>
                    <a:pt x="3833" y="4371"/>
                    <a:pt x="3580" y="4402"/>
                  </a:cubicBezTo>
                  <a:cubicBezTo>
                    <a:pt x="3326" y="4402"/>
                    <a:pt x="3073" y="4339"/>
                    <a:pt x="2883" y="4181"/>
                  </a:cubicBezTo>
                  <a:cubicBezTo>
                    <a:pt x="2693" y="4022"/>
                    <a:pt x="2566" y="3800"/>
                    <a:pt x="2535" y="3547"/>
                  </a:cubicBezTo>
                  <a:cubicBezTo>
                    <a:pt x="2535" y="3325"/>
                    <a:pt x="2598" y="3072"/>
                    <a:pt x="2756" y="2882"/>
                  </a:cubicBezTo>
                  <a:cubicBezTo>
                    <a:pt x="2915" y="2660"/>
                    <a:pt x="3136" y="2565"/>
                    <a:pt x="3358" y="2534"/>
                  </a:cubicBezTo>
                  <a:cubicBezTo>
                    <a:pt x="3421" y="2534"/>
                    <a:pt x="3453" y="2502"/>
                    <a:pt x="3485" y="2502"/>
                  </a:cubicBezTo>
                  <a:close/>
                  <a:moveTo>
                    <a:pt x="3511" y="2137"/>
                  </a:moveTo>
                  <a:cubicBezTo>
                    <a:pt x="3450" y="2137"/>
                    <a:pt x="3388" y="2142"/>
                    <a:pt x="3326" y="2154"/>
                  </a:cubicBezTo>
                  <a:cubicBezTo>
                    <a:pt x="2978" y="2185"/>
                    <a:pt x="2661" y="2344"/>
                    <a:pt x="2439" y="2629"/>
                  </a:cubicBezTo>
                  <a:cubicBezTo>
                    <a:pt x="2218" y="2914"/>
                    <a:pt x="2123" y="3262"/>
                    <a:pt x="2186" y="3610"/>
                  </a:cubicBezTo>
                  <a:cubicBezTo>
                    <a:pt x="2218" y="3959"/>
                    <a:pt x="2376" y="4276"/>
                    <a:pt x="2661" y="4497"/>
                  </a:cubicBezTo>
                  <a:cubicBezTo>
                    <a:pt x="2883" y="4687"/>
                    <a:pt x="3168" y="4782"/>
                    <a:pt x="3485" y="4782"/>
                  </a:cubicBezTo>
                  <a:cubicBezTo>
                    <a:pt x="3516" y="4782"/>
                    <a:pt x="3580" y="4782"/>
                    <a:pt x="3643" y="4751"/>
                  </a:cubicBezTo>
                  <a:cubicBezTo>
                    <a:pt x="3991" y="4719"/>
                    <a:pt x="4308" y="4561"/>
                    <a:pt x="4498" y="4276"/>
                  </a:cubicBezTo>
                  <a:cubicBezTo>
                    <a:pt x="4720" y="3991"/>
                    <a:pt x="4815" y="3642"/>
                    <a:pt x="4783" y="3294"/>
                  </a:cubicBezTo>
                  <a:cubicBezTo>
                    <a:pt x="4751" y="2945"/>
                    <a:pt x="4561" y="2629"/>
                    <a:pt x="4308" y="2407"/>
                  </a:cubicBezTo>
                  <a:cubicBezTo>
                    <a:pt x="4073" y="2251"/>
                    <a:pt x="3796" y="2137"/>
                    <a:pt x="3511" y="2137"/>
                  </a:cubicBezTo>
                  <a:close/>
                  <a:moveTo>
                    <a:pt x="3611" y="380"/>
                  </a:moveTo>
                  <a:lnTo>
                    <a:pt x="3675" y="887"/>
                  </a:lnTo>
                  <a:cubicBezTo>
                    <a:pt x="3675" y="1014"/>
                    <a:pt x="3801" y="1140"/>
                    <a:pt x="3928" y="1172"/>
                  </a:cubicBezTo>
                  <a:cubicBezTo>
                    <a:pt x="4055" y="1172"/>
                    <a:pt x="4181" y="1235"/>
                    <a:pt x="4308" y="1267"/>
                  </a:cubicBezTo>
                  <a:cubicBezTo>
                    <a:pt x="4343" y="1285"/>
                    <a:pt x="4381" y="1292"/>
                    <a:pt x="4419" y="1292"/>
                  </a:cubicBezTo>
                  <a:cubicBezTo>
                    <a:pt x="4516" y="1292"/>
                    <a:pt x="4611" y="1240"/>
                    <a:pt x="4656" y="1172"/>
                  </a:cubicBezTo>
                  <a:lnTo>
                    <a:pt x="4973" y="760"/>
                  </a:lnTo>
                  <a:lnTo>
                    <a:pt x="5733" y="1362"/>
                  </a:lnTo>
                  <a:lnTo>
                    <a:pt x="5416" y="1774"/>
                  </a:lnTo>
                  <a:cubicBezTo>
                    <a:pt x="5353" y="1869"/>
                    <a:pt x="5321" y="2027"/>
                    <a:pt x="5416" y="2154"/>
                  </a:cubicBezTo>
                  <a:cubicBezTo>
                    <a:pt x="5480" y="2249"/>
                    <a:pt x="5543" y="2375"/>
                    <a:pt x="5606" y="2502"/>
                  </a:cubicBezTo>
                  <a:cubicBezTo>
                    <a:pt x="5670" y="2629"/>
                    <a:pt x="5796" y="2692"/>
                    <a:pt x="5923" y="2692"/>
                  </a:cubicBezTo>
                  <a:lnTo>
                    <a:pt x="6430" y="2629"/>
                  </a:lnTo>
                  <a:lnTo>
                    <a:pt x="6556" y="3547"/>
                  </a:lnTo>
                  <a:cubicBezTo>
                    <a:pt x="6556" y="3547"/>
                    <a:pt x="6525" y="3579"/>
                    <a:pt x="6525" y="3579"/>
                  </a:cubicBezTo>
                  <a:lnTo>
                    <a:pt x="6493" y="3579"/>
                  </a:lnTo>
                  <a:lnTo>
                    <a:pt x="6050" y="3642"/>
                  </a:lnTo>
                  <a:cubicBezTo>
                    <a:pt x="5891" y="3674"/>
                    <a:pt x="5796" y="3769"/>
                    <a:pt x="5765" y="3896"/>
                  </a:cubicBezTo>
                  <a:cubicBezTo>
                    <a:pt x="5733" y="4022"/>
                    <a:pt x="5701" y="4149"/>
                    <a:pt x="5670" y="4276"/>
                  </a:cubicBezTo>
                  <a:cubicBezTo>
                    <a:pt x="5606" y="4402"/>
                    <a:pt x="5638" y="4561"/>
                    <a:pt x="5765" y="4624"/>
                  </a:cubicBezTo>
                  <a:lnTo>
                    <a:pt x="6145" y="4941"/>
                  </a:lnTo>
                  <a:lnTo>
                    <a:pt x="5543" y="5701"/>
                  </a:lnTo>
                  <a:lnTo>
                    <a:pt x="5163" y="5384"/>
                  </a:lnTo>
                  <a:cubicBezTo>
                    <a:pt x="5100" y="5352"/>
                    <a:pt x="5036" y="5336"/>
                    <a:pt x="4973" y="5336"/>
                  </a:cubicBezTo>
                  <a:cubicBezTo>
                    <a:pt x="4910" y="5336"/>
                    <a:pt x="4846" y="5352"/>
                    <a:pt x="4783" y="5384"/>
                  </a:cubicBezTo>
                  <a:cubicBezTo>
                    <a:pt x="4656" y="5447"/>
                    <a:pt x="4561" y="5511"/>
                    <a:pt x="4435" y="5574"/>
                  </a:cubicBezTo>
                  <a:cubicBezTo>
                    <a:pt x="4308" y="5637"/>
                    <a:pt x="4245" y="5764"/>
                    <a:pt x="4245" y="5891"/>
                  </a:cubicBezTo>
                  <a:lnTo>
                    <a:pt x="4308" y="6397"/>
                  </a:lnTo>
                  <a:lnTo>
                    <a:pt x="3358" y="6524"/>
                  </a:lnTo>
                  <a:lnTo>
                    <a:pt x="3295" y="6017"/>
                  </a:lnTo>
                  <a:cubicBezTo>
                    <a:pt x="3263" y="5859"/>
                    <a:pt x="3168" y="5764"/>
                    <a:pt x="3041" y="5732"/>
                  </a:cubicBezTo>
                  <a:cubicBezTo>
                    <a:pt x="2915" y="5701"/>
                    <a:pt x="2788" y="5669"/>
                    <a:pt x="2661" y="5637"/>
                  </a:cubicBezTo>
                  <a:cubicBezTo>
                    <a:pt x="2630" y="5606"/>
                    <a:pt x="2566" y="5606"/>
                    <a:pt x="2535" y="5606"/>
                  </a:cubicBezTo>
                  <a:cubicBezTo>
                    <a:pt x="2439" y="5606"/>
                    <a:pt x="2344" y="5637"/>
                    <a:pt x="2281" y="5701"/>
                  </a:cubicBezTo>
                  <a:lnTo>
                    <a:pt x="1964" y="6112"/>
                  </a:lnTo>
                  <a:lnTo>
                    <a:pt x="1204" y="5511"/>
                  </a:lnTo>
                  <a:lnTo>
                    <a:pt x="1521" y="5099"/>
                  </a:lnTo>
                  <a:cubicBezTo>
                    <a:pt x="1616" y="5004"/>
                    <a:pt x="1616" y="4846"/>
                    <a:pt x="1553" y="4751"/>
                  </a:cubicBezTo>
                  <a:cubicBezTo>
                    <a:pt x="1489" y="4624"/>
                    <a:pt x="1394" y="4529"/>
                    <a:pt x="1363" y="4402"/>
                  </a:cubicBezTo>
                  <a:cubicBezTo>
                    <a:pt x="1308" y="4292"/>
                    <a:pt x="1205" y="4206"/>
                    <a:pt x="1096" y="4206"/>
                  </a:cubicBezTo>
                  <a:cubicBezTo>
                    <a:pt x="1079" y="4206"/>
                    <a:pt x="1063" y="4208"/>
                    <a:pt x="1046" y="4212"/>
                  </a:cubicBezTo>
                  <a:lnTo>
                    <a:pt x="508" y="4276"/>
                  </a:lnTo>
                  <a:lnTo>
                    <a:pt x="413" y="3294"/>
                  </a:lnTo>
                  <a:lnTo>
                    <a:pt x="919" y="3262"/>
                  </a:lnTo>
                  <a:cubicBezTo>
                    <a:pt x="1046" y="3230"/>
                    <a:pt x="1173" y="3135"/>
                    <a:pt x="1204" y="3009"/>
                  </a:cubicBezTo>
                  <a:cubicBezTo>
                    <a:pt x="1204" y="2850"/>
                    <a:pt x="1268" y="2724"/>
                    <a:pt x="1299" y="2629"/>
                  </a:cubicBezTo>
                  <a:cubicBezTo>
                    <a:pt x="1363" y="2502"/>
                    <a:pt x="1299" y="2344"/>
                    <a:pt x="1204" y="2249"/>
                  </a:cubicBezTo>
                  <a:lnTo>
                    <a:pt x="793" y="1932"/>
                  </a:lnTo>
                  <a:lnTo>
                    <a:pt x="1394" y="1172"/>
                  </a:lnTo>
                  <a:lnTo>
                    <a:pt x="1806" y="1489"/>
                  </a:lnTo>
                  <a:cubicBezTo>
                    <a:pt x="1858" y="1541"/>
                    <a:pt x="1930" y="1564"/>
                    <a:pt x="2005" y="1564"/>
                  </a:cubicBezTo>
                  <a:cubicBezTo>
                    <a:pt x="2066" y="1564"/>
                    <a:pt x="2129" y="1549"/>
                    <a:pt x="2186" y="1520"/>
                  </a:cubicBezTo>
                  <a:cubicBezTo>
                    <a:pt x="2281" y="1425"/>
                    <a:pt x="2408" y="1362"/>
                    <a:pt x="2535" y="1330"/>
                  </a:cubicBezTo>
                  <a:cubicBezTo>
                    <a:pt x="2661" y="1267"/>
                    <a:pt x="2725" y="1140"/>
                    <a:pt x="2725" y="1014"/>
                  </a:cubicBezTo>
                  <a:lnTo>
                    <a:pt x="2661" y="475"/>
                  </a:lnTo>
                  <a:lnTo>
                    <a:pt x="3611" y="380"/>
                  </a:lnTo>
                  <a:close/>
                  <a:moveTo>
                    <a:pt x="3643" y="0"/>
                  </a:moveTo>
                  <a:lnTo>
                    <a:pt x="2535" y="127"/>
                  </a:lnTo>
                  <a:cubicBezTo>
                    <a:pt x="2471" y="127"/>
                    <a:pt x="2376" y="190"/>
                    <a:pt x="2344" y="254"/>
                  </a:cubicBezTo>
                  <a:cubicBezTo>
                    <a:pt x="2281" y="317"/>
                    <a:pt x="2249" y="412"/>
                    <a:pt x="2281" y="475"/>
                  </a:cubicBezTo>
                  <a:lnTo>
                    <a:pt x="2344" y="1014"/>
                  </a:lnTo>
                  <a:cubicBezTo>
                    <a:pt x="2218" y="1045"/>
                    <a:pt x="2123" y="1109"/>
                    <a:pt x="2028" y="1172"/>
                  </a:cubicBezTo>
                  <a:lnTo>
                    <a:pt x="1616" y="855"/>
                  </a:lnTo>
                  <a:cubicBezTo>
                    <a:pt x="1547" y="814"/>
                    <a:pt x="1472" y="790"/>
                    <a:pt x="1399" y="790"/>
                  </a:cubicBezTo>
                  <a:cubicBezTo>
                    <a:pt x="1304" y="790"/>
                    <a:pt x="1212" y="829"/>
                    <a:pt x="1141" y="919"/>
                  </a:cubicBezTo>
                  <a:lnTo>
                    <a:pt x="476" y="1774"/>
                  </a:lnTo>
                  <a:cubicBezTo>
                    <a:pt x="413" y="1837"/>
                    <a:pt x="413" y="1900"/>
                    <a:pt x="413" y="1995"/>
                  </a:cubicBezTo>
                  <a:cubicBezTo>
                    <a:pt x="413" y="2090"/>
                    <a:pt x="444" y="2154"/>
                    <a:pt x="539" y="2217"/>
                  </a:cubicBezTo>
                  <a:lnTo>
                    <a:pt x="951" y="2534"/>
                  </a:lnTo>
                  <a:cubicBezTo>
                    <a:pt x="888" y="2660"/>
                    <a:pt x="856" y="2755"/>
                    <a:pt x="824" y="2882"/>
                  </a:cubicBezTo>
                  <a:lnTo>
                    <a:pt x="318" y="2945"/>
                  </a:lnTo>
                  <a:cubicBezTo>
                    <a:pt x="128" y="2977"/>
                    <a:pt x="1" y="3135"/>
                    <a:pt x="33" y="3294"/>
                  </a:cubicBezTo>
                  <a:lnTo>
                    <a:pt x="159" y="4371"/>
                  </a:lnTo>
                  <a:cubicBezTo>
                    <a:pt x="188" y="4541"/>
                    <a:pt x="318" y="4660"/>
                    <a:pt x="459" y="4660"/>
                  </a:cubicBezTo>
                  <a:cubicBezTo>
                    <a:pt x="475" y="4660"/>
                    <a:pt x="491" y="4659"/>
                    <a:pt x="508" y="4656"/>
                  </a:cubicBezTo>
                  <a:lnTo>
                    <a:pt x="1046" y="4592"/>
                  </a:lnTo>
                  <a:cubicBezTo>
                    <a:pt x="1078" y="4719"/>
                    <a:pt x="1141" y="4814"/>
                    <a:pt x="1204" y="4909"/>
                  </a:cubicBezTo>
                  <a:lnTo>
                    <a:pt x="888" y="5321"/>
                  </a:lnTo>
                  <a:cubicBezTo>
                    <a:pt x="761" y="5479"/>
                    <a:pt x="793" y="5669"/>
                    <a:pt x="951" y="5796"/>
                  </a:cubicBezTo>
                  <a:lnTo>
                    <a:pt x="1774" y="6461"/>
                  </a:lnTo>
                  <a:cubicBezTo>
                    <a:pt x="1821" y="6507"/>
                    <a:pt x="1884" y="6536"/>
                    <a:pt x="1952" y="6536"/>
                  </a:cubicBezTo>
                  <a:cubicBezTo>
                    <a:pt x="1977" y="6536"/>
                    <a:pt x="2002" y="6533"/>
                    <a:pt x="2028" y="6524"/>
                  </a:cubicBezTo>
                  <a:cubicBezTo>
                    <a:pt x="2091" y="6524"/>
                    <a:pt x="2186" y="6492"/>
                    <a:pt x="2249" y="6397"/>
                  </a:cubicBezTo>
                  <a:lnTo>
                    <a:pt x="2566" y="5986"/>
                  </a:lnTo>
                  <a:cubicBezTo>
                    <a:pt x="2693" y="6049"/>
                    <a:pt x="2788" y="6081"/>
                    <a:pt x="2915" y="6112"/>
                  </a:cubicBezTo>
                  <a:lnTo>
                    <a:pt x="2978" y="6619"/>
                  </a:lnTo>
                  <a:cubicBezTo>
                    <a:pt x="2978" y="6777"/>
                    <a:pt x="3136" y="6904"/>
                    <a:pt x="3295" y="6904"/>
                  </a:cubicBezTo>
                  <a:lnTo>
                    <a:pt x="3326" y="6904"/>
                  </a:lnTo>
                  <a:lnTo>
                    <a:pt x="4403" y="6777"/>
                  </a:lnTo>
                  <a:cubicBezTo>
                    <a:pt x="4498" y="6777"/>
                    <a:pt x="4561" y="6714"/>
                    <a:pt x="4625" y="6651"/>
                  </a:cubicBezTo>
                  <a:cubicBezTo>
                    <a:pt x="4688" y="6587"/>
                    <a:pt x="4688" y="6492"/>
                    <a:pt x="4688" y="6429"/>
                  </a:cubicBezTo>
                  <a:lnTo>
                    <a:pt x="4625" y="5891"/>
                  </a:lnTo>
                  <a:cubicBezTo>
                    <a:pt x="4751" y="5859"/>
                    <a:pt x="4846" y="5796"/>
                    <a:pt x="4941" y="5732"/>
                  </a:cubicBezTo>
                  <a:lnTo>
                    <a:pt x="5353" y="6049"/>
                  </a:lnTo>
                  <a:cubicBezTo>
                    <a:pt x="5416" y="6112"/>
                    <a:pt x="5511" y="6112"/>
                    <a:pt x="5606" y="6112"/>
                  </a:cubicBezTo>
                  <a:cubicBezTo>
                    <a:pt x="5670" y="6112"/>
                    <a:pt x="5765" y="6081"/>
                    <a:pt x="5796" y="5986"/>
                  </a:cubicBezTo>
                  <a:lnTo>
                    <a:pt x="6493" y="5162"/>
                  </a:lnTo>
                  <a:cubicBezTo>
                    <a:pt x="6525" y="5067"/>
                    <a:pt x="6556" y="5004"/>
                    <a:pt x="6556" y="4909"/>
                  </a:cubicBezTo>
                  <a:cubicBezTo>
                    <a:pt x="6556" y="4814"/>
                    <a:pt x="6493" y="4751"/>
                    <a:pt x="6430" y="4687"/>
                  </a:cubicBezTo>
                  <a:lnTo>
                    <a:pt x="6018" y="4371"/>
                  </a:lnTo>
                  <a:cubicBezTo>
                    <a:pt x="6050" y="4244"/>
                    <a:pt x="6113" y="4149"/>
                    <a:pt x="6113" y="4022"/>
                  </a:cubicBezTo>
                  <a:lnTo>
                    <a:pt x="6556" y="3959"/>
                  </a:lnTo>
                  <a:cubicBezTo>
                    <a:pt x="6651" y="3959"/>
                    <a:pt x="6746" y="3896"/>
                    <a:pt x="6841" y="3832"/>
                  </a:cubicBezTo>
                  <a:cubicBezTo>
                    <a:pt x="6905" y="3737"/>
                    <a:pt x="6937" y="3610"/>
                    <a:pt x="6905" y="3515"/>
                  </a:cubicBezTo>
                  <a:lnTo>
                    <a:pt x="6810" y="2534"/>
                  </a:lnTo>
                  <a:cubicBezTo>
                    <a:pt x="6781" y="2363"/>
                    <a:pt x="6651" y="2244"/>
                    <a:pt x="6510" y="2244"/>
                  </a:cubicBezTo>
                  <a:cubicBezTo>
                    <a:pt x="6494" y="2244"/>
                    <a:pt x="6478" y="2245"/>
                    <a:pt x="6461" y="2249"/>
                  </a:cubicBezTo>
                  <a:lnTo>
                    <a:pt x="5923" y="2312"/>
                  </a:lnTo>
                  <a:cubicBezTo>
                    <a:pt x="5860" y="2185"/>
                    <a:pt x="5828" y="2090"/>
                    <a:pt x="5733" y="1995"/>
                  </a:cubicBezTo>
                  <a:lnTo>
                    <a:pt x="6081" y="1584"/>
                  </a:lnTo>
                  <a:cubicBezTo>
                    <a:pt x="6176" y="1425"/>
                    <a:pt x="6176" y="1235"/>
                    <a:pt x="6018" y="1140"/>
                  </a:cubicBezTo>
                  <a:lnTo>
                    <a:pt x="5163" y="444"/>
                  </a:lnTo>
                  <a:cubicBezTo>
                    <a:pt x="5100" y="412"/>
                    <a:pt x="5005" y="380"/>
                    <a:pt x="4941" y="380"/>
                  </a:cubicBezTo>
                  <a:cubicBezTo>
                    <a:pt x="4846" y="380"/>
                    <a:pt x="4783" y="444"/>
                    <a:pt x="4720" y="507"/>
                  </a:cubicBezTo>
                  <a:lnTo>
                    <a:pt x="4403" y="919"/>
                  </a:lnTo>
                  <a:cubicBezTo>
                    <a:pt x="4276" y="887"/>
                    <a:pt x="4150" y="824"/>
                    <a:pt x="4055" y="824"/>
                  </a:cubicBezTo>
                  <a:lnTo>
                    <a:pt x="3991" y="285"/>
                  </a:lnTo>
                  <a:cubicBezTo>
                    <a:pt x="3960" y="127"/>
                    <a:pt x="3801" y="0"/>
                    <a:pt x="36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22;p36">
              <a:extLst>
                <a:ext uri="{FF2B5EF4-FFF2-40B4-BE49-F238E27FC236}">
                  <a16:creationId xmlns:a16="http://schemas.microsoft.com/office/drawing/2014/main" id="{D93A3F14-12AB-508A-0EC1-EC68C5CCF5C1}"/>
                </a:ext>
              </a:extLst>
            </p:cNvPr>
            <p:cNvSpPr/>
            <p:nvPr/>
          </p:nvSpPr>
          <p:spPr>
            <a:xfrm>
              <a:off x="5736502" y="2051754"/>
              <a:ext cx="79430" cy="116076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317"/>
                    <a:pt x="64" y="380"/>
                    <a:pt x="190" y="380"/>
                  </a:cubicBezTo>
                  <a:lnTo>
                    <a:pt x="2027" y="380"/>
                  </a:lnTo>
                  <a:cubicBezTo>
                    <a:pt x="2059" y="380"/>
                    <a:pt x="2091" y="412"/>
                    <a:pt x="2091" y="443"/>
                  </a:cubicBezTo>
                  <a:lnTo>
                    <a:pt x="2091" y="3420"/>
                  </a:lnTo>
                  <a:cubicBezTo>
                    <a:pt x="2091" y="3515"/>
                    <a:pt x="2186" y="3610"/>
                    <a:pt x="2281" y="3610"/>
                  </a:cubicBezTo>
                  <a:cubicBezTo>
                    <a:pt x="2376" y="3610"/>
                    <a:pt x="2471" y="3515"/>
                    <a:pt x="2471" y="3420"/>
                  </a:cubicBezTo>
                  <a:lnTo>
                    <a:pt x="2471" y="443"/>
                  </a:lnTo>
                  <a:cubicBezTo>
                    <a:pt x="2471" y="190"/>
                    <a:pt x="2281" y="0"/>
                    <a:pt x="20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23;p36">
              <a:extLst>
                <a:ext uri="{FF2B5EF4-FFF2-40B4-BE49-F238E27FC236}">
                  <a16:creationId xmlns:a16="http://schemas.microsoft.com/office/drawing/2014/main" id="{48691480-B225-A748-95DF-B873D42C09ED}"/>
                </a:ext>
              </a:extLst>
            </p:cNvPr>
            <p:cNvSpPr/>
            <p:nvPr/>
          </p:nvSpPr>
          <p:spPr>
            <a:xfrm>
              <a:off x="5589921" y="2331673"/>
              <a:ext cx="133370" cy="12279"/>
            </a:xfrm>
            <a:custGeom>
              <a:avLst/>
              <a:gdLst/>
              <a:ahLst/>
              <a:cxnLst/>
              <a:rect l="l" t="t" r="r" b="b"/>
              <a:pathLst>
                <a:path w="4149" h="382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90" y="381"/>
                  </a:cubicBezTo>
                  <a:lnTo>
                    <a:pt x="3959" y="381"/>
                  </a:lnTo>
                  <a:cubicBezTo>
                    <a:pt x="4054" y="381"/>
                    <a:pt x="4149" y="286"/>
                    <a:pt x="4149" y="191"/>
                  </a:cubicBezTo>
                  <a:cubicBezTo>
                    <a:pt x="4149" y="96"/>
                    <a:pt x="4054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4;p36">
              <a:extLst>
                <a:ext uri="{FF2B5EF4-FFF2-40B4-BE49-F238E27FC236}">
                  <a16:creationId xmlns:a16="http://schemas.microsoft.com/office/drawing/2014/main" id="{03AD24CD-A3DC-EB6C-9730-20E0D027C8F7}"/>
                </a:ext>
              </a:extLst>
            </p:cNvPr>
            <p:cNvSpPr/>
            <p:nvPr/>
          </p:nvSpPr>
          <p:spPr>
            <a:xfrm>
              <a:off x="5487089" y="2051754"/>
              <a:ext cx="79430" cy="116076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476" y="0"/>
                  </a:moveTo>
                  <a:cubicBezTo>
                    <a:pt x="191" y="0"/>
                    <a:pt x="0" y="222"/>
                    <a:pt x="0" y="475"/>
                  </a:cubicBezTo>
                  <a:lnTo>
                    <a:pt x="0" y="3420"/>
                  </a:lnTo>
                  <a:cubicBezTo>
                    <a:pt x="0" y="3515"/>
                    <a:pt x="96" y="3610"/>
                    <a:pt x="191" y="3610"/>
                  </a:cubicBezTo>
                  <a:cubicBezTo>
                    <a:pt x="286" y="3610"/>
                    <a:pt x="381" y="3515"/>
                    <a:pt x="381" y="3420"/>
                  </a:cubicBezTo>
                  <a:lnTo>
                    <a:pt x="381" y="475"/>
                  </a:lnTo>
                  <a:cubicBezTo>
                    <a:pt x="381" y="412"/>
                    <a:pt x="412" y="380"/>
                    <a:pt x="476" y="380"/>
                  </a:cubicBezTo>
                  <a:lnTo>
                    <a:pt x="2281" y="380"/>
                  </a:lnTo>
                  <a:cubicBezTo>
                    <a:pt x="2376" y="380"/>
                    <a:pt x="2471" y="285"/>
                    <a:pt x="2471" y="190"/>
                  </a:cubicBezTo>
                  <a:cubicBezTo>
                    <a:pt x="2471" y="95"/>
                    <a:pt x="2376" y="0"/>
                    <a:pt x="22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25;p36">
              <a:extLst>
                <a:ext uri="{FF2B5EF4-FFF2-40B4-BE49-F238E27FC236}">
                  <a16:creationId xmlns:a16="http://schemas.microsoft.com/office/drawing/2014/main" id="{774A047C-5B2A-BAB7-092E-D90CE246973A}"/>
                </a:ext>
              </a:extLst>
            </p:cNvPr>
            <p:cNvSpPr/>
            <p:nvPr/>
          </p:nvSpPr>
          <p:spPr>
            <a:xfrm>
              <a:off x="5622484" y="1965220"/>
              <a:ext cx="61108" cy="63133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12" y="0"/>
                    <a:pt x="0" y="444"/>
                    <a:pt x="0" y="982"/>
                  </a:cubicBezTo>
                  <a:cubicBezTo>
                    <a:pt x="0" y="1520"/>
                    <a:pt x="412" y="1964"/>
                    <a:pt x="951" y="1964"/>
                  </a:cubicBezTo>
                  <a:cubicBezTo>
                    <a:pt x="1457" y="1964"/>
                    <a:pt x="1901" y="1520"/>
                    <a:pt x="1901" y="982"/>
                  </a:cubicBezTo>
                  <a:cubicBezTo>
                    <a:pt x="1901" y="444"/>
                    <a:pt x="1457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26;p36">
              <a:extLst>
                <a:ext uri="{FF2B5EF4-FFF2-40B4-BE49-F238E27FC236}">
                  <a16:creationId xmlns:a16="http://schemas.microsoft.com/office/drawing/2014/main" id="{573B7F85-C4D1-1655-0D71-FEAE9EC699EC}"/>
                </a:ext>
              </a:extLst>
            </p:cNvPr>
            <p:cNvSpPr/>
            <p:nvPr/>
          </p:nvSpPr>
          <p:spPr>
            <a:xfrm>
              <a:off x="5616376" y="1959112"/>
              <a:ext cx="73323" cy="75348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52" y="380"/>
                    <a:pt x="1901" y="729"/>
                    <a:pt x="1901" y="1172"/>
                  </a:cubicBezTo>
                  <a:cubicBezTo>
                    <a:pt x="1901" y="1615"/>
                    <a:pt x="1552" y="1964"/>
                    <a:pt x="1141" y="1964"/>
                  </a:cubicBezTo>
                  <a:cubicBezTo>
                    <a:pt x="697" y="1964"/>
                    <a:pt x="380" y="1615"/>
                    <a:pt x="380" y="1172"/>
                  </a:cubicBezTo>
                  <a:cubicBezTo>
                    <a:pt x="380" y="729"/>
                    <a:pt x="697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27;p36">
              <a:extLst>
                <a:ext uri="{FF2B5EF4-FFF2-40B4-BE49-F238E27FC236}">
                  <a16:creationId xmlns:a16="http://schemas.microsoft.com/office/drawing/2014/main" id="{FBB5D2AC-D62A-C8C9-DFF3-889247A67F13}"/>
                </a:ext>
              </a:extLst>
            </p:cNvPr>
            <p:cNvSpPr/>
            <p:nvPr/>
          </p:nvSpPr>
          <p:spPr>
            <a:xfrm>
              <a:off x="5596028" y="2044618"/>
              <a:ext cx="115047" cy="73323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0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823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579" y="1964"/>
                    <a:pt x="3579" y="1932"/>
                  </a:cubicBezTo>
                  <a:cubicBezTo>
                    <a:pt x="3579" y="1932"/>
                    <a:pt x="3484" y="32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28;p36">
              <a:extLst>
                <a:ext uri="{FF2B5EF4-FFF2-40B4-BE49-F238E27FC236}">
                  <a16:creationId xmlns:a16="http://schemas.microsoft.com/office/drawing/2014/main" id="{62807219-5BE9-25E1-6662-F6D82D352BC8}"/>
                </a:ext>
              </a:extLst>
            </p:cNvPr>
            <p:cNvSpPr/>
            <p:nvPr/>
          </p:nvSpPr>
          <p:spPr>
            <a:xfrm>
              <a:off x="5589921" y="2038510"/>
              <a:ext cx="127262" cy="85538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120" y="366"/>
                  </a:moveTo>
                  <a:cubicBezTo>
                    <a:pt x="2259" y="366"/>
                    <a:pt x="2407" y="370"/>
                    <a:pt x="2565" y="380"/>
                  </a:cubicBez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95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412" y="1774"/>
                    <a:pt x="507" y="380"/>
                    <a:pt x="1362" y="380"/>
                  </a:cubicBezTo>
                  <a:cubicBezTo>
                    <a:pt x="1594" y="380"/>
                    <a:pt x="1840" y="366"/>
                    <a:pt x="2120" y="366"/>
                  </a:cubicBezTo>
                  <a:close/>
                  <a:moveTo>
                    <a:pt x="1362" y="0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95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64" y="32"/>
                    <a:pt x="25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29;p36">
              <a:extLst>
                <a:ext uri="{FF2B5EF4-FFF2-40B4-BE49-F238E27FC236}">
                  <a16:creationId xmlns:a16="http://schemas.microsoft.com/office/drawing/2014/main" id="{F8D5E17D-2698-9443-FE88-6235EED133DE}"/>
                </a:ext>
              </a:extLst>
            </p:cNvPr>
            <p:cNvSpPr/>
            <p:nvPr/>
          </p:nvSpPr>
          <p:spPr>
            <a:xfrm>
              <a:off x="5780284" y="2199364"/>
              <a:ext cx="61108" cy="63133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0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20"/>
                    <a:pt x="444" y="1964"/>
                    <a:pt x="950" y="1964"/>
                  </a:cubicBezTo>
                  <a:cubicBezTo>
                    <a:pt x="1489" y="1964"/>
                    <a:pt x="1900" y="1520"/>
                    <a:pt x="1900" y="982"/>
                  </a:cubicBezTo>
                  <a:cubicBezTo>
                    <a:pt x="1900" y="443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30;p36">
              <a:extLst>
                <a:ext uri="{FF2B5EF4-FFF2-40B4-BE49-F238E27FC236}">
                  <a16:creationId xmlns:a16="http://schemas.microsoft.com/office/drawing/2014/main" id="{33DFFDF7-D217-DC5B-2EAE-093BC7BEA3FA}"/>
                </a:ext>
              </a:extLst>
            </p:cNvPr>
            <p:cNvSpPr/>
            <p:nvPr/>
          </p:nvSpPr>
          <p:spPr>
            <a:xfrm>
              <a:off x="5774176" y="2193256"/>
              <a:ext cx="73323" cy="75348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0" y="380"/>
                  </a:moveTo>
                  <a:cubicBezTo>
                    <a:pt x="1584" y="380"/>
                    <a:pt x="1900" y="728"/>
                    <a:pt x="1900" y="1172"/>
                  </a:cubicBezTo>
                  <a:cubicBezTo>
                    <a:pt x="1900" y="1615"/>
                    <a:pt x="1584" y="1963"/>
                    <a:pt x="1140" y="1963"/>
                  </a:cubicBezTo>
                  <a:cubicBezTo>
                    <a:pt x="729" y="1963"/>
                    <a:pt x="380" y="1615"/>
                    <a:pt x="380" y="1172"/>
                  </a:cubicBezTo>
                  <a:cubicBezTo>
                    <a:pt x="380" y="728"/>
                    <a:pt x="729" y="380"/>
                    <a:pt x="1140" y="380"/>
                  </a:cubicBezTo>
                  <a:close/>
                  <a:moveTo>
                    <a:pt x="1140" y="0"/>
                  </a:moveTo>
                  <a:cubicBezTo>
                    <a:pt x="539" y="0"/>
                    <a:pt x="0" y="538"/>
                    <a:pt x="0" y="1172"/>
                  </a:cubicBezTo>
                  <a:cubicBezTo>
                    <a:pt x="0" y="1805"/>
                    <a:pt x="539" y="2344"/>
                    <a:pt x="1140" y="2344"/>
                  </a:cubicBezTo>
                  <a:cubicBezTo>
                    <a:pt x="1774" y="2344"/>
                    <a:pt x="2280" y="1805"/>
                    <a:pt x="2280" y="1172"/>
                  </a:cubicBezTo>
                  <a:cubicBezTo>
                    <a:pt x="2280" y="538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31;p36">
              <a:extLst>
                <a:ext uri="{FF2B5EF4-FFF2-40B4-BE49-F238E27FC236}">
                  <a16:creationId xmlns:a16="http://schemas.microsoft.com/office/drawing/2014/main" id="{1BABDB4A-B661-1F51-FB19-5D79B5C0038D}"/>
                </a:ext>
              </a:extLst>
            </p:cNvPr>
            <p:cNvSpPr/>
            <p:nvPr/>
          </p:nvSpPr>
          <p:spPr>
            <a:xfrm>
              <a:off x="5754825" y="2278312"/>
              <a:ext cx="115079" cy="72744"/>
            </a:xfrm>
            <a:custGeom>
              <a:avLst/>
              <a:gdLst/>
              <a:ahLst/>
              <a:cxnLst/>
              <a:rect l="l" t="t" r="r" b="b"/>
              <a:pathLst>
                <a:path w="3580" h="2263" extrusionOk="0">
                  <a:moveTo>
                    <a:pt x="1914" y="0"/>
                  </a:moveTo>
                  <a:cubicBezTo>
                    <a:pt x="1637" y="0"/>
                    <a:pt x="1383" y="14"/>
                    <a:pt x="1172" y="14"/>
                  </a:cubicBezTo>
                  <a:cubicBezTo>
                    <a:pt x="0" y="46"/>
                    <a:pt x="0" y="1978"/>
                    <a:pt x="0" y="1978"/>
                  </a:cubicBezTo>
                  <a:cubicBezTo>
                    <a:pt x="0" y="2136"/>
                    <a:pt x="792" y="2263"/>
                    <a:pt x="1774" y="2263"/>
                  </a:cubicBezTo>
                  <a:cubicBezTo>
                    <a:pt x="2787" y="2263"/>
                    <a:pt x="3579" y="2136"/>
                    <a:pt x="3579" y="1978"/>
                  </a:cubicBezTo>
                  <a:cubicBezTo>
                    <a:pt x="3579" y="1978"/>
                    <a:pt x="3579" y="1946"/>
                    <a:pt x="3579" y="1946"/>
                  </a:cubicBezTo>
                  <a:cubicBezTo>
                    <a:pt x="3579" y="1946"/>
                    <a:pt x="3484" y="46"/>
                    <a:pt x="2344" y="14"/>
                  </a:cubicBezTo>
                  <a:cubicBezTo>
                    <a:pt x="2196" y="4"/>
                    <a:pt x="2052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32;p36">
              <a:extLst>
                <a:ext uri="{FF2B5EF4-FFF2-40B4-BE49-F238E27FC236}">
                  <a16:creationId xmlns:a16="http://schemas.microsoft.com/office/drawing/2014/main" id="{7CF3FB61-4F29-C68A-B1E5-4C7E9001115F}"/>
                </a:ext>
              </a:extLst>
            </p:cNvPr>
            <p:cNvSpPr/>
            <p:nvPr/>
          </p:nvSpPr>
          <p:spPr>
            <a:xfrm>
              <a:off x="5748717" y="2271883"/>
              <a:ext cx="127294" cy="86309"/>
            </a:xfrm>
            <a:custGeom>
              <a:avLst/>
              <a:gdLst/>
              <a:ahLst/>
              <a:cxnLst/>
              <a:rect l="l" t="t" r="r" b="b"/>
              <a:pathLst>
                <a:path w="3960" h="2685" extrusionOk="0">
                  <a:moveTo>
                    <a:pt x="2534" y="404"/>
                  </a:moveTo>
                  <a:cubicBezTo>
                    <a:pt x="3389" y="436"/>
                    <a:pt x="3547" y="1798"/>
                    <a:pt x="3579" y="2114"/>
                  </a:cubicBezTo>
                  <a:cubicBezTo>
                    <a:pt x="3421" y="2178"/>
                    <a:pt x="2882" y="2304"/>
                    <a:pt x="1964" y="2304"/>
                  </a:cubicBezTo>
                  <a:cubicBezTo>
                    <a:pt x="1077" y="2304"/>
                    <a:pt x="539" y="2178"/>
                    <a:pt x="380" y="2114"/>
                  </a:cubicBezTo>
                  <a:cubicBezTo>
                    <a:pt x="380" y="1798"/>
                    <a:pt x="475" y="404"/>
                    <a:pt x="1362" y="404"/>
                  </a:cubicBezTo>
                  <a:close/>
                  <a:moveTo>
                    <a:pt x="1905" y="0"/>
                  </a:moveTo>
                  <a:cubicBezTo>
                    <a:pt x="1703" y="0"/>
                    <a:pt x="1521" y="8"/>
                    <a:pt x="1362" y="24"/>
                  </a:cubicBezTo>
                  <a:cubicBezTo>
                    <a:pt x="0" y="56"/>
                    <a:pt x="0" y="2083"/>
                    <a:pt x="0" y="2178"/>
                  </a:cubicBezTo>
                  <a:cubicBezTo>
                    <a:pt x="0" y="2589"/>
                    <a:pt x="1077" y="2684"/>
                    <a:pt x="1964" y="2684"/>
                  </a:cubicBezTo>
                  <a:cubicBezTo>
                    <a:pt x="2882" y="2684"/>
                    <a:pt x="3959" y="2589"/>
                    <a:pt x="3959" y="2178"/>
                  </a:cubicBezTo>
                  <a:lnTo>
                    <a:pt x="3959" y="2146"/>
                  </a:lnTo>
                  <a:cubicBezTo>
                    <a:pt x="3959" y="2051"/>
                    <a:pt x="3832" y="56"/>
                    <a:pt x="2566" y="24"/>
                  </a:cubicBezTo>
                  <a:cubicBezTo>
                    <a:pt x="2328" y="8"/>
                    <a:pt x="2106" y="0"/>
                    <a:pt x="19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33;p36">
              <a:extLst>
                <a:ext uri="{FF2B5EF4-FFF2-40B4-BE49-F238E27FC236}">
                  <a16:creationId xmlns:a16="http://schemas.microsoft.com/office/drawing/2014/main" id="{34FA8347-0894-7D08-3EC6-AC9D4C1344B1}"/>
                </a:ext>
              </a:extLst>
            </p:cNvPr>
            <p:cNvSpPr/>
            <p:nvPr/>
          </p:nvSpPr>
          <p:spPr>
            <a:xfrm>
              <a:off x="5464684" y="2192228"/>
              <a:ext cx="61108" cy="63133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44" y="0"/>
                    <a:pt x="1" y="444"/>
                    <a:pt x="1" y="982"/>
                  </a:cubicBezTo>
                  <a:cubicBezTo>
                    <a:pt x="1" y="1520"/>
                    <a:pt x="444" y="1964"/>
                    <a:pt x="951" y="1964"/>
                  </a:cubicBezTo>
                  <a:cubicBezTo>
                    <a:pt x="1489" y="1964"/>
                    <a:pt x="1901" y="1520"/>
                    <a:pt x="1901" y="982"/>
                  </a:cubicBezTo>
                  <a:cubicBezTo>
                    <a:pt x="1901" y="444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34;p36">
              <a:extLst>
                <a:ext uri="{FF2B5EF4-FFF2-40B4-BE49-F238E27FC236}">
                  <a16:creationId xmlns:a16="http://schemas.microsoft.com/office/drawing/2014/main" id="{85DC901A-AD00-1132-A6C2-F3CA026B2FBA}"/>
                </a:ext>
              </a:extLst>
            </p:cNvPr>
            <p:cNvSpPr/>
            <p:nvPr/>
          </p:nvSpPr>
          <p:spPr>
            <a:xfrm>
              <a:off x="5458576" y="2186120"/>
              <a:ext cx="73323" cy="75348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84" y="380"/>
                    <a:pt x="1901" y="729"/>
                    <a:pt x="1901" y="1172"/>
                  </a:cubicBezTo>
                  <a:cubicBezTo>
                    <a:pt x="1901" y="1615"/>
                    <a:pt x="1584" y="1964"/>
                    <a:pt x="1141" y="1964"/>
                  </a:cubicBezTo>
                  <a:cubicBezTo>
                    <a:pt x="729" y="1964"/>
                    <a:pt x="381" y="1615"/>
                    <a:pt x="381" y="1172"/>
                  </a:cubicBezTo>
                  <a:cubicBezTo>
                    <a:pt x="381" y="729"/>
                    <a:pt x="729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35;p36">
              <a:extLst>
                <a:ext uri="{FF2B5EF4-FFF2-40B4-BE49-F238E27FC236}">
                  <a16:creationId xmlns:a16="http://schemas.microsoft.com/office/drawing/2014/main" id="{5DCBA513-1256-D913-89D9-E5604628355C}"/>
                </a:ext>
              </a:extLst>
            </p:cNvPr>
            <p:cNvSpPr/>
            <p:nvPr/>
          </p:nvSpPr>
          <p:spPr>
            <a:xfrm>
              <a:off x="5439257" y="2271626"/>
              <a:ext cx="115047" cy="73323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1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792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484" y="32"/>
                    <a:pt x="2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36;p36">
              <a:extLst>
                <a:ext uri="{FF2B5EF4-FFF2-40B4-BE49-F238E27FC236}">
                  <a16:creationId xmlns:a16="http://schemas.microsoft.com/office/drawing/2014/main" id="{C92EC1D1-EB67-3CE1-27BE-D16D85947843}"/>
                </a:ext>
              </a:extLst>
            </p:cNvPr>
            <p:cNvSpPr/>
            <p:nvPr/>
          </p:nvSpPr>
          <p:spPr>
            <a:xfrm>
              <a:off x="5433150" y="2265518"/>
              <a:ext cx="127262" cy="85538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534" y="381"/>
                  </a:move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64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380" y="1774"/>
                    <a:pt x="475" y="412"/>
                    <a:pt x="1362" y="381"/>
                  </a:cubicBezTo>
                  <a:close/>
                  <a:moveTo>
                    <a:pt x="1362" y="1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64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32" y="32"/>
                    <a:pt x="25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37;p36">
              <a:extLst>
                <a:ext uri="{FF2B5EF4-FFF2-40B4-BE49-F238E27FC236}">
                  <a16:creationId xmlns:a16="http://schemas.microsoft.com/office/drawing/2014/main" id="{D3FBBDAA-ED8C-EBD1-7453-6F80E95D9356}"/>
                </a:ext>
              </a:extLst>
            </p:cNvPr>
            <p:cNvSpPr/>
            <p:nvPr/>
          </p:nvSpPr>
          <p:spPr>
            <a:xfrm>
              <a:off x="5582785" y="2162687"/>
              <a:ext cx="147642" cy="108972"/>
            </a:xfrm>
            <a:custGeom>
              <a:avLst/>
              <a:gdLst/>
              <a:ahLst/>
              <a:cxnLst/>
              <a:rect l="l" t="t" r="r" b="b"/>
              <a:pathLst>
                <a:path w="4593" h="339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3263"/>
                  </a:lnTo>
                  <a:cubicBezTo>
                    <a:pt x="0" y="3326"/>
                    <a:pt x="64" y="3390"/>
                    <a:pt x="159" y="3390"/>
                  </a:cubicBezTo>
                  <a:lnTo>
                    <a:pt x="4434" y="3390"/>
                  </a:lnTo>
                  <a:cubicBezTo>
                    <a:pt x="4529" y="3390"/>
                    <a:pt x="4592" y="3326"/>
                    <a:pt x="4592" y="3263"/>
                  </a:cubicBezTo>
                  <a:lnTo>
                    <a:pt x="4592" y="159"/>
                  </a:lnTo>
                  <a:cubicBezTo>
                    <a:pt x="4592" y="64"/>
                    <a:pt x="4497" y="1"/>
                    <a:pt x="443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38;p36">
              <a:extLst>
                <a:ext uri="{FF2B5EF4-FFF2-40B4-BE49-F238E27FC236}">
                  <a16:creationId xmlns:a16="http://schemas.microsoft.com/office/drawing/2014/main" id="{2BEAEFB6-36B4-8C87-FB87-D731398FA3BA}"/>
                </a:ext>
              </a:extLst>
            </p:cNvPr>
            <p:cNvSpPr/>
            <p:nvPr/>
          </p:nvSpPr>
          <p:spPr>
            <a:xfrm>
              <a:off x="5576677" y="2156579"/>
              <a:ext cx="159857" cy="121187"/>
            </a:xfrm>
            <a:custGeom>
              <a:avLst/>
              <a:gdLst/>
              <a:ahLst/>
              <a:cxnLst/>
              <a:rect l="l" t="t" r="r" b="b"/>
              <a:pathLst>
                <a:path w="4973" h="3770" extrusionOk="0">
                  <a:moveTo>
                    <a:pt x="4592" y="381"/>
                  </a:moveTo>
                  <a:lnTo>
                    <a:pt x="4592" y="3390"/>
                  </a:lnTo>
                  <a:lnTo>
                    <a:pt x="380" y="3390"/>
                  </a:lnTo>
                  <a:lnTo>
                    <a:pt x="380" y="381"/>
                  </a:lnTo>
                  <a:close/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3453"/>
                  </a:lnTo>
                  <a:cubicBezTo>
                    <a:pt x="0" y="3643"/>
                    <a:pt x="159" y="3770"/>
                    <a:pt x="349" y="3770"/>
                  </a:cubicBezTo>
                  <a:lnTo>
                    <a:pt x="4624" y="3770"/>
                  </a:lnTo>
                  <a:cubicBezTo>
                    <a:pt x="4814" y="3770"/>
                    <a:pt x="4972" y="3643"/>
                    <a:pt x="4972" y="3453"/>
                  </a:cubicBezTo>
                  <a:lnTo>
                    <a:pt x="4972" y="349"/>
                  </a:lnTo>
                  <a:cubicBezTo>
                    <a:pt x="4972" y="159"/>
                    <a:pt x="4814" y="1"/>
                    <a:pt x="46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39;p36">
              <a:extLst>
                <a:ext uri="{FF2B5EF4-FFF2-40B4-BE49-F238E27FC236}">
                  <a16:creationId xmlns:a16="http://schemas.microsoft.com/office/drawing/2014/main" id="{DB996DD3-1C55-53EB-7602-B180A814574B}"/>
                </a:ext>
              </a:extLst>
            </p:cNvPr>
            <p:cNvSpPr/>
            <p:nvPr/>
          </p:nvSpPr>
          <p:spPr>
            <a:xfrm>
              <a:off x="5582785" y="2180013"/>
              <a:ext cx="147642" cy="51946"/>
            </a:xfrm>
            <a:custGeom>
              <a:avLst/>
              <a:gdLst/>
              <a:ahLst/>
              <a:cxnLst/>
              <a:rect l="l" t="t" r="r" b="b"/>
              <a:pathLst>
                <a:path w="4593" h="1616" extrusionOk="0">
                  <a:moveTo>
                    <a:pt x="0" y="0"/>
                  </a:moveTo>
                  <a:lnTo>
                    <a:pt x="475" y="950"/>
                  </a:lnTo>
                  <a:lnTo>
                    <a:pt x="570" y="1140"/>
                  </a:lnTo>
                  <a:cubicBezTo>
                    <a:pt x="697" y="1457"/>
                    <a:pt x="1014" y="1615"/>
                    <a:pt x="1330" y="1615"/>
                  </a:cubicBezTo>
                  <a:lnTo>
                    <a:pt x="3262" y="1615"/>
                  </a:lnTo>
                  <a:cubicBezTo>
                    <a:pt x="3579" y="1615"/>
                    <a:pt x="3896" y="1425"/>
                    <a:pt x="4022" y="1140"/>
                  </a:cubicBezTo>
                  <a:lnTo>
                    <a:pt x="4117" y="950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40;p36">
              <a:extLst>
                <a:ext uri="{FF2B5EF4-FFF2-40B4-BE49-F238E27FC236}">
                  <a16:creationId xmlns:a16="http://schemas.microsoft.com/office/drawing/2014/main" id="{925A86BB-9CD2-1B41-0A78-BC310EA6F8A1}"/>
                </a:ext>
              </a:extLst>
            </p:cNvPr>
            <p:cNvSpPr/>
            <p:nvPr/>
          </p:nvSpPr>
          <p:spPr>
            <a:xfrm>
              <a:off x="5575649" y="2174098"/>
              <a:ext cx="160886" cy="63969"/>
            </a:xfrm>
            <a:custGeom>
              <a:avLst/>
              <a:gdLst/>
              <a:ahLst/>
              <a:cxnLst/>
              <a:rect l="l" t="t" r="r" b="b"/>
              <a:pathLst>
                <a:path w="5005" h="1990" extrusionOk="0">
                  <a:moveTo>
                    <a:pt x="212" y="0"/>
                  </a:moveTo>
                  <a:cubicBezTo>
                    <a:pt x="183" y="0"/>
                    <a:pt x="154" y="8"/>
                    <a:pt x="127" y="26"/>
                  </a:cubicBezTo>
                  <a:cubicBezTo>
                    <a:pt x="32" y="58"/>
                    <a:pt x="1" y="184"/>
                    <a:pt x="64" y="279"/>
                  </a:cubicBezTo>
                  <a:lnTo>
                    <a:pt x="507" y="1198"/>
                  </a:lnTo>
                  <a:lnTo>
                    <a:pt x="602" y="1419"/>
                  </a:lnTo>
                  <a:cubicBezTo>
                    <a:pt x="792" y="1768"/>
                    <a:pt x="1141" y="1989"/>
                    <a:pt x="1552" y="1989"/>
                  </a:cubicBezTo>
                  <a:lnTo>
                    <a:pt x="3484" y="1989"/>
                  </a:lnTo>
                  <a:cubicBezTo>
                    <a:pt x="3864" y="1989"/>
                    <a:pt x="4244" y="1768"/>
                    <a:pt x="4403" y="1419"/>
                  </a:cubicBezTo>
                  <a:lnTo>
                    <a:pt x="4973" y="279"/>
                  </a:lnTo>
                  <a:cubicBezTo>
                    <a:pt x="5004" y="184"/>
                    <a:pt x="4973" y="58"/>
                    <a:pt x="4878" y="26"/>
                  </a:cubicBezTo>
                  <a:cubicBezTo>
                    <a:pt x="4851" y="8"/>
                    <a:pt x="4825" y="0"/>
                    <a:pt x="4799" y="0"/>
                  </a:cubicBezTo>
                  <a:cubicBezTo>
                    <a:pt x="4732" y="0"/>
                    <a:pt x="4670" y="53"/>
                    <a:pt x="4624" y="121"/>
                  </a:cubicBezTo>
                  <a:lnTo>
                    <a:pt x="4149" y="1039"/>
                  </a:lnTo>
                  <a:lnTo>
                    <a:pt x="4086" y="1261"/>
                  </a:lnTo>
                  <a:cubicBezTo>
                    <a:pt x="3959" y="1483"/>
                    <a:pt x="3738" y="1609"/>
                    <a:pt x="3484" y="1609"/>
                  </a:cubicBezTo>
                  <a:lnTo>
                    <a:pt x="1552" y="1609"/>
                  </a:lnTo>
                  <a:cubicBezTo>
                    <a:pt x="1299" y="1609"/>
                    <a:pt x="1077" y="1483"/>
                    <a:pt x="951" y="1261"/>
                  </a:cubicBezTo>
                  <a:lnTo>
                    <a:pt x="381" y="121"/>
                  </a:lnTo>
                  <a:cubicBezTo>
                    <a:pt x="358" y="53"/>
                    <a:pt x="286" y="0"/>
                    <a:pt x="2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41;p36">
              <a:extLst>
                <a:ext uri="{FF2B5EF4-FFF2-40B4-BE49-F238E27FC236}">
                  <a16:creationId xmlns:a16="http://schemas.microsoft.com/office/drawing/2014/main" id="{47E1F2A9-E12D-05CC-F6D7-ABEB9CBBECF8}"/>
                </a:ext>
              </a:extLst>
            </p:cNvPr>
            <p:cNvSpPr/>
            <p:nvPr/>
          </p:nvSpPr>
          <p:spPr>
            <a:xfrm>
              <a:off x="5640806" y="2219712"/>
              <a:ext cx="30570" cy="26487"/>
            </a:xfrm>
            <a:custGeom>
              <a:avLst/>
              <a:gdLst/>
              <a:ahLst/>
              <a:cxnLst/>
              <a:rect l="l" t="t" r="r" b="b"/>
              <a:pathLst>
                <a:path w="951" h="824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729"/>
                  </a:lnTo>
                  <a:cubicBezTo>
                    <a:pt x="1" y="792"/>
                    <a:pt x="64" y="824"/>
                    <a:pt x="96" y="824"/>
                  </a:cubicBezTo>
                  <a:lnTo>
                    <a:pt x="856" y="824"/>
                  </a:lnTo>
                  <a:cubicBezTo>
                    <a:pt x="919" y="824"/>
                    <a:pt x="951" y="792"/>
                    <a:pt x="951" y="729"/>
                  </a:cubicBezTo>
                  <a:lnTo>
                    <a:pt x="951" y="95"/>
                  </a:lnTo>
                  <a:cubicBezTo>
                    <a:pt x="951" y="32"/>
                    <a:pt x="919" y="0"/>
                    <a:pt x="85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42;p36">
              <a:extLst>
                <a:ext uri="{FF2B5EF4-FFF2-40B4-BE49-F238E27FC236}">
                  <a16:creationId xmlns:a16="http://schemas.microsoft.com/office/drawing/2014/main" id="{71F16EDC-8D53-C840-1221-3B075723352E}"/>
                </a:ext>
              </a:extLst>
            </p:cNvPr>
            <p:cNvSpPr/>
            <p:nvPr/>
          </p:nvSpPr>
          <p:spPr>
            <a:xfrm>
              <a:off x="5634699" y="2213604"/>
              <a:ext cx="42785" cy="38703"/>
            </a:xfrm>
            <a:custGeom>
              <a:avLst/>
              <a:gdLst/>
              <a:ahLst/>
              <a:cxnLst/>
              <a:rect l="l" t="t" r="r" b="b"/>
              <a:pathLst>
                <a:path w="1331" h="1204" extrusionOk="0">
                  <a:moveTo>
                    <a:pt x="951" y="380"/>
                  </a:moveTo>
                  <a:lnTo>
                    <a:pt x="951" y="824"/>
                  </a:lnTo>
                  <a:lnTo>
                    <a:pt x="381" y="824"/>
                  </a:lnTo>
                  <a:lnTo>
                    <a:pt x="381" y="380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lnTo>
                    <a:pt x="1" y="919"/>
                  </a:lnTo>
                  <a:cubicBezTo>
                    <a:pt x="1" y="1077"/>
                    <a:pt x="127" y="1204"/>
                    <a:pt x="286" y="1204"/>
                  </a:cubicBezTo>
                  <a:lnTo>
                    <a:pt x="1046" y="1204"/>
                  </a:lnTo>
                  <a:cubicBezTo>
                    <a:pt x="1204" y="1204"/>
                    <a:pt x="1331" y="1077"/>
                    <a:pt x="1331" y="919"/>
                  </a:cubicBezTo>
                  <a:lnTo>
                    <a:pt x="1331" y="285"/>
                  </a:lnTo>
                  <a:cubicBezTo>
                    <a:pt x="1331" y="127"/>
                    <a:pt x="1204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43;p36">
              <a:extLst>
                <a:ext uri="{FF2B5EF4-FFF2-40B4-BE49-F238E27FC236}">
                  <a16:creationId xmlns:a16="http://schemas.microsoft.com/office/drawing/2014/main" id="{4FA5E555-DC53-6385-D69B-EFC3B048B241}"/>
                </a:ext>
              </a:extLst>
            </p:cNvPr>
            <p:cNvSpPr/>
            <p:nvPr/>
          </p:nvSpPr>
          <p:spPr>
            <a:xfrm>
              <a:off x="5632674" y="2143367"/>
              <a:ext cx="47864" cy="19351"/>
            </a:xfrm>
            <a:custGeom>
              <a:avLst/>
              <a:gdLst/>
              <a:ahLst/>
              <a:cxnLst/>
              <a:rect l="l" t="t" r="r" b="b"/>
              <a:pathLst>
                <a:path w="1489" h="602" extrusionOk="0">
                  <a:moveTo>
                    <a:pt x="95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02"/>
                  </a:lnTo>
                  <a:lnTo>
                    <a:pt x="1489" y="602"/>
                  </a:lnTo>
                  <a:lnTo>
                    <a:pt x="1489" y="127"/>
                  </a:lnTo>
                  <a:cubicBezTo>
                    <a:pt x="1489" y="64"/>
                    <a:pt x="1425" y="0"/>
                    <a:pt x="136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44;p36">
              <a:extLst>
                <a:ext uri="{FF2B5EF4-FFF2-40B4-BE49-F238E27FC236}">
                  <a16:creationId xmlns:a16="http://schemas.microsoft.com/office/drawing/2014/main" id="{52DA77B2-2459-AFD2-3396-3AB2502E888E}"/>
                </a:ext>
              </a:extLst>
            </p:cNvPr>
            <p:cNvSpPr/>
            <p:nvPr/>
          </p:nvSpPr>
          <p:spPr>
            <a:xfrm>
              <a:off x="5626566" y="2137260"/>
              <a:ext cx="60079" cy="31566"/>
            </a:xfrm>
            <a:custGeom>
              <a:avLst/>
              <a:gdLst/>
              <a:ahLst/>
              <a:cxnLst/>
              <a:rect l="l" t="t" r="r" b="b"/>
              <a:pathLst>
                <a:path w="1869" h="982" extrusionOk="0">
                  <a:moveTo>
                    <a:pt x="1489" y="380"/>
                  </a:moveTo>
                  <a:lnTo>
                    <a:pt x="1489" y="602"/>
                  </a:lnTo>
                  <a:lnTo>
                    <a:pt x="380" y="602"/>
                  </a:lnTo>
                  <a:lnTo>
                    <a:pt x="380" y="380"/>
                  </a:lnTo>
                  <a:close/>
                  <a:moveTo>
                    <a:pt x="285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792"/>
                  </a:lnTo>
                  <a:cubicBezTo>
                    <a:pt x="0" y="887"/>
                    <a:pt x="63" y="982"/>
                    <a:pt x="190" y="982"/>
                  </a:cubicBezTo>
                  <a:lnTo>
                    <a:pt x="1679" y="982"/>
                  </a:lnTo>
                  <a:cubicBezTo>
                    <a:pt x="1774" y="982"/>
                    <a:pt x="1869" y="887"/>
                    <a:pt x="1869" y="792"/>
                  </a:cubicBezTo>
                  <a:lnTo>
                    <a:pt x="1869" y="317"/>
                  </a:lnTo>
                  <a:cubicBezTo>
                    <a:pt x="1869" y="159"/>
                    <a:pt x="1710" y="0"/>
                    <a:pt x="15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45;p36">
              <a:extLst>
                <a:ext uri="{FF2B5EF4-FFF2-40B4-BE49-F238E27FC236}">
                  <a16:creationId xmlns:a16="http://schemas.microsoft.com/office/drawing/2014/main" id="{8910970A-3A9E-8523-6B56-87B36F983FEE}"/>
                </a:ext>
              </a:extLst>
            </p:cNvPr>
            <p:cNvSpPr/>
            <p:nvPr/>
          </p:nvSpPr>
          <p:spPr>
            <a:xfrm>
              <a:off x="5367992" y="1628244"/>
              <a:ext cx="280979" cy="202610"/>
            </a:xfrm>
            <a:custGeom>
              <a:avLst/>
              <a:gdLst/>
              <a:ahLst/>
              <a:cxnLst/>
              <a:rect l="l" t="t" r="r" b="b"/>
              <a:pathLst>
                <a:path w="8741" h="6303" extrusionOk="0">
                  <a:moveTo>
                    <a:pt x="0" y="1"/>
                  </a:moveTo>
                  <a:lnTo>
                    <a:pt x="0" y="6303"/>
                  </a:lnTo>
                  <a:lnTo>
                    <a:pt x="8741" y="6303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46;p36">
              <a:extLst>
                <a:ext uri="{FF2B5EF4-FFF2-40B4-BE49-F238E27FC236}">
                  <a16:creationId xmlns:a16="http://schemas.microsoft.com/office/drawing/2014/main" id="{9743EFCC-2A6B-057C-C311-35A7E951506B}"/>
                </a:ext>
              </a:extLst>
            </p:cNvPr>
            <p:cNvSpPr/>
            <p:nvPr/>
          </p:nvSpPr>
          <p:spPr>
            <a:xfrm>
              <a:off x="5362881" y="1622136"/>
              <a:ext cx="292198" cy="214825"/>
            </a:xfrm>
            <a:custGeom>
              <a:avLst/>
              <a:gdLst/>
              <a:ahLst/>
              <a:cxnLst/>
              <a:rect l="l" t="t" r="r" b="b"/>
              <a:pathLst>
                <a:path w="9090" h="6683" extrusionOk="0">
                  <a:moveTo>
                    <a:pt x="8710" y="381"/>
                  </a:moveTo>
                  <a:lnTo>
                    <a:pt x="8710" y="6303"/>
                  </a:lnTo>
                  <a:lnTo>
                    <a:pt x="381" y="6303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6493"/>
                  </a:lnTo>
                  <a:cubicBezTo>
                    <a:pt x="1" y="6588"/>
                    <a:pt x="64" y="6683"/>
                    <a:pt x="191" y="6683"/>
                  </a:cubicBezTo>
                  <a:lnTo>
                    <a:pt x="8900" y="6683"/>
                  </a:lnTo>
                  <a:cubicBezTo>
                    <a:pt x="8995" y="6683"/>
                    <a:pt x="9090" y="6588"/>
                    <a:pt x="9090" y="6493"/>
                  </a:cubicBezTo>
                  <a:lnTo>
                    <a:pt x="9090" y="191"/>
                  </a:lnTo>
                  <a:cubicBezTo>
                    <a:pt x="9090" y="96"/>
                    <a:pt x="8995" y="1"/>
                    <a:pt x="89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47;p36">
              <a:extLst>
                <a:ext uri="{FF2B5EF4-FFF2-40B4-BE49-F238E27FC236}">
                  <a16:creationId xmlns:a16="http://schemas.microsoft.com/office/drawing/2014/main" id="{97300634-7B9F-A0C7-BD5A-578628ED16AB}"/>
                </a:ext>
              </a:extLst>
            </p:cNvPr>
            <p:cNvSpPr/>
            <p:nvPr/>
          </p:nvSpPr>
          <p:spPr>
            <a:xfrm>
              <a:off x="5354748" y="1603814"/>
              <a:ext cx="305442" cy="31599"/>
            </a:xfrm>
            <a:custGeom>
              <a:avLst/>
              <a:gdLst/>
              <a:ahLst/>
              <a:cxnLst/>
              <a:rect l="l" t="t" r="r" b="b"/>
              <a:pathLst>
                <a:path w="9502" h="98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34"/>
                  </a:lnTo>
                  <a:cubicBezTo>
                    <a:pt x="1" y="824"/>
                    <a:pt x="159" y="982"/>
                    <a:pt x="349" y="982"/>
                  </a:cubicBezTo>
                  <a:lnTo>
                    <a:pt x="9153" y="982"/>
                  </a:lnTo>
                  <a:cubicBezTo>
                    <a:pt x="9343" y="982"/>
                    <a:pt x="9501" y="824"/>
                    <a:pt x="9501" y="634"/>
                  </a:cubicBezTo>
                  <a:lnTo>
                    <a:pt x="9501" y="349"/>
                  </a:lnTo>
                  <a:cubicBezTo>
                    <a:pt x="9501" y="159"/>
                    <a:pt x="9343" y="1"/>
                    <a:pt x="915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48;p36">
              <a:extLst>
                <a:ext uri="{FF2B5EF4-FFF2-40B4-BE49-F238E27FC236}">
                  <a16:creationId xmlns:a16="http://schemas.microsoft.com/office/drawing/2014/main" id="{EBA7F81A-C627-4AC5-A914-155C116ECFC1}"/>
                </a:ext>
              </a:extLst>
            </p:cNvPr>
            <p:cNvSpPr/>
            <p:nvPr/>
          </p:nvSpPr>
          <p:spPr>
            <a:xfrm>
              <a:off x="5348641" y="1597706"/>
              <a:ext cx="317657" cy="43814"/>
            </a:xfrm>
            <a:custGeom>
              <a:avLst/>
              <a:gdLst/>
              <a:ahLst/>
              <a:cxnLst/>
              <a:rect l="l" t="t" r="r" b="b"/>
              <a:pathLst>
                <a:path w="9882" h="1363" extrusionOk="0">
                  <a:moveTo>
                    <a:pt x="9343" y="381"/>
                  </a:moveTo>
                  <a:cubicBezTo>
                    <a:pt x="9438" y="381"/>
                    <a:pt x="9501" y="444"/>
                    <a:pt x="9501" y="539"/>
                  </a:cubicBezTo>
                  <a:lnTo>
                    <a:pt x="9501" y="824"/>
                  </a:lnTo>
                  <a:cubicBezTo>
                    <a:pt x="9501" y="887"/>
                    <a:pt x="9438" y="982"/>
                    <a:pt x="9343" y="982"/>
                  </a:cubicBezTo>
                  <a:lnTo>
                    <a:pt x="571" y="982"/>
                  </a:lnTo>
                  <a:cubicBezTo>
                    <a:pt x="476" y="982"/>
                    <a:pt x="412" y="887"/>
                    <a:pt x="412" y="824"/>
                  </a:cubicBezTo>
                  <a:lnTo>
                    <a:pt x="412" y="539"/>
                  </a:lnTo>
                  <a:cubicBezTo>
                    <a:pt x="412" y="444"/>
                    <a:pt x="476" y="381"/>
                    <a:pt x="571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824"/>
                  </a:lnTo>
                  <a:cubicBezTo>
                    <a:pt x="1" y="1109"/>
                    <a:pt x="254" y="1362"/>
                    <a:pt x="539" y="1362"/>
                  </a:cubicBezTo>
                  <a:lnTo>
                    <a:pt x="9343" y="1362"/>
                  </a:lnTo>
                  <a:cubicBezTo>
                    <a:pt x="9660" y="1362"/>
                    <a:pt x="9881" y="1109"/>
                    <a:pt x="9881" y="824"/>
                  </a:cubicBezTo>
                  <a:lnTo>
                    <a:pt x="9881" y="539"/>
                  </a:lnTo>
                  <a:cubicBezTo>
                    <a:pt x="9881" y="254"/>
                    <a:pt x="9628" y="1"/>
                    <a:pt x="93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49;p36">
              <a:extLst>
                <a:ext uri="{FF2B5EF4-FFF2-40B4-BE49-F238E27FC236}">
                  <a16:creationId xmlns:a16="http://schemas.microsoft.com/office/drawing/2014/main" id="{6F7F3870-4366-5396-D17B-A104A840FACB}"/>
                </a:ext>
              </a:extLst>
            </p:cNvPr>
            <p:cNvSpPr/>
            <p:nvPr/>
          </p:nvSpPr>
          <p:spPr>
            <a:xfrm>
              <a:off x="5393419" y="1669486"/>
              <a:ext cx="214857" cy="143045"/>
            </a:xfrm>
            <a:custGeom>
              <a:avLst/>
              <a:gdLst/>
              <a:ahLst/>
              <a:cxnLst/>
              <a:rect l="l" t="t" r="r" b="b"/>
              <a:pathLst>
                <a:path w="6684" h="4450" extrusionOk="0">
                  <a:moveTo>
                    <a:pt x="6465" y="0"/>
                  </a:moveTo>
                  <a:cubicBezTo>
                    <a:pt x="6414" y="0"/>
                    <a:pt x="6366" y="16"/>
                    <a:pt x="6335" y="48"/>
                  </a:cubicBezTo>
                  <a:lnTo>
                    <a:pt x="4498" y="2233"/>
                  </a:lnTo>
                  <a:lnTo>
                    <a:pt x="3516" y="1536"/>
                  </a:lnTo>
                  <a:cubicBezTo>
                    <a:pt x="3457" y="1501"/>
                    <a:pt x="3393" y="1483"/>
                    <a:pt x="3331" y="1483"/>
                  </a:cubicBezTo>
                  <a:cubicBezTo>
                    <a:pt x="3229" y="1483"/>
                    <a:pt x="3132" y="1532"/>
                    <a:pt x="3073" y="1631"/>
                  </a:cubicBezTo>
                  <a:lnTo>
                    <a:pt x="2218" y="2835"/>
                  </a:lnTo>
                  <a:lnTo>
                    <a:pt x="1743" y="2455"/>
                  </a:lnTo>
                  <a:cubicBezTo>
                    <a:pt x="1679" y="2391"/>
                    <a:pt x="1616" y="2391"/>
                    <a:pt x="1521" y="2391"/>
                  </a:cubicBezTo>
                  <a:cubicBezTo>
                    <a:pt x="1426" y="2391"/>
                    <a:pt x="1363" y="2455"/>
                    <a:pt x="1299" y="2518"/>
                  </a:cubicBezTo>
                  <a:lnTo>
                    <a:pt x="64" y="4165"/>
                  </a:lnTo>
                  <a:cubicBezTo>
                    <a:pt x="1" y="4228"/>
                    <a:pt x="1" y="4355"/>
                    <a:pt x="96" y="4418"/>
                  </a:cubicBezTo>
                  <a:cubicBezTo>
                    <a:pt x="128" y="4450"/>
                    <a:pt x="159" y="4450"/>
                    <a:pt x="223" y="4450"/>
                  </a:cubicBezTo>
                  <a:cubicBezTo>
                    <a:pt x="286" y="4450"/>
                    <a:pt x="318" y="4418"/>
                    <a:pt x="349" y="4387"/>
                  </a:cubicBezTo>
                  <a:lnTo>
                    <a:pt x="1553" y="2803"/>
                  </a:lnTo>
                  <a:lnTo>
                    <a:pt x="2123" y="3246"/>
                  </a:lnTo>
                  <a:cubicBezTo>
                    <a:pt x="2154" y="3310"/>
                    <a:pt x="2218" y="3310"/>
                    <a:pt x="2281" y="3310"/>
                  </a:cubicBezTo>
                  <a:cubicBezTo>
                    <a:pt x="2313" y="3310"/>
                    <a:pt x="2376" y="3278"/>
                    <a:pt x="2408" y="3215"/>
                  </a:cubicBezTo>
                  <a:lnTo>
                    <a:pt x="3326" y="1885"/>
                  </a:lnTo>
                  <a:lnTo>
                    <a:pt x="4403" y="2645"/>
                  </a:lnTo>
                  <a:cubicBezTo>
                    <a:pt x="4439" y="2669"/>
                    <a:pt x="4476" y="2679"/>
                    <a:pt x="4510" y="2679"/>
                  </a:cubicBezTo>
                  <a:cubicBezTo>
                    <a:pt x="4566" y="2679"/>
                    <a:pt x="4617" y="2652"/>
                    <a:pt x="4656" y="2613"/>
                  </a:cubicBezTo>
                  <a:lnTo>
                    <a:pt x="6620" y="301"/>
                  </a:lnTo>
                  <a:cubicBezTo>
                    <a:pt x="6683" y="238"/>
                    <a:pt x="6683" y="111"/>
                    <a:pt x="6620" y="48"/>
                  </a:cubicBezTo>
                  <a:cubicBezTo>
                    <a:pt x="6572" y="16"/>
                    <a:pt x="6517" y="0"/>
                    <a:pt x="64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50;p36">
              <a:extLst>
                <a:ext uri="{FF2B5EF4-FFF2-40B4-BE49-F238E27FC236}">
                  <a16:creationId xmlns:a16="http://schemas.microsoft.com/office/drawing/2014/main" id="{9F5E52D6-BEA4-2A44-3406-4E491FEB11A7}"/>
                </a:ext>
              </a:extLst>
            </p:cNvPr>
            <p:cNvSpPr/>
            <p:nvPr/>
          </p:nvSpPr>
          <p:spPr>
            <a:xfrm>
              <a:off x="5583813" y="1653703"/>
              <a:ext cx="33624" cy="37706"/>
            </a:xfrm>
            <a:custGeom>
              <a:avLst/>
              <a:gdLst/>
              <a:ahLst/>
              <a:cxnLst/>
              <a:rect l="l" t="t" r="r" b="b"/>
              <a:pathLst>
                <a:path w="1046" h="1173" extrusionOk="0">
                  <a:moveTo>
                    <a:pt x="1045" y="1"/>
                  </a:moveTo>
                  <a:lnTo>
                    <a:pt x="0" y="602"/>
                  </a:lnTo>
                  <a:lnTo>
                    <a:pt x="728" y="1172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51;p36">
              <a:extLst>
                <a:ext uri="{FF2B5EF4-FFF2-40B4-BE49-F238E27FC236}">
                  <a16:creationId xmlns:a16="http://schemas.microsoft.com/office/drawing/2014/main" id="{F77D065F-986B-7FBA-D112-DA172C5545FC}"/>
                </a:ext>
              </a:extLst>
            </p:cNvPr>
            <p:cNvSpPr/>
            <p:nvPr/>
          </p:nvSpPr>
          <p:spPr>
            <a:xfrm>
              <a:off x="5577706" y="1647949"/>
              <a:ext cx="45839" cy="49568"/>
            </a:xfrm>
            <a:custGeom>
              <a:avLst/>
              <a:gdLst/>
              <a:ahLst/>
              <a:cxnLst/>
              <a:rect l="l" t="t" r="r" b="b"/>
              <a:pathLst>
                <a:path w="1426" h="1542" extrusionOk="0">
                  <a:moveTo>
                    <a:pt x="918" y="591"/>
                  </a:moveTo>
                  <a:lnTo>
                    <a:pt x="792" y="1035"/>
                  </a:lnTo>
                  <a:lnTo>
                    <a:pt x="507" y="813"/>
                  </a:lnTo>
                  <a:lnTo>
                    <a:pt x="918" y="591"/>
                  </a:lnTo>
                  <a:close/>
                  <a:moveTo>
                    <a:pt x="1219" y="0"/>
                  </a:moveTo>
                  <a:cubicBezTo>
                    <a:pt x="1193" y="0"/>
                    <a:pt x="1166" y="8"/>
                    <a:pt x="1140" y="21"/>
                  </a:cubicBezTo>
                  <a:lnTo>
                    <a:pt x="95" y="623"/>
                  </a:lnTo>
                  <a:cubicBezTo>
                    <a:pt x="32" y="655"/>
                    <a:pt x="0" y="718"/>
                    <a:pt x="0" y="781"/>
                  </a:cubicBezTo>
                  <a:cubicBezTo>
                    <a:pt x="0" y="845"/>
                    <a:pt x="32" y="908"/>
                    <a:pt x="63" y="940"/>
                  </a:cubicBezTo>
                  <a:lnTo>
                    <a:pt x="792" y="1510"/>
                  </a:lnTo>
                  <a:cubicBezTo>
                    <a:pt x="823" y="1541"/>
                    <a:pt x="855" y="1541"/>
                    <a:pt x="918" y="1541"/>
                  </a:cubicBezTo>
                  <a:lnTo>
                    <a:pt x="950" y="1541"/>
                  </a:lnTo>
                  <a:cubicBezTo>
                    <a:pt x="1013" y="1510"/>
                    <a:pt x="1077" y="1446"/>
                    <a:pt x="1077" y="1415"/>
                  </a:cubicBezTo>
                  <a:lnTo>
                    <a:pt x="1393" y="243"/>
                  </a:lnTo>
                  <a:cubicBezTo>
                    <a:pt x="1425" y="211"/>
                    <a:pt x="1425" y="211"/>
                    <a:pt x="1425" y="180"/>
                  </a:cubicBezTo>
                  <a:cubicBezTo>
                    <a:pt x="1425" y="116"/>
                    <a:pt x="1393" y="85"/>
                    <a:pt x="1330" y="53"/>
                  </a:cubicBezTo>
                  <a:cubicBezTo>
                    <a:pt x="1293" y="16"/>
                    <a:pt x="1256" y="0"/>
                    <a:pt x="12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52;p36">
              <a:extLst>
                <a:ext uri="{FF2B5EF4-FFF2-40B4-BE49-F238E27FC236}">
                  <a16:creationId xmlns:a16="http://schemas.microsoft.com/office/drawing/2014/main" id="{0002E893-888E-6B12-9A66-E414677D54F7}"/>
                </a:ext>
              </a:extLst>
            </p:cNvPr>
            <p:cNvSpPr/>
            <p:nvPr/>
          </p:nvSpPr>
          <p:spPr>
            <a:xfrm>
              <a:off x="5275350" y="1808449"/>
              <a:ext cx="99778" cy="322736"/>
            </a:xfrm>
            <a:custGeom>
              <a:avLst/>
              <a:gdLst/>
              <a:ahLst/>
              <a:cxnLst/>
              <a:rect l="l" t="t" r="r" b="b"/>
              <a:pathLst>
                <a:path w="3104" h="10040" extrusionOk="0">
                  <a:moveTo>
                    <a:pt x="0" y="0"/>
                  </a:moveTo>
                  <a:lnTo>
                    <a:pt x="95" y="4370"/>
                  </a:lnTo>
                  <a:lnTo>
                    <a:pt x="95" y="7569"/>
                  </a:lnTo>
                  <a:lnTo>
                    <a:pt x="95" y="9311"/>
                  </a:lnTo>
                  <a:cubicBezTo>
                    <a:pt x="95" y="9723"/>
                    <a:pt x="412" y="10039"/>
                    <a:pt x="824" y="10039"/>
                  </a:cubicBezTo>
                  <a:cubicBezTo>
                    <a:pt x="1235" y="10039"/>
                    <a:pt x="1584" y="9723"/>
                    <a:pt x="1584" y="9311"/>
                  </a:cubicBezTo>
                  <a:cubicBezTo>
                    <a:pt x="1584" y="9723"/>
                    <a:pt x="1932" y="10039"/>
                    <a:pt x="2344" y="10039"/>
                  </a:cubicBezTo>
                  <a:lnTo>
                    <a:pt x="2376" y="10039"/>
                  </a:lnTo>
                  <a:cubicBezTo>
                    <a:pt x="2787" y="10039"/>
                    <a:pt x="3104" y="9691"/>
                    <a:pt x="3104" y="9279"/>
                  </a:cubicBezTo>
                  <a:lnTo>
                    <a:pt x="3072" y="4877"/>
                  </a:lnTo>
                  <a:lnTo>
                    <a:pt x="3072" y="3515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53;p36">
              <a:extLst>
                <a:ext uri="{FF2B5EF4-FFF2-40B4-BE49-F238E27FC236}">
                  <a16:creationId xmlns:a16="http://schemas.microsoft.com/office/drawing/2014/main" id="{2251E8F6-E71F-DA99-34FE-A7CA0095E472}"/>
                </a:ext>
              </a:extLst>
            </p:cNvPr>
            <p:cNvSpPr/>
            <p:nvPr/>
          </p:nvSpPr>
          <p:spPr>
            <a:xfrm>
              <a:off x="5269242" y="1802341"/>
              <a:ext cx="111993" cy="335947"/>
            </a:xfrm>
            <a:custGeom>
              <a:avLst/>
              <a:gdLst/>
              <a:ahLst/>
              <a:cxnLst/>
              <a:rect l="l" t="t" r="r" b="b"/>
              <a:pathLst>
                <a:path w="3484" h="10451" extrusionOk="0">
                  <a:moveTo>
                    <a:pt x="2977" y="380"/>
                  </a:moveTo>
                  <a:lnTo>
                    <a:pt x="3072" y="3705"/>
                  </a:lnTo>
                  <a:lnTo>
                    <a:pt x="3072" y="5067"/>
                  </a:lnTo>
                  <a:lnTo>
                    <a:pt x="3104" y="9469"/>
                  </a:lnTo>
                  <a:cubicBezTo>
                    <a:pt x="3104" y="9786"/>
                    <a:pt x="2882" y="10039"/>
                    <a:pt x="2566" y="10039"/>
                  </a:cubicBezTo>
                  <a:lnTo>
                    <a:pt x="2534" y="10039"/>
                  </a:lnTo>
                  <a:cubicBezTo>
                    <a:pt x="2375" y="10039"/>
                    <a:pt x="2217" y="9976"/>
                    <a:pt x="2122" y="9881"/>
                  </a:cubicBezTo>
                  <a:cubicBezTo>
                    <a:pt x="2027" y="9786"/>
                    <a:pt x="1995" y="9691"/>
                    <a:pt x="1964" y="9564"/>
                  </a:cubicBezTo>
                  <a:cubicBezTo>
                    <a:pt x="1964" y="9564"/>
                    <a:pt x="1964" y="9533"/>
                    <a:pt x="1964" y="9501"/>
                  </a:cubicBezTo>
                  <a:cubicBezTo>
                    <a:pt x="1964" y="9469"/>
                    <a:pt x="1964" y="9438"/>
                    <a:pt x="1964" y="9438"/>
                  </a:cubicBezTo>
                  <a:lnTo>
                    <a:pt x="1964" y="5922"/>
                  </a:lnTo>
                  <a:cubicBezTo>
                    <a:pt x="1964" y="5827"/>
                    <a:pt x="1869" y="5732"/>
                    <a:pt x="1774" y="5732"/>
                  </a:cubicBezTo>
                  <a:cubicBezTo>
                    <a:pt x="1647" y="5732"/>
                    <a:pt x="1584" y="5827"/>
                    <a:pt x="1584" y="5922"/>
                  </a:cubicBezTo>
                  <a:lnTo>
                    <a:pt x="1584" y="9501"/>
                  </a:lnTo>
                  <a:cubicBezTo>
                    <a:pt x="1584" y="9533"/>
                    <a:pt x="1584" y="9564"/>
                    <a:pt x="1584" y="9564"/>
                  </a:cubicBezTo>
                  <a:cubicBezTo>
                    <a:pt x="1552" y="9849"/>
                    <a:pt x="1299" y="10039"/>
                    <a:pt x="1014" y="10039"/>
                  </a:cubicBezTo>
                  <a:cubicBezTo>
                    <a:pt x="729" y="10039"/>
                    <a:pt x="475" y="9818"/>
                    <a:pt x="475" y="9501"/>
                  </a:cubicBezTo>
                  <a:lnTo>
                    <a:pt x="475" y="4529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127" y="0"/>
                    <a:pt x="95" y="32"/>
                    <a:pt x="32" y="64"/>
                  </a:cubicBezTo>
                  <a:cubicBezTo>
                    <a:pt x="0" y="95"/>
                    <a:pt x="0" y="127"/>
                    <a:pt x="0" y="190"/>
                  </a:cubicBezTo>
                  <a:lnTo>
                    <a:pt x="95" y="4560"/>
                  </a:lnTo>
                  <a:lnTo>
                    <a:pt x="95" y="9501"/>
                  </a:lnTo>
                  <a:cubicBezTo>
                    <a:pt x="95" y="10008"/>
                    <a:pt x="507" y="10451"/>
                    <a:pt x="1014" y="10451"/>
                  </a:cubicBezTo>
                  <a:cubicBezTo>
                    <a:pt x="1330" y="10451"/>
                    <a:pt x="1615" y="10293"/>
                    <a:pt x="1774" y="10071"/>
                  </a:cubicBezTo>
                  <a:cubicBezTo>
                    <a:pt x="1805" y="10103"/>
                    <a:pt x="1837" y="10134"/>
                    <a:pt x="1869" y="10166"/>
                  </a:cubicBezTo>
                  <a:cubicBezTo>
                    <a:pt x="2007" y="10332"/>
                    <a:pt x="2218" y="10425"/>
                    <a:pt x="2437" y="10425"/>
                  </a:cubicBezTo>
                  <a:cubicBezTo>
                    <a:pt x="2469" y="10425"/>
                    <a:pt x="2502" y="10423"/>
                    <a:pt x="2534" y="10419"/>
                  </a:cubicBezTo>
                  <a:lnTo>
                    <a:pt x="2566" y="10419"/>
                  </a:lnTo>
                  <a:cubicBezTo>
                    <a:pt x="3072" y="10419"/>
                    <a:pt x="3484" y="10008"/>
                    <a:pt x="3484" y="9501"/>
                  </a:cubicBezTo>
                  <a:lnTo>
                    <a:pt x="3452" y="5067"/>
                  </a:lnTo>
                  <a:lnTo>
                    <a:pt x="3452" y="3705"/>
                  </a:lnTo>
                  <a:lnTo>
                    <a:pt x="3357" y="190"/>
                  </a:lnTo>
                  <a:cubicBezTo>
                    <a:pt x="3357" y="95"/>
                    <a:pt x="3262" y="32"/>
                    <a:pt x="3167" y="3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54;p36">
              <a:extLst>
                <a:ext uri="{FF2B5EF4-FFF2-40B4-BE49-F238E27FC236}">
                  <a16:creationId xmlns:a16="http://schemas.microsoft.com/office/drawing/2014/main" id="{6A2D3425-D395-ED30-BAC0-DE5444399D55}"/>
                </a:ext>
              </a:extLst>
            </p:cNvPr>
            <p:cNvSpPr/>
            <p:nvPr/>
          </p:nvSpPr>
          <p:spPr>
            <a:xfrm>
              <a:off x="5297755" y="1865442"/>
              <a:ext cx="88592" cy="105918"/>
            </a:xfrm>
            <a:custGeom>
              <a:avLst/>
              <a:gdLst/>
              <a:ahLst/>
              <a:cxnLst/>
              <a:rect l="l" t="t" r="r" b="b"/>
              <a:pathLst>
                <a:path w="2756" h="3295" extrusionOk="0">
                  <a:moveTo>
                    <a:pt x="1235" y="1"/>
                  </a:moveTo>
                  <a:lnTo>
                    <a:pt x="380" y="1046"/>
                  </a:lnTo>
                  <a:lnTo>
                    <a:pt x="0" y="2312"/>
                  </a:lnTo>
                  <a:lnTo>
                    <a:pt x="1077" y="3294"/>
                  </a:lnTo>
                  <a:lnTo>
                    <a:pt x="2755" y="1299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55;p36">
              <a:extLst>
                <a:ext uri="{FF2B5EF4-FFF2-40B4-BE49-F238E27FC236}">
                  <a16:creationId xmlns:a16="http://schemas.microsoft.com/office/drawing/2014/main" id="{18185DC6-CED5-C4BB-424F-ACA6BD935DD4}"/>
                </a:ext>
              </a:extLst>
            </p:cNvPr>
            <p:cNvSpPr/>
            <p:nvPr/>
          </p:nvSpPr>
          <p:spPr>
            <a:xfrm>
              <a:off x="5290619" y="1859334"/>
              <a:ext cx="101835" cy="118133"/>
            </a:xfrm>
            <a:custGeom>
              <a:avLst/>
              <a:gdLst/>
              <a:ahLst/>
              <a:cxnLst/>
              <a:rect l="l" t="t" r="r" b="b"/>
              <a:pathLst>
                <a:path w="3168" h="3675" extrusionOk="0">
                  <a:moveTo>
                    <a:pt x="1425" y="1"/>
                  </a:moveTo>
                  <a:cubicBezTo>
                    <a:pt x="1394" y="1"/>
                    <a:pt x="1330" y="32"/>
                    <a:pt x="1299" y="64"/>
                  </a:cubicBezTo>
                  <a:lnTo>
                    <a:pt x="475" y="1109"/>
                  </a:lnTo>
                  <a:cubicBezTo>
                    <a:pt x="412" y="1172"/>
                    <a:pt x="412" y="1299"/>
                    <a:pt x="475" y="1362"/>
                  </a:cubicBezTo>
                  <a:cubicBezTo>
                    <a:pt x="523" y="1394"/>
                    <a:pt x="578" y="1410"/>
                    <a:pt x="630" y="1410"/>
                  </a:cubicBezTo>
                  <a:cubicBezTo>
                    <a:pt x="681" y="1410"/>
                    <a:pt x="729" y="1394"/>
                    <a:pt x="760" y="1362"/>
                  </a:cubicBezTo>
                  <a:lnTo>
                    <a:pt x="1489" y="476"/>
                  </a:lnTo>
                  <a:lnTo>
                    <a:pt x="2692" y="1521"/>
                  </a:lnTo>
                  <a:lnTo>
                    <a:pt x="1267" y="3199"/>
                  </a:lnTo>
                  <a:lnTo>
                    <a:pt x="349" y="2344"/>
                  </a:lnTo>
                  <a:cubicBezTo>
                    <a:pt x="301" y="2312"/>
                    <a:pt x="254" y="2297"/>
                    <a:pt x="206" y="2297"/>
                  </a:cubicBezTo>
                  <a:cubicBezTo>
                    <a:pt x="159" y="2297"/>
                    <a:pt x="111" y="2312"/>
                    <a:pt x="64" y="2344"/>
                  </a:cubicBezTo>
                  <a:cubicBezTo>
                    <a:pt x="0" y="2439"/>
                    <a:pt x="0" y="2566"/>
                    <a:pt x="95" y="2629"/>
                  </a:cubicBezTo>
                  <a:lnTo>
                    <a:pt x="1172" y="3611"/>
                  </a:lnTo>
                  <a:cubicBezTo>
                    <a:pt x="1204" y="3643"/>
                    <a:pt x="1267" y="3674"/>
                    <a:pt x="1299" y="3674"/>
                  </a:cubicBezTo>
                  <a:cubicBezTo>
                    <a:pt x="1362" y="3674"/>
                    <a:pt x="1394" y="3643"/>
                    <a:pt x="1425" y="3611"/>
                  </a:cubicBezTo>
                  <a:lnTo>
                    <a:pt x="3104" y="1616"/>
                  </a:lnTo>
                  <a:cubicBezTo>
                    <a:pt x="3167" y="1521"/>
                    <a:pt x="3167" y="1394"/>
                    <a:pt x="3072" y="1331"/>
                  </a:cubicBezTo>
                  <a:lnTo>
                    <a:pt x="1584" y="64"/>
                  </a:lnTo>
                  <a:cubicBezTo>
                    <a:pt x="1552" y="32"/>
                    <a:pt x="148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56;p36">
              <a:extLst>
                <a:ext uri="{FF2B5EF4-FFF2-40B4-BE49-F238E27FC236}">
                  <a16:creationId xmlns:a16="http://schemas.microsoft.com/office/drawing/2014/main" id="{C310C378-B3E0-CD29-609C-3B388424FBAB}"/>
                </a:ext>
              </a:extLst>
            </p:cNvPr>
            <p:cNvSpPr/>
            <p:nvPr/>
          </p:nvSpPr>
          <p:spPr>
            <a:xfrm>
              <a:off x="5242755" y="1804366"/>
              <a:ext cx="232151" cy="138706"/>
            </a:xfrm>
            <a:custGeom>
              <a:avLst/>
              <a:gdLst/>
              <a:ahLst/>
              <a:cxnLst/>
              <a:rect l="l" t="t" r="r" b="b"/>
              <a:pathLst>
                <a:path w="7222" h="4315" extrusionOk="0">
                  <a:moveTo>
                    <a:pt x="1204" y="1"/>
                  </a:moveTo>
                  <a:cubicBezTo>
                    <a:pt x="539" y="1"/>
                    <a:pt x="1" y="507"/>
                    <a:pt x="1" y="1172"/>
                  </a:cubicBezTo>
                  <a:lnTo>
                    <a:pt x="33" y="3547"/>
                  </a:lnTo>
                  <a:cubicBezTo>
                    <a:pt x="33" y="3985"/>
                    <a:pt x="409" y="4315"/>
                    <a:pt x="839" y="4315"/>
                  </a:cubicBezTo>
                  <a:cubicBezTo>
                    <a:pt x="876" y="4315"/>
                    <a:pt x="913" y="4312"/>
                    <a:pt x="951" y="4307"/>
                  </a:cubicBezTo>
                  <a:lnTo>
                    <a:pt x="2819" y="3927"/>
                  </a:lnTo>
                  <a:cubicBezTo>
                    <a:pt x="3136" y="3896"/>
                    <a:pt x="3326" y="3579"/>
                    <a:pt x="3263" y="3294"/>
                  </a:cubicBezTo>
                  <a:cubicBezTo>
                    <a:pt x="3208" y="3018"/>
                    <a:pt x="2984" y="2839"/>
                    <a:pt x="2719" y="2839"/>
                  </a:cubicBezTo>
                  <a:cubicBezTo>
                    <a:pt x="2679" y="2839"/>
                    <a:pt x="2639" y="2843"/>
                    <a:pt x="2598" y="2851"/>
                  </a:cubicBezTo>
                  <a:lnTo>
                    <a:pt x="1173" y="3136"/>
                  </a:lnTo>
                  <a:lnTo>
                    <a:pt x="1173" y="1394"/>
                  </a:lnTo>
                  <a:lnTo>
                    <a:pt x="3770" y="1457"/>
                  </a:lnTo>
                  <a:lnTo>
                    <a:pt x="4720" y="2534"/>
                  </a:lnTo>
                  <a:cubicBezTo>
                    <a:pt x="4800" y="2634"/>
                    <a:pt x="4931" y="2696"/>
                    <a:pt x="5072" y="2696"/>
                  </a:cubicBezTo>
                  <a:cubicBezTo>
                    <a:pt x="5154" y="2696"/>
                    <a:pt x="5240" y="2676"/>
                    <a:pt x="5321" y="2629"/>
                  </a:cubicBezTo>
                  <a:lnTo>
                    <a:pt x="6968" y="1742"/>
                  </a:lnTo>
                  <a:cubicBezTo>
                    <a:pt x="7126" y="1647"/>
                    <a:pt x="7221" y="1457"/>
                    <a:pt x="7221" y="1267"/>
                  </a:cubicBezTo>
                  <a:cubicBezTo>
                    <a:pt x="7221" y="976"/>
                    <a:pt x="6980" y="759"/>
                    <a:pt x="6710" y="759"/>
                  </a:cubicBezTo>
                  <a:cubicBezTo>
                    <a:pt x="6628" y="759"/>
                    <a:pt x="6543" y="779"/>
                    <a:pt x="6461" y="824"/>
                  </a:cubicBezTo>
                  <a:lnTo>
                    <a:pt x="5416" y="1426"/>
                  </a:lnTo>
                  <a:lnTo>
                    <a:pt x="4435" y="349"/>
                  </a:lnTo>
                  <a:cubicBezTo>
                    <a:pt x="4245" y="127"/>
                    <a:pt x="3991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757;p36">
              <a:extLst>
                <a:ext uri="{FF2B5EF4-FFF2-40B4-BE49-F238E27FC236}">
                  <a16:creationId xmlns:a16="http://schemas.microsoft.com/office/drawing/2014/main" id="{84169BE6-AE63-007A-9FC4-E1DC682610E8}"/>
                </a:ext>
              </a:extLst>
            </p:cNvPr>
            <p:cNvSpPr/>
            <p:nvPr/>
          </p:nvSpPr>
          <p:spPr>
            <a:xfrm>
              <a:off x="5236647" y="1798259"/>
              <a:ext cx="244366" cy="150696"/>
            </a:xfrm>
            <a:custGeom>
              <a:avLst/>
              <a:gdLst/>
              <a:ahLst/>
              <a:cxnLst/>
              <a:rect l="l" t="t" r="r" b="b"/>
              <a:pathLst>
                <a:path w="7602" h="4688" extrusionOk="0">
                  <a:moveTo>
                    <a:pt x="1394" y="0"/>
                  </a:moveTo>
                  <a:cubicBezTo>
                    <a:pt x="634" y="0"/>
                    <a:pt x="1" y="571"/>
                    <a:pt x="1" y="1362"/>
                  </a:cubicBezTo>
                  <a:lnTo>
                    <a:pt x="33" y="3737"/>
                  </a:lnTo>
                  <a:cubicBezTo>
                    <a:pt x="33" y="4022"/>
                    <a:pt x="159" y="4276"/>
                    <a:pt x="381" y="4466"/>
                  </a:cubicBezTo>
                  <a:cubicBezTo>
                    <a:pt x="571" y="4624"/>
                    <a:pt x="793" y="4687"/>
                    <a:pt x="1014" y="4687"/>
                  </a:cubicBezTo>
                  <a:cubicBezTo>
                    <a:pt x="1078" y="4687"/>
                    <a:pt x="1109" y="4687"/>
                    <a:pt x="1173" y="4656"/>
                  </a:cubicBezTo>
                  <a:lnTo>
                    <a:pt x="3041" y="4307"/>
                  </a:lnTo>
                  <a:cubicBezTo>
                    <a:pt x="3231" y="4276"/>
                    <a:pt x="3421" y="4149"/>
                    <a:pt x="3516" y="3991"/>
                  </a:cubicBezTo>
                  <a:cubicBezTo>
                    <a:pt x="3643" y="3832"/>
                    <a:pt x="3675" y="3611"/>
                    <a:pt x="3643" y="3421"/>
                  </a:cubicBezTo>
                  <a:cubicBezTo>
                    <a:pt x="3558" y="3051"/>
                    <a:pt x="3243" y="2809"/>
                    <a:pt x="2882" y="2809"/>
                  </a:cubicBezTo>
                  <a:cubicBezTo>
                    <a:pt x="2840" y="2809"/>
                    <a:pt x="2798" y="2813"/>
                    <a:pt x="2756" y="2819"/>
                  </a:cubicBezTo>
                  <a:lnTo>
                    <a:pt x="1553" y="3072"/>
                  </a:lnTo>
                  <a:lnTo>
                    <a:pt x="1553" y="1584"/>
                  </a:lnTo>
                  <a:cubicBezTo>
                    <a:pt x="1553" y="1489"/>
                    <a:pt x="1458" y="1394"/>
                    <a:pt x="1363" y="1394"/>
                  </a:cubicBezTo>
                  <a:cubicBezTo>
                    <a:pt x="1268" y="1394"/>
                    <a:pt x="1173" y="1489"/>
                    <a:pt x="1173" y="1584"/>
                  </a:cubicBezTo>
                  <a:lnTo>
                    <a:pt x="1173" y="3326"/>
                  </a:lnTo>
                  <a:cubicBezTo>
                    <a:pt x="1173" y="3357"/>
                    <a:pt x="1204" y="3421"/>
                    <a:pt x="1236" y="3452"/>
                  </a:cubicBezTo>
                  <a:cubicBezTo>
                    <a:pt x="1281" y="3475"/>
                    <a:pt x="1326" y="3497"/>
                    <a:pt x="1359" y="3497"/>
                  </a:cubicBezTo>
                  <a:cubicBezTo>
                    <a:pt x="1373" y="3497"/>
                    <a:pt x="1385" y="3493"/>
                    <a:pt x="1394" y="3484"/>
                  </a:cubicBezTo>
                  <a:lnTo>
                    <a:pt x="2819" y="3199"/>
                  </a:lnTo>
                  <a:cubicBezTo>
                    <a:pt x="2842" y="3196"/>
                    <a:pt x="2865" y="3194"/>
                    <a:pt x="2887" y="3194"/>
                  </a:cubicBezTo>
                  <a:cubicBezTo>
                    <a:pt x="3079" y="3194"/>
                    <a:pt x="3234" y="3314"/>
                    <a:pt x="3263" y="3484"/>
                  </a:cubicBezTo>
                  <a:cubicBezTo>
                    <a:pt x="3294" y="3579"/>
                    <a:pt x="3263" y="3706"/>
                    <a:pt x="3199" y="3769"/>
                  </a:cubicBezTo>
                  <a:cubicBezTo>
                    <a:pt x="3168" y="3864"/>
                    <a:pt x="3073" y="3927"/>
                    <a:pt x="2978" y="3927"/>
                  </a:cubicBezTo>
                  <a:lnTo>
                    <a:pt x="1109" y="4276"/>
                  </a:lnTo>
                  <a:cubicBezTo>
                    <a:pt x="1070" y="4284"/>
                    <a:pt x="1028" y="4288"/>
                    <a:pt x="986" y="4288"/>
                  </a:cubicBezTo>
                  <a:cubicBezTo>
                    <a:pt x="860" y="4288"/>
                    <a:pt x="729" y="4252"/>
                    <a:pt x="634" y="4181"/>
                  </a:cubicBezTo>
                  <a:cubicBezTo>
                    <a:pt x="508" y="4054"/>
                    <a:pt x="413" y="3896"/>
                    <a:pt x="413" y="3706"/>
                  </a:cubicBezTo>
                  <a:lnTo>
                    <a:pt x="381" y="1331"/>
                  </a:lnTo>
                  <a:cubicBezTo>
                    <a:pt x="381" y="792"/>
                    <a:pt x="824" y="349"/>
                    <a:pt x="1394" y="349"/>
                  </a:cubicBezTo>
                  <a:lnTo>
                    <a:pt x="3865" y="349"/>
                  </a:lnTo>
                  <a:cubicBezTo>
                    <a:pt x="4118" y="349"/>
                    <a:pt x="4340" y="476"/>
                    <a:pt x="4498" y="634"/>
                  </a:cubicBezTo>
                  <a:lnTo>
                    <a:pt x="5448" y="1742"/>
                  </a:lnTo>
                  <a:cubicBezTo>
                    <a:pt x="5485" y="1779"/>
                    <a:pt x="5533" y="1795"/>
                    <a:pt x="5586" y="1795"/>
                  </a:cubicBezTo>
                  <a:cubicBezTo>
                    <a:pt x="5623" y="1795"/>
                    <a:pt x="5662" y="1787"/>
                    <a:pt x="5701" y="1774"/>
                  </a:cubicBezTo>
                  <a:lnTo>
                    <a:pt x="6746" y="1172"/>
                  </a:lnTo>
                  <a:cubicBezTo>
                    <a:pt x="6794" y="1141"/>
                    <a:pt x="6849" y="1125"/>
                    <a:pt x="6905" y="1125"/>
                  </a:cubicBezTo>
                  <a:cubicBezTo>
                    <a:pt x="6960" y="1125"/>
                    <a:pt x="7016" y="1141"/>
                    <a:pt x="7063" y="1172"/>
                  </a:cubicBezTo>
                  <a:cubicBezTo>
                    <a:pt x="7158" y="1236"/>
                    <a:pt x="7221" y="1331"/>
                    <a:pt x="7221" y="1457"/>
                  </a:cubicBezTo>
                  <a:cubicBezTo>
                    <a:pt x="7221" y="1584"/>
                    <a:pt x="7158" y="1679"/>
                    <a:pt x="7063" y="1742"/>
                  </a:cubicBezTo>
                  <a:lnTo>
                    <a:pt x="5416" y="2661"/>
                  </a:lnTo>
                  <a:cubicBezTo>
                    <a:pt x="5371" y="2683"/>
                    <a:pt x="5323" y="2694"/>
                    <a:pt x="5274" y="2694"/>
                  </a:cubicBezTo>
                  <a:cubicBezTo>
                    <a:pt x="5185" y="2694"/>
                    <a:pt x="5098" y="2659"/>
                    <a:pt x="5036" y="2597"/>
                  </a:cubicBezTo>
                  <a:lnTo>
                    <a:pt x="4086" y="1489"/>
                  </a:lnTo>
                  <a:cubicBezTo>
                    <a:pt x="4055" y="1457"/>
                    <a:pt x="4007" y="1441"/>
                    <a:pt x="3960" y="1441"/>
                  </a:cubicBezTo>
                  <a:cubicBezTo>
                    <a:pt x="3912" y="1441"/>
                    <a:pt x="3865" y="1457"/>
                    <a:pt x="3833" y="1489"/>
                  </a:cubicBezTo>
                  <a:cubicBezTo>
                    <a:pt x="3738" y="1552"/>
                    <a:pt x="3738" y="1679"/>
                    <a:pt x="3801" y="1774"/>
                  </a:cubicBezTo>
                  <a:lnTo>
                    <a:pt x="4751" y="2851"/>
                  </a:lnTo>
                  <a:cubicBezTo>
                    <a:pt x="4889" y="2989"/>
                    <a:pt x="5076" y="3065"/>
                    <a:pt x="5267" y="3065"/>
                  </a:cubicBezTo>
                  <a:cubicBezTo>
                    <a:pt x="5382" y="3065"/>
                    <a:pt x="5499" y="3037"/>
                    <a:pt x="5606" y="2977"/>
                  </a:cubicBezTo>
                  <a:lnTo>
                    <a:pt x="7253" y="2091"/>
                  </a:lnTo>
                  <a:cubicBezTo>
                    <a:pt x="7475" y="1964"/>
                    <a:pt x="7601" y="1711"/>
                    <a:pt x="7601" y="1457"/>
                  </a:cubicBezTo>
                  <a:cubicBezTo>
                    <a:pt x="7601" y="1204"/>
                    <a:pt x="7475" y="982"/>
                    <a:pt x="7253" y="856"/>
                  </a:cubicBezTo>
                  <a:cubicBezTo>
                    <a:pt x="7142" y="792"/>
                    <a:pt x="7024" y="761"/>
                    <a:pt x="6905" y="761"/>
                  </a:cubicBezTo>
                  <a:cubicBezTo>
                    <a:pt x="6786" y="761"/>
                    <a:pt x="6667" y="792"/>
                    <a:pt x="6556" y="856"/>
                  </a:cubicBezTo>
                  <a:lnTo>
                    <a:pt x="5638" y="1362"/>
                  </a:lnTo>
                  <a:lnTo>
                    <a:pt x="4783" y="412"/>
                  </a:lnTo>
                  <a:cubicBezTo>
                    <a:pt x="4561" y="127"/>
                    <a:pt x="4213" y="0"/>
                    <a:pt x="38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758;p36">
              <a:extLst>
                <a:ext uri="{FF2B5EF4-FFF2-40B4-BE49-F238E27FC236}">
                  <a16:creationId xmlns:a16="http://schemas.microsoft.com/office/drawing/2014/main" id="{F3194176-E47A-A6B5-6D39-80E9F24B4326}"/>
                </a:ext>
              </a:extLst>
            </p:cNvPr>
            <p:cNvSpPr/>
            <p:nvPr/>
          </p:nvSpPr>
          <p:spPr>
            <a:xfrm>
              <a:off x="5302834" y="1780965"/>
              <a:ext cx="37706" cy="31727"/>
            </a:xfrm>
            <a:custGeom>
              <a:avLst/>
              <a:gdLst/>
              <a:ahLst/>
              <a:cxnLst/>
              <a:rect l="l" t="t" r="r" b="b"/>
              <a:pathLst>
                <a:path w="1173" h="987" extrusionOk="0">
                  <a:moveTo>
                    <a:pt x="0" y="0"/>
                  </a:moveTo>
                  <a:lnTo>
                    <a:pt x="0" y="634"/>
                  </a:lnTo>
                  <a:lnTo>
                    <a:pt x="0" y="697"/>
                  </a:lnTo>
                  <a:cubicBezTo>
                    <a:pt x="180" y="891"/>
                    <a:pt x="366" y="987"/>
                    <a:pt x="553" y="987"/>
                  </a:cubicBezTo>
                  <a:cubicBezTo>
                    <a:pt x="762" y="987"/>
                    <a:pt x="972" y="867"/>
                    <a:pt x="1172" y="634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59;p36">
              <a:extLst>
                <a:ext uri="{FF2B5EF4-FFF2-40B4-BE49-F238E27FC236}">
                  <a16:creationId xmlns:a16="http://schemas.microsoft.com/office/drawing/2014/main" id="{2C1EE8DE-1C5A-20AD-071B-90EEDCBBB6BF}"/>
                </a:ext>
              </a:extLst>
            </p:cNvPr>
            <p:cNvSpPr/>
            <p:nvPr/>
          </p:nvSpPr>
          <p:spPr>
            <a:xfrm>
              <a:off x="5296726" y="1774857"/>
              <a:ext cx="49921" cy="43781"/>
            </a:xfrm>
            <a:custGeom>
              <a:avLst/>
              <a:gdLst/>
              <a:ahLst/>
              <a:cxnLst/>
              <a:rect l="l" t="t" r="r" b="b"/>
              <a:pathLst>
                <a:path w="1553" h="1362" extrusionOk="0">
                  <a:moveTo>
                    <a:pt x="190" y="0"/>
                  </a:moveTo>
                  <a:cubicBezTo>
                    <a:pt x="64" y="0"/>
                    <a:pt x="0" y="63"/>
                    <a:pt x="0" y="190"/>
                  </a:cubicBezTo>
                  <a:lnTo>
                    <a:pt x="0" y="887"/>
                  </a:lnTo>
                  <a:cubicBezTo>
                    <a:pt x="0" y="919"/>
                    <a:pt x="0" y="982"/>
                    <a:pt x="32" y="1014"/>
                  </a:cubicBezTo>
                  <a:cubicBezTo>
                    <a:pt x="285" y="1235"/>
                    <a:pt x="507" y="1362"/>
                    <a:pt x="760" y="1362"/>
                  </a:cubicBezTo>
                  <a:cubicBezTo>
                    <a:pt x="1014" y="1362"/>
                    <a:pt x="1267" y="1204"/>
                    <a:pt x="1520" y="950"/>
                  </a:cubicBezTo>
                  <a:cubicBezTo>
                    <a:pt x="1552" y="919"/>
                    <a:pt x="1552" y="887"/>
                    <a:pt x="1552" y="824"/>
                  </a:cubicBezTo>
                  <a:lnTo>
                    <a:pt x="1552" y="190"/>
                  </a:lnTo>
                  <a:cubicBezTo>
                    <a:pt x="1552" y="95"/>
                    <a:pt x="1457" y="0"/>
                    <a:pt x="1362" y="0"/>
                  </a:cubicBezTo>
                  <a:cubicBezTo>
                    <a:pt x="1267" y="0"/>
                    <a:pt x="1172" y="95"/>
                    <a:pt x="1172" y="190"/>
                  </a:cubicBezTo>
                  <a:lnTo>
                    <a:pt x="1172" y="760"/>
                  </a:lnTo>
                  <a:cubicBezTo>
                    <a:pt x="1045" y="919"/>
                    <a:pt x="887" y="982"/>
                    <a:pt x="760" y="982"/>
                  </a:cubicBezTo>
                  <a:cubicBezTo>
                    <a:pt x="634" y="982"/>
                    <a:pt x="507" y="919"/>
                    <a:pt x="380" y="792"/>
                  </a:cubicBez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60;p36">
              <a:extLst>
                <a:ext uri="{FF2B5EF4-FFF2-40B4-BE49-F238E27FC236}">
                  <a16:creationId xmlns:a16="http://schemas.microsoft.com/office/drawing/2014/main" id="{2626C41E-A321-836B-C771-C5CDDE0AE5BF}"/>
                </a:ext>
              </a:extLst>
            </p:cNvPr>
            <p:cNvSpPr/>
            <p:nvPr/>
          </p:nvSpPr>
          <p:spPr>
            <a:xfrm>
              <a:off x="5275350" y="1689319"/>
              <a:ext cx="93671" cy="94731"/>
            </a:xfrm>
            <a:custGeom>
              <a:avLst/>
              <a:gdLst/>
              <a:ahLst/>
              <a:cxnLst/>
              <a:rect l="l" t="t" r="r" b="b"/>
              <a:pathLst>
                <a:path w="2914" h="2947" extrusionOk="0">
                  <a:moveTo>
                    <a:pt x="1457" y="1"/>
                  </a:moveTo>
                  <a:cubicBezTo>
                    <a:pt x="665" y="1"/>
                    <a:pt x="0" y="666"/>
                    <a:pt x="0" y="1489"/>
                  </a:cubicBezTo>
                  <a:cubicBezTo>
                    <a:pt x="0" y="2281"/>
                    <a:pt x="665" y="2946"/>
                    <a:pt x="1457" y="2946"/>
                  </a:cubicBezTo>
                  <a:cubicBezTo>
                    <a:pt x="2281" y="2946"/>
                    <a:pt x="2914" y="2281"/>
                    <a:pt x="2914" y="1489"/>
                  </a:cubicBezTo>
                  <a:cubicBezTo>
                    <a:pt x="2914" y="666"/>
                    <a:pt x="2281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61;p36">
              <a:extLst>
                <a:ext uri="{FF2B5EF4-FFF2-40B4-BE49-F238E27FC236}">
                  <a16:creationId xmlns:a16="http://schemas.microsoft.com/office/drawing/2014/main" id="{62EEA708-355A-484D-1F5A-60B4D28C47A2}"/>
                </a:ext>
              </a:extLst>
            </p:cNvPr>
            <p:cNvSpPr/>
            <p:nvPr/>
          </p:nvSpPr>
          <p:spPr>
            <a:xfrm>
              <a:off x="5269242" y="1683212"/>
              <a:ext cx="106914" cy="106946"/>
            </a:xfrm>
            <a:custGeom>
              <a:avLst/>
              <a:gdLst/>
              <a:ahLst/>
              <a:cxnLst/>
              <a:rect l="l" t="t" r="r" b="b"/>
              <a:pathLst>
                <a:path w="3326" h="3327" extrusionOk="0">
                  <a:moveTo>
                    <a:pt x="1647" y="381"/>
                  </a:moveTo>
                  <a:cubicBezTo>
                    <a:pt x="2344" y="381"/>
                    <a:pt x="2946" y="951"/>
                    <a:pt x="2946" y="1679"/>
                  </a:cubicBezTo>
                  <a:cubicBezTo>
                    <a:pt x="2946" y="2376"/>
                    <a:pt x="2344" y="2946"/>
                    <a:pt x="1647" y="2946"/>
                  </a:cubicBezTo>
                  <a:cubicBezTo>
                    <a:pt x="950" y="2946"/>
                    <a:pt x="380" y="2376"/>
                    <a:pt x="380" y="1679"/>
                  </a:cubicBezTo>
                  <a:cubicBezTo>
                    <a:pt x="380" y="951"/>
                    <a:pt x="950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729" y="1"/>
                    <a:pt x="0" y="761"/>
                    <a:pt x="0" y="1679"/>
                  </a:cubicBezTo>
                  <a:cubicBezTo>
                    <a:pt x="0" y="2566"/>
                    <a:pt x="729" y="3326"/>
                    <a:pt x="1647" y="3326"/>
                  </a:cubicBezTo>
                  <a:cubicBezTo>
                    <a:pt x="2566" y="3326"/>
                    <a:pt x="3326" y="2598"/>
                    <a:pt x="3326" y="1679"/>
                  </a:cubicBezTo>
                  <a:cubicBezTo>
                    <a:pt x="3326" y="761"/>
                    <a:pt x="2566" y="1"/>
                    <a:pt x="16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62;p36">
              <a:extLst>
                <a:ext uri="{FF2B5EF4-FFF2-40B4-BE49-F238E27FC236}">
                  <a16:creationId xmlns:a16="http://schemas.microsoft.com/office/drawing/2014/main" id="{24828C1B-865F-565F-5BCA-CA8CFD6F83AC}"/>
                </a:ext>
              </a:extLst>
            </p:cNvPr>
            <p:cNvSpPr/>
            <p:nvPr/>
          </p:nvSpPr>
          <p:spPr>
            <a:xfrm>
              <a:off x="5257027" y="1652674"/>
              <a:ext cx="129319" cy="78434"/>
            </a:xfrm>
            <a:custGeom>
              <a:avLst/>
              <a:gdLst/>
              <a:ahLst/>
              <a:cxnLst/>
              <a:rect l="l" t="t" r="r" b="b"/>
              <a:pathLst>
                <a:path w="4023" h="2440" extrusionOk="0">
                  <a:moveTo>
                    <a:pt x="1774" y="1"/>
                  </a:moveTo>
                  <a:lnTo>
                    <a:pt x="1742" y="1109"/>
                  </a:lnTo>
                  <a:lnTo>
                    <a:pt x="1520" y="286"/>
                  </a:lnTo>
                  <a:cubicBezTo>
                    <a:pt x="855" y="476"/>
                    <a:pt x="349" y="1109"/>
                    <a:pt x="349" y="1869"/>
                  </a:cubicBezTo>
                  <a:cubicBezTo>
                    <a:pt x="159" y="1869"/>
                    <a:pt x="0" y="2028"/>
                    <a:pt x="0" y="2218"/>
                  </a:cubicBezTo>
                  <a:lnTo>
                    <a:pt x="0" y="2439"/>
                  </a:lnTo>
                  <a:lnTo>
                    <a:pt x="4022" y="2439"/>
                  </a:lnTo>
                  <a:lnTo>
                    <a:pt x="4022" y="2218"/>
                  </a:lnTo>
                  <a:cubicBezTo>
                    <a:pt x="4022" y="2028"/>
                    <a:pt x="3864" y="1869"/>
                    <a:pt x="3674" y="1869"/>
                  </a:cubicBezTo>
                  <a:cubicBezTo>
                    <a:pt x="3674" y="1109"/>
                    <a:pt x="3167" y="476"/>
                    <a:pt x="2502" y="286"/>
                  </a:cubicBezTo>
                  <a:lnTo>
                    <a:pt x="2249" y="110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63;p36">
              <a:extLst>
                <a:ext uri="{FF2B5EF4-FFF2-40B4-BE49-F238E27FC236}">
                  <a16:creationId xmlns:a16="http://schemas.microsoft.com/office/drawing/2014/main" id="{0EBFBA46-A0EF-D24F-201D-7160921693D7}"/>
                </a:ext>
              </a:extLst>
            </p:cNvPr>
            <p:cNvSpPr/>
            <p:nvPr/>
          </p:nvSpPr>
          <p:spPr>
            <a:xfrm>
              <a:off x="5250920" y="1646566"/>
              <a:ext cx="141534" cy="90649"/>
            </a:xfrm>
            <a:custGeom>
              <a:avLst/>
              <a:gdLst/>
              <a:ahLst/>
              <a:cxnLst/>
              <a:rect l="l" t="t" r="r" b="b"/>
              <a:pathLst>
                <a:path w="4403" h="2820" extrusionOk="0">
                  <a:moveTo>
                    <a:pt x="2249" y="381"/>
                  </a:moveTo>
                  <a:lnTo>
                    <a:pt x="2249" y="1299"/>
                  </a:lnTo>
                  <a:cubicBezTo>
                    <a:pt x="2249" y="1394"/>
                    <a:pt x="2312" y="1458"/>
                    <a:pt x="2407" y="1489"/>
                  </a:cubicBezTo>
                  <a:cubicBezTo>
                    <a:pt x="2502" y="1489"/>
                    <a:pt x="2565" y="1458"/>
                    <a:pt x="2597" y="1363"/>
                  </a:cubicBezTo>
                  <a:lnTo>
                    <a:pt x="2787" y="729"/>
                  </a:lnTo>
                  <a:cubicBezTo>
                    <a:pt x="3326" y="951"/>
                    <a:pt x="3674" y="1489"/>
                    <a:pt x="3674" y="2059"/>
                  </a:cubicBezTo>
                  <a:cubicBezTo>
                    <a:pt x="3674" y="2154"/>
                    <a:pt x="3737" y="2249"/>
                    <a:pt x="3864" y="2249"/>
                  </a:cubicBezTo>
                  <a:cubicBezTo>
                    <a:pt x="3959" y="2249"/>
                    <a:pt x="4022" y="2313"/>
                    <a:pt x="4022" y="2408"/>
                  </a:cubicBezTo>
                  <a:lnTo>
                    <a:pt x="4022" y="2439"/>
                  </a:lnTo>
                  <a:lnTo>
                    <a:pt x="380" y="2439"/>
                  </a:lnTo>
                  <a:lnTo>
                    <a:pt x="380" y="2408"/>
                  </a:lnTo>
                  <a:cubicBezTo>
                    <a:pt x="380" y="2313"/>
                    <a:pt x="444" y="2249"/>
                    <a:pt x="539" y="2249"/>
                  </a:cubicBezTo>
                  <a:cubicBezTo>
                    <a:pt x="665" y="2249"/>
                    <a:pt x="729" y="2154"/>
                    <a:pt x="729" y="2059"/>
                  </a:cubicBezTo>
                  <a:cubicBezTo>
                    <a:pt x="729" y="1489"/>
                    <a:pt x="1077" y="951"/>
                    <a:pt x="1584" y="729"/>
                  </a:cubicBezTo>
                  <a:lnTo>
                    <a:pt x="1742" y="1331"/>
                  </a:lnTo>
                  <a:cubicBezTo>
                    <a:pt x="1774" y="1426"/>
                    <a:pt x="1869" y="1489"/>
                    <a:pt x="1964" y="1489"/>
                  </a:cubicBezTo>
                  <a:cubicBezTo>
                    <a:pt x="2059" y="1489"/>
                    <a:pt x="2122" y="1394"/>
                    <a:pt x="2122" y="1299"/>
                  </a:cubicBezTo>
                  <a:lnTo>
                    <a:pt x="2154" y="381"/>
                  </a:lnTo>
                  <a:close/>
                  <a:moveTo>
                    <a:pt x="1964" y="1"/>
                  </a:moveTo>
                  <a:cubicBezTo>
                    <a:pt x="1869" y="1"/>
                    <a:pt x="1805" y="96"/>
                    <a:pt x="1774" y="191"/>
                  </a:cubicBezTo>
                  <a:lnTo>
                    <a:pt x="1774" y="286"/>
                  </a:lnTo>
                  <a:lnTo>
                    <a:pt x="1679" y="286"/>
                  </a:lnTo>
                  <a:cubicBezTo>
                    <a:pt x="950" y="508"/>
                    <a:pt x="444" y="1173"/>
                    <a:pt x="380" y="1901"/>
                  </a:cubicBezTo>
                  <a:cubicBezTo>
                    <a:pt x="159" y="1964"/>
                    <a:pt x="0" y="2186"/>
                    <a:pt x="0" y="2408"/>
                  </a:cubicBezTo>
                  <a:lnTo>
                    <a:pt x="0" y="2629"/>
                  </a:lnTo>
                  <a:cubicBezTo>
                    <a:pt x="0" y="2756"/>
                    <a:pt x="95" y="2819"/>
                    <a:pt x="190" y="2819"/>
                  </a:cubicBezTo>
                  <a:lnTo>
                    <a:pt x="4212" y="2819"/>
                  </a:lnTo>
                  <a:cubicBezTo>
                    <a:pt x="4339" y="2819"/>
                    <a:pt x="4402" y="2724"/>
                    <a:pt x="4402" y="2629"/>
                  </a:cubicBezTo>
                  <a:lnTo>
                    <a:pt x="4402" y="2408"/>
                  </a:lnTo>
                  <a:cubicBezTo>
                    <a:pt x="4402" y="2186"/>
                    <a:pt x="4244" y="1964"/>
                    <a:pt x="4022" y="1901"/>
                  </a:cubicBezTo>
                  <a:cubicBezTo>
                    <a:pt x="3959" y="1173"/>
                    <a:pt x="3452" y="508"/>
                    <a:pt x="2724" y="286"/>
                  </a:cubicBezTo>
                  <a:cubicBezTo>
                    <a:pt x="2692" y="286"/>
                    <a:pt x="2660" y="286"/>
                    <a:pt x="2597" y="318"/>
                  </a:cubicBezTo>
                  <a:lnTo>
                    <a:pt x="2597" y="191"/>
                  </a:lnTo>
                  <a:cubicBezTo>
                    <a:pt x="2597" y="96"/>
                    <a:pt x="2534" y="1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64;p36">
              <a:extLst>
                <a:ext uri="{FF2B5EF4-FFF2-40B4-BE49-F238E27FC236}">
                  <a16:creationId xmlns:a16="http://schemas.microsoft.com/office/drawing/2014/main" id="{F8DA15BE-6A6A-AB20-8586-670AE493194E}"/>
                </a:ext>
              </a:extLst>
            </p:cNvPr>
            <p:cNvSpPr/>
            <p:nvPr/>
          </p:nvSpPr>
          <p:spPr>
            <a:xfrm>
              <a:off x="5463688" y="1766660"/>
              <a:ext cx="88592" cy="70301"/>
            </a:xfrm>
            <a:custGeom>
              <a:avLst/>
              <a:gdLst/>
              <a:ahLst/>
              <a:cxnLst/>
              <a:rect l="l" t="t" r="r" b="b"/>
              <a:pathLst>
                <a:path w="2756" h="2187" extrusionOk="0">
                  <a:moveTo>
                    <a:pt x="2524" y="0"/>
                  </a:moveTo>
                  <a:cubicBezTo>
                    <a:pt x="2491" y="0"/>
                    <a:pt x="2461" y="11"/>
                    <a:pt x="2439" y="33"/>
                  </a:cubicBezTo>
                  <a:lnTo>
                    <a:pt x="95" y="1839"/>
                  </a:lnTo>
                  <a:cubicBezTo>
                    <a:pt x="0" y="1902"/>
                    <a:pt x="0" y="2029"/>
                    <a:pt x="63" y="2092"/>
                  </a:cubicBezTo>
                  <a:cubicBezTo>
                    <a:pt x="95" y="2155"/>
                    <a:pt x="158" y="2187"/>
                    <a:pt x="190" y="2187"/>
                  </a:cubicBezTo>
                  <a:cubicBezTo>
                    <a:pt x="253" y="2187"/>
                    <a:pt x="285" y="2155"/>
                    <a:pt x="317" y="2124"/>
                  </a:cubicBezTo>
                  <a:lnTo>
                    <a:pt x="2660" y="350"/>
                  </a:lnTo>
                  <a:cubicBezTo>
                    <a:pt x="2755" y="287"/>
                    <a:pt x="2755" y="160"/>
                    <a:pt x="2692" y="97"/>
                  </a:cubicBezTo>
                  <a:cubicBezTo>
                    <a:pt x="2651" y="35"/>
                    <a:pt x="2584" y="0"/>
                    <a:pt x="25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65;p36">
              <a:extLst>
                <a:ext uri="{FF2B5EF4-FFF2-40B4-BE49-F238E27FC236}">
                  <a16:creationId xmlns:a16="http://schemas.microsoft.com/office/drawing/2014/main" id="{A55C14E4-ABBD-2EF2-E5BB-FE178E591032}"/>
                </a:ext>
              </a:extLst>
            </p:cNvPr>
            <p:cNvSpPr/>
            <p:nvPr/>
          </p:nvSpPr>
          <p:spPr>
            <a:xfrm>
              <a:off x="5365935" y="1856280"/>
              <a:ext cx="12247" cy="43814"/>
            </a:xfrm>
            <a:custGeom>
              <a:avLst/>
              <a:gdLst/>
              <a:ahLst/>
              <a:cxnLst/>
              <a:rect l="l" t="t" r="r" b="b"/>
              <a:pathLst>
                <a:path w="381" h="136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1172"/>
                  </a:lnTo>
                  <a:cubicBezTo>
                    <a:pt x="1" y="1267"/>
                    <a:pt x="96" y="1362"/>
                    <a:pt x="191" y="1362"/>
                  </a:cubicBezTo>
                  <a:cubicBezTo>
                    <a:pt x="318" y="1362"/>
                    <a:pt x="381" y="1267"/>
                    <a:pt x="381" y="1172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536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20;p30">
            <a:extLst>
              <a:ext uri="{FF2B5EF4-FFF2-40B4-BE49-F238E27FC236}">
                <a16:creationId xmlns:a16="http://schemas.microsoft.com/office/drawing/2014/main" id="{FABCA4DF-E644-4230-D52B-FF1D8CDCA018}"/>
              </a:ext>
            </a:extLst>
          </p:cNvPr>
          <p:cNvSpPr txBox="1"/>
          <p:nvPr/>
        </p:nvSpPr>
        <p:spPr>
          <a:xfrm>
            <a:off x="-2015290" y="254700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Backlog Sprint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1BE788-51B9-091E-AEA6-03DE5B40D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28416"/>
              </p:ext>
            </p:extLst>
          </p:nvPr>
        </p:nvGraphicFramePr>
        <p:xfrm>
          <a:off x="5244662" y="129984"/>
          <a:ext cx="3520964" cy="4883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050">
                  <a:extLst>
                    <a:ext uri="{9D8B030D-6E8A-4147-A177-3AD203B41FA5}">
                      <a16:colId xmlns:a16="http://schemas.microsoft.com/office/drawing/2014/main" val="2448692436"/>
                    </a:ext>
                  </a:extLst>
                </a:gridCol>
                <a:gridCol w="1019750">
                  <a:extLst>
                    <a:ext uri="{9D8B030D-6E8A-4147-A177-3AD203B41FA5}">
                      <a16:colId xmlns:a16="http://schemas.microsoft.com/office/drawing/2014/main" val="361317681"/>
                    </a:ext>
                  </a:extLst>
                </a:gridCol>
                <a:gridCol w="352050">
                  <a:extLst>
                    <a:ext uri="{9D8B030D-6E8A-4147-A177-3AD203B41FA5}">
                      <a16:colId xmlns:a16="http://schemas.microsoft.com/office/drawing/2014/main" val="2963601811"/>
                    </a:ext>
                  </a:extLst>
                </a:gridCol>
                <a:gridCol w="256204">
                  <a:extLst>
                    <a:ext uri="{9D8B030D-6E8A-4147-A177-3AD203B41FA5}">
                      <a16:colId xmlns:a16="http://schemas.microsoft.com/office/drawing/2014/main" val="2094525080"/>
                    </a:ext>
                  </a:extLst>
                </a:gridCol>
                <a:gridCol w="256204">
                  <a:extLst>
                    <a:ext uri="{9D8B030D-6E8A-4147-A177-3AD203B41FA5}">
                      <a16:colId xmlns:a16="http://schemas.microsoft.com/office/drawing/2014/main" val="165346315"/>
                    </a:ext>
                  </a:extLst>
                </a:gridCol>
                <a:gridCol w="256204">
                  <a:extLst>
                    <a:ext uri="{9D8B030D-6E8A-4147-A177-3AD203B41FA5}">
                      <a16:colId xmlns:a16="http://schemas.microsoft.com/office/drawing/2014/main" val="4218826503"/>
                    </a:ext>
                  </a:extLst>
                </a:gridCol>
                <a:gridCol w="256204">
                  <a:extLst>
                    <a:ext uri="{9D8B030D-6E8A-4147-A177-3AD203B41FA5}">
                      <a16:colId xmlns:a16="http://schemas.microsoft.com/office/drawing/2014/main" val="2638488991"/>
                    </a:ext>
                  </a:extLst>
                </a:gridCol>
                <a:gridCol w="256204">
                  <a:extLst>
                    <a:ext uri="{9D8B030D-6E8A-4147-A177-3AD203B41FA5}">
                      <a16:colId xmlns:a16="http://schemas.microsoft.com/office/drawing/2014/main" val="2962632911"/>
                    </a:ext>
                  </a:extLst>
                </a:gridCol>
                <a:gridCol w="258047">
                  <a:extLst>
                    <a:ext uri="{9D8B030D-6E8A-4147-A177-3AD203B41FA5}">
                      <a16:colId xmlns:a16="http://schemas.microsoft.com/office/drawing/2014/main" val="1189038843"/>
                    </a:ext>
                  </a:extLst>
                </a:gridCol>
                <a:gridCol w="258047">
                  <a:extLst>
                    <a:ext uri="{9D8B030D-6E8A-4147-A177-3AD203B41FA5}">
                      <a16:colId xmlns:a16="http://schemas.microsoft.com/office/drawing/2014/main" val="3640433577"/>
                    </a:ext>
                  </a:extLst>
                </a:gridCol>
              </a:tblGrid>
              <a:tr h="12560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ID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Backlog Item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Sprint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83980"/>
                  </a:ext>
                </a:extLst>
              </a:tr>
              <a:tr h="12560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2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3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4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5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6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7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8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/>
                </a:tc>
                <a:extLst>
                  <a:ext uri="{0D108BD9-81ED-4DB2-BD59-A6C34878D82A}">
                    <a16:rowId xmlns:a16="http://schemas.microsoft.com/office/drawing/2014/main" val="1564105348"/>
                  </a:ext>
                </a:extLst>
              </a:tr>
              <a:tr h="266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Sketch tampilan aplikasi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D" sz="700" dirty="0">
                          <a:effectLst/>
                        </a:rPr>
                        <a:t> 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extLst>
                  <a:ext uri="{0D108BD9-81ED-4DB2-BD59-A6C34878D82A}">
                    <a16:rowId xmlns:a16="http://schemas.microsoft.com/office/drawing/2014/main" val="1868089971"/>
                  </a:ext>
                </a:extLst>
              </a:tr>
              <a:tr h="318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2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Prototype tampilan aplikasi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D" sz="700" dirty="0">
                          <a:effectLst/>
                        </a:rPr>
                        <a:t> 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extLst>
                  <a:ext uri="{0D108BD9-81ED-4DB2-BD59-A6C34878D82A}">
                    <a16:rowId xmlns:a16="http://schemas.microsoft.com/office/drawing/2014/main" val="4070928773"/>
                  </a:ext>
                </a:extLst>
              </a:tr>
              <a:tr h="407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3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Mengimplementasi Prototype menjadi interface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ID" sz="700" dirty="0">
                          <a:effectLst/>
                        </a:rPr>
                        <a:t> </a:t>
                      </a: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D" sz="700" dirty="0">
                          <a:effectLst/>
                        </a:rPr>
                        <a:t> 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extLst>
                  <a:ext uri="{0D108BD9-81ED-4DB2-BD59-A6C34878D82A}">
                    <a16:rowId xmlns:a16="http://schemas.microsoft.com/office/drawing/2014/main" val="3533723099"/>
                  </a:ext>
                </a:extLst>
              </a:tr>
              <a:tr h="2924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4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Melakukan persiapan database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D" sz="700" dirty="0">
                          <a:effectLst/>
                        </a:rPr>
                        <a:t> 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extLst>
                  <a:ext uri="{0D108BD9-81ED-4DB2-BD59-A6C34878D82A}">
                    <a16:rowId xmlns:a16="http://schemas.microsoft.com/office/drawing/2014/main" val="3637922621"/>
                  </a:ext>
                </a:extLst>
              </a:tr>
              <a:tr h="266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5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halaman login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</a:rPr>
                        <a:t> </a:t>
                      </a: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extLst>
                  <a:ext uri="{0D108BD9-81ED-4DB2-BD59-A6C34878D82A}">
                    <a16:rowId xmlns:a16="http://schemas.microsoft.com/office/drawing/2014/main" val="780553893"/>
                  </a:ext>
                </a:extLst>
              </a:tr>
              <a:tr h="266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6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halaman registrasi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</a:rPr>
                        <a:t> </a:t>
                      </a: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extLst>
                  <a:ext uri="{0D108BD9-81ED-4DB2-BD59-A6C34878D82A}">
                    <a16:rowId xmlns:a16="http://schemas.microsoft.com/office/drawing/2014/main" val="3880823159"/>
                  </a:ext>
                </a:extLst>
              </a:tr>
              <a:tr h="318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7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halaman landing page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</a:rPr>
                        <a:t> </a:t>
                      </a: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extLst>
                  <a:ext uri="{0D108BD9-81ED-4DB2-BD59-A6C34878D82A}">
                    <a16:rowId xmlns:a16="http://schemas.microsoft.com/office/drawing/2014/main" val="1008605766"/>
                  </a:ext>
                </a:extLst>
              </a:tr>
              <a:tr h="5478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8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Mempersiapkan materi ajaran dan kuis berupa video ataupun gambar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D" sz="700" dirty="0">
                          <a:effectLst/>
                        </a:rPr>
                        <a:t> 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</a:rPr>
                        <a:t> </a:t>
                      </a: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extLst>
                  <a:ext uri="{0D108BD9-81ED-4DB2-BD59-A6C34878D82A}">
                    <a16:rowId xmlns:a16="http://schemas.microsoft.com/office/drawing/2014/main" val="793324025"/>
                  </a:ext>
                </a:extLst>
              </a:tr>
              <a:tr h="3186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9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halaman pembelajaran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D" sz="700" dirty="0">
                          <a:effectLst/>
                        </a:rPr>
                        <a:t> 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D" sz="700" dirty="0">
                          <a:effectLst/>
                        </a:rPr>
                        <a:t> 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extLst>
                  <a:ext uri="{0D108BD9-81ED-4DB2-BD59-A6C34878D82A}">
                    <a16:rowId xmlns:a16="http://schemas.microsoft.com/office/drawing/2014/main" val="476417873"/>
                  </a:ext>
                </a:extLst>
              </a:tr>
              <a:tr h="266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10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halaman kuis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</a:rPr>
                        <a:t> </a:t>
                      </a: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extLst>
                  <a:ext uri="{0D108BD9-81ED-4DB2-BD59-A6C34878D82A}">
                    <a16:rowId xmlns:a16="http://schemas.microsoft.com/office/drawing/2014/main" val="1572676894"/>
                  </a:ext>
                </a:extLst>
              </a:tr>
              <a:tr h="266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11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tampil profil user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D" sz="700" dirty="0">
                          <a:effectLst/>
                        </a:rPr>
                        <a:t> 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extLst>
                  <a:ext uri="{0D108BD9-81ED-4DB2-BD59-A6C34878D82A}">
                    <a16:rowId xmlns:a16="http://schemas.microsoft.com/office/drawing/2014/main" val="759245323"/>
                  </a:ext>
                </a:extLst>
              </a:tr>
              <a:tr h="266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12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edit profil user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D" sz="700" dirty="0">
                          <a:effectLst/>
                        </a:rPr>
                        <a:t> 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extLst>
                  <a:ext uri="{0D108BD9-81ED-4DB2-BD59-A6C34878D82A}">
                    <a16:rowId xmlns:a16="http://schemas.microsoft.com/office/drawing/2014/main" val="2839996058"/>
                  </a:ext>
                </a:extLst>
              </a:tr>
              <a:tr h="2663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13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riwayat nilai kuis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D" sz="700" dirty="0">
                          <a:effectLst/>
                        </a:rPr>
                        <a:t> 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extLst>
                  <a:ext uri="{0D108BD9-81ED-4DB2-BD59-A6C34878D82A}">
                    <a16:rowId xmlns:a16="http://schemas.microsoft.com/office/drawing/2014/main" val="3894123803"/>
                  </a:ext>
                </a:extLst>
              </a:tr>
              <a:tr h="2085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14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Membuat fungsi logout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>
                          <a:effectLst/>
                        </a:rPr>
                        <a:t> </a:t>
                      </a:r>
                      <a:endParaRPr lang="en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7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ID" sz="700" dirty="0">
                          <a:effectLst/>
                        </a:rPr>
                        <a:t> </a:t>
                      </a:r>
                      <a:endParaRPr lang="en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906" marR="24906" marT="0" marB="0" anchor="ctr"/>
                </a:tc>
                <a:extLst>
                  <a:ext uri="{0D108BD9-81ED-4DB2-BD59-A6C34878D82A}">
                    <a16:rowId xmlns:a16="http://schemas.microsoft.com/office/drawing/2014/main" val="235480499"/>
                  </a:ext>
                </a:extLst>
              </a:tr>
            </a:tbl>
          </a:graphicData>
        </a:graphic>
      </p:graphicFrame>
      <p:grpSp>
        <p:nvGrpSpPr>
          <p:cNvPr id="77" name="Group 76">
            <a:extLst>
              <a:ext uri="{FF2B5EF4-FFF2-40B4-BE49-F238E27FC236}">
                <a16:creationId xmlns:a16="http://schemas.microsoft.com/office/drawing/2014/main" id="{58E3009B-B79B-F53F-486E-E4859547863F}"/>
              </a:ext>
            </a:extLst>
          </p:cNvPr>
          <p:cNvGrpSpPr/>
          <p:nvPr/>
        </p:nvGrpSpPr>
        <p:grpSpPr>
          <a:xfrm>
            <a:off x="801674" y="1474170"/>
            <a:ext cx="2467043" cy="2504930"/>
            <a:chOff x="5562860" y="1974274"/>
            <a:chExt cx="933555" cy="947892"/>
          </a:xfrm>
        </p:grpSpPr>
        <p:sp>
          <p:nvSpPr>
            <p:cNvPr id="4" name="Google Shape;3506;p36">
              <a:extLst>
                <a:ext uri="{FF2B5EF4-FFF2-40B4-BE49-F238E27FC236}">
                  <a16:creationId xmlns:a16="http://schemas.microsoft.com/office/drawing/2014/main" id="{CDA0F8B3-5B75-4FDE-9696-A0722ABF8646}"/>
                </a:ext>
              </a:extLst>
            </p:cNvPr>
            <p:cNvSpPr/>
            <p:nvPr/>
          </p:nvSpPr>
          <p:spPr>
            <a:xfrm>
              <a:off x="5562860" y="2234520"/>
              <a:ext cx="197531" cy="604069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507;p36">
              <a:extLst>
                <a:ext uri="{FF2B5EF4-FFF2-40B4-BE49-F238E27FC236}">
                  <a16:creationId xmlns:a16="http://schemas.microsoft.com/office/drawing/2014/main" id="{021FC244-BFB7-CFB9-554C-D292705BFC95}"/>
                </a:ext>
              </a:extLst>
            </p:cNvPr>
            <p:cNvSpPr/>
            <p:nvPr/>
          </p:nvSpPr>
          <p:spPr>
            <a:xfrm>
              <a:off x="6304992" y="2457831"/>
              <a:ext cx="191423" cy="376675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08;p36">
              <a:extLst>
                <a:ext uri="{FF2B5EF4-FFF2-40B4-BE49-F238E27FC236}">
                  <a16:creationId xmlns:a16="http://schemas.microsoft.com/office/drawing/2014/main" id="{3333A661-1082-3A67-12FD-450DF7013CE9}"/>
                </a:ext>
              </a:extLst>
            </p:cNvPr>
            <p:cNvSpPr/>
            <p:nvPr/>
          </p:nvSpPr>
          <p:spPr>
            <a:xfrm>
              <a:off x="5938506" y="1997708"/>
              <a:ext cx="295252" cy="55997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09;p36">
              <a:extLst>
                <a:ext uri="{FF2B5EF4-FFF2-40B4-BE49-F238E27FC236}">
                  <a16:creationId xmlns:a16="http://schemas.microsoft.com/office/drawing/2014/main" id="{0A7DD1EF-5941-1AA9-E1AF-6D64104C69CD}"/>
                </a:ext>
              </a:extLst>
            </p:cNvPr>
            <p:cNvSpPr/>
            <p:nvPr/>
          </p:nvSpPr>
          <p:spPr>
            <a:xfrm>
              <a:off x="5969044" y="2746943"/>
              <a:ext cx="106946" cy="127294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10;p36">
              <a:extLst>
                <a:ext uri="{FF2B5EF4-FFF2-40B4-BE49-F238E27FC236}">
                  <a16:creationId xmlns:a16="http://schemas.microsoft.com/office/drawing/2014/main" id="{536AC58C-C074-4F17-A9DD-977571D21663}"/>
                </a:ext>
              </a:extLst>
            </p:cNvPr>
            <p:cNvSpPr/>
            <p:nvPr/>
          </p:nvSpPr>
          <p:spPr>
            <a:xfrm>
              <a:off x="5925295" y="2513828"/>
              <a:ext cx="181234" cy="256549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11;p36">
              <a:extLst>
                <a:ext uri="{FF2B5EF4-FFF2-40B4-BE49-F238E27FC236}">
                  <a16:creationId xmlns:a16="http://schemas.microsoft.com/office/drawing/2014/main" id="{E713EE95-B380-67D9-4505-1EE826149AD8}"/>
                </a:ext>
              </a:extLst>
            </p:cNvPr>
            <p:cNvSpPr/>
            <p:nvPr/>
          </p:nvSpPr>
          <p:spPr>
            <a:xfrm>
              <a:off x="5919187" y="2507720"/>
              <a:ext cx="193449" cy="268764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12;p36">
              <a:extLst>
                <a:ext uri="{FF2B5EF4-FFF2-40B4-BE49-F238E27FC236}">
                  <a16:creationId xmlns:a16="http://schemas.microsoft.com/office/drawing/2014/main" id="{2C2065CA-CDFE-1526-39C0-D9344332DB9B}"/>
                </a:ext>
              </a:extLst>
            </p:cNvPr>
            <p:cNvSpPr/>
            <p:nvPr/>
          </p:nvSpPr>
          <p:spPr>
            <a:xfrm>
              <a:off x="5988395" y="2564713"/>
              <a:ext cx="95728" cy="11251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13;p36">
              <a:extLst>
                <a:ext uri="{FF2B5EF4-FFF2-40B4-BE49-F238E27FC236}">
                  <a16:creationId xmlns:a16="http://schemas.microsoft.com/office/drawing/2014/main" id="{D3AE045F-8771-B9CF-616F-112350D34FD5}"/>
                </a:ext>
              </a:extLst>
            </p:cNvPr>
            <p:cNvSpPr/>
            <p:nvPr/>
          </p:nvSpPr>
          <p:spPr>
            <a:xfrm>
              <a:off x="5946671" y="2543948"/>
              <a:ext cx="45839" cy="37095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14;p36">
              <a:extLst>
                <a:ext uri="{FF2B5EF4-FFF2-40B4-BE49-F238E27FC236}">
                  <a16:creationId xmlns:a16="http://schemas.microsoft.com/office/drawing/2014/main" id="{AE819A86-44B5-7200-249A-A99B4CEB1D1F}"/>
                </a:ext>
              </a:extLst>
            </p:cNvPr>
            <p:cNvSpPr/>
            <p:nvPr/>
          </p:nvSpPr>
          <p:spPr>
            <a:xfrm>
              <a:off x="5988395" y="2608495"/>
              <a:ext cx="95728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15;p36">
              <a:extLst>
                <a:ext uri="{FF2B5EF4-FFF2-40B4-BE49-F238E27FC236}">
                  <a16:creationId xmlns:a16="http://schemas.microsoft.com/office/drawing/2014/main" id="{FBF113C6-3FBB-25A3-6D10-595AF7244D2C}"/>
                </a:ext>
              </a:extLst>
            </p:cNvPr>
            <p:cNvSpPr/>
            <p:nvPr/>
          </p:nvSpPr>
          <p:spPr>
            <a:xfrm>
              <a:off x="5946671" y="2588050"/>
              <a:ext cx="45839" cy="37770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16;p36">
              <a:extLst>
                <a:ext uri="{FF2B5EF4-FFF2-40B4-BE49-F238E27FC236}">
                  <a16:creationId xmlns:a16="http://schemas.microsoft.com/office/drawing/2014/main" id="{7040BFFB-0BEA-4D39-C4D5-997A0BB3F142}"/>
                </a:ext>
              </a:extLst>
            </p:cNvPr>
            <p:cNvSpPr/>
            <p:nvPr/>
          </p:nvSpPr>
          <p:spPr>
            <a:xfrm>
              <a:off x="5988395" y="2653273"/>
              <a:ext cx="95728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17;p36">
              <a:extLst>
                <a:ext uri="{FF2B5EF4-FFF2-40B4-BE49-F238E27FC236}">
                  <a16:creationId xmlns:a16="http://schemas.microsoft.com/office/drawing/2014/main" id="{462B9274-D526-B06F-0A9E-2180BF1ABB4B}"/>
                </a:ext>
              </a:extLst>
            </p:cNvPr>
            <p:cNvSpPr/>
            <p:nvPr/>
          </p:nvSpPr>
          <p:spPr>
            <a:xfrm>
              <a:off x="5946671" y="2632539"/>
              <a:ext cx="45839" cy="37063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18;p36">
              <a:extLst>
                <a:ext uri="{FF2B5EF4-FFF2-40B4-BE49-F238E27FC236}">
                  <a16:creationId xmlns:a16="http://schemas.microsoft.com/office/drawing/2014/main" id="{C53CA441-8501-0847-6902-230CDEF2FBE1}"/>
                </a:ext>
              </a:extLst>
            </p:cNvPr>
            <p:cNvSpPr/>
            <p:nvPr/>
          </p:nvSpPr>
          <p:spPr>
            <a:xfrm>
              <a:off x="5988395" y="2702165"/>
              <a:ext cx="95728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19;p36">
              <a:extLst>
                <a:ext uri="{FF2B5EF4-FFF2-40B4-BE49-F238E27FC236}">
                  <a16:creationId xmlns:a16="http://schemas.microsoft.com/office/drawing/2014/main" id="{7F8CE01B-207E-B226-DB94-5F7BEAC7DB49}"/>
                </a:ext>
              </a:extLst>
            </p:cNvPr>
            <p:cNvSpPr/>
            <p:nvPr/>
          </p:nvSpPr>
          <p:spPr>
            <a:xfrm>
              <a:off x="5946671" y="2681689"/>
              <a:ext cx="45839" cy="37803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20;p36">
              <a:extLst>
                <a:ext uri="{FF2B5EF4-FFF2-40B4-BE49-F238E27FC236}">
                  <a16:creationId xmlns:a16="http://schemas.microsoft.com/office/drawing/2014/main" id="{F46C0F5E-7588-3BF3-0E32-AE4142F99BDE}"/>
                </a:ext>
              </a:extLst>
            </p:cNvPr>
            <p:cNvSpPr/>
            <p:nvPr/>
          </p:nvSpPr>
          <p:spPr>
            <a:xfrm>
              <a:off x="5962937" y="2572267"/>
              <a:ext cx="67215" cy="51528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21;p36">
              <a:extLst>
                <a:ext uri="{FF2B5EF4-FFF2-40B4-BE49-F238E27FC236}">
                  <a16:creationId xmlns:a16="http://schemas.microsoft.com/office/drawing/2014/main" id="{84579BEF-7A58-A640-B7E9-3C522AC91D78}"/>
                </a:ext>
              </a:extLst>
            </p:cNvPr>
            <p:cNvSpPr/>
            <p:nvPr/>
          </p:nvSpPr>
          <p:spPr>
            <a:xfrm>
              <a:off x="5798033" y="2607723"/>
              <a:ext cx="184287" cy="308238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22;p36">
              <a:extLst>
                <a:ext uri="{FF2B5EF4-FFF2-40B4-BE49-F238E27FC236}">
                  <a16:creationId xmlns:a16="http://schemas.microsoft.com/office/drawing/2014/main" id="{CF833FBE-7E2C-0132-3C4E-3BE88E1C8D78}"/>
                </a:ext>
              </a:extLst>
            </p:cNvPr>
            <p:cNvSpPr/>
            <p:nvPr/>
          </p:nvSpPr>
          <p:spPr>
            <a:xfrm>
              <a:off x="5791925" y="2602034"/>
              <a:ext cx="196502" cy="320036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23;p36">
              <a:extLst>
                <a:ext uri="{FF2B5EF4-FFF2-40B4-BE49-F238E27FC236}">
                  <a16:creationId xmlns:a16="http://schemas.microsoft.com/office/drawing/2014/main" id="{EC766BCC-303A-7795-C01C-A5C56105A693}"/>
                </a:ext>
              </a:extLst>
            </p:cNvPr>
            <p:cNvSpPr/>
            <p:nvPr/>
          </p:nvSpPr>
          <p:spPr>
            <a:xfrm>
              <a:off x="5837732" y="2555552"/>
              <a:ext cx="60079" cy="58054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24;p36">
              <a:extLst>
                <a:ext uri="{FF2B5EF4-FFF2-40B4-BE49-F238E27FC236}">
                  <a16:creationId xmlns:a16="http://schemas.microsoft.com/office/drawing/2014/main" id="{0D751F95-2543-1374-3DB6-97FCF5A20D28}"/>
                </a:ext>
              </a:extLst>
            </p:cNvPr>
            <p:cNvSpPr/>
            <p:nvPr/>
          </p:nvSpPr>
          <p:spPr>
            <a:xfrm>
              <a:off x="5832653" y="2549444"/>
              <a:ext cx="71265" cy="70269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25;p36">
              <a:extLst>
                <a:ext uri="{FF2B5EF4-FFF2-40B4-BE49-F238E27FC236}">
                  <a16:creationId xmlns:a16="http://schemas.microsoft.com/office/drawing/2014/main" id="{D0F7FF91-2595-271F-2C2E-BAFC519AE0E8}"/>
                </a:ext>
              </a:extLst>
            </p:cNvPr>
            <p:cNvSpPr/>
            <p:nvPr/>
          </p:nvSpPr>
          <p:spPr>
            <a:xfrm>
              <a:off x="6128869" y="2618074"/>
              <a:ext cx="13276" cy="11829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26;p36">
              <a:extLst>
                <a:ext uri="{FF2B5EF4-FFF2-40B4-BE49-F238E27FC236}">
                  <a16:creationId xmlns:a16="http://schemas.microsoft.com/office/drawing/2014/main" id="{39273E1A-6B9B-46F9-12C0-F37F33DC57B9}"/>
                </a:ext>
              </a:extLst>
            </p:cNvPr>
            <p:cNvSpPr/>
            <p:nvPr/>
          </p:nvSpPr>
          <p:spPr>
            <a:xfrm>
              <a:off x="6126844" y="2555552"/>
              <a:ext cx="59083" cy="58054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27;p36">
              <a:extLst>
                <a:ext uri="{FF2B5EF4-FFF2-40B4-BE49-F238E27FC236}">
                  <a16:creationId xmlns:a16="http://schemas.microsoft.com/office/drawing/2014/main" id="{29480047-D985-C49D-A606-480FB681FDEA}"/>
                </a:ext>
              </a:extLst>
            </p:cNvPr>
            <p:cNvSpPr/>
            <p:nvPr/>
          </p:nvSpPr>
          <p:spPr>
            <a:xfrm>
              <a:off x="6120736" y="2549444"/>
              <a:ext cx="71298" cy="70269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28;p36">
              <a:extLst>
                <a:ext uri="{FF2B5EF4-FFF2-40B4-BE49-F238E27FC236}">
                  <a16:creationId xmlns:a16="http://schemas.microsoft.com/office/drawing/2014/main" id="{B0CAF6EC-DC6D-BE80-DB49-B5780AAA77D0}"/>
                </a:ext>
              </a:extLst>
            </p:cNvPr>
            <p:cNvSpPr/>
            <p:nvPr/>
          </p:nvSpPr>
          <p:spPr>
            <a:xfrm>
              <a:off x="6042335" y="2616627"/>
              <a:ext cx="184319" cy="299334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29;p36">
              <a:extLst>
                <a:ext uri="{FF2B5EF4-FFF2-40B4-BE49-F238E27FC236}">
                  <a16:creationId xmlns:a16="http://schemas.microsoft.com/office/drawing/2014/main" id="{EF060EAE-4D8E-6E7D-B01F-9CFDFD0D80AF}"/>
                </a:ext>
              </a:extLst>
            </p:cNvPr>
            <p:cNvSpPr/>
            <p:nvPr/>
          </p:nvSpPr>
          <p:spPr>
            <a:xfrm>
              <a:off x="6038285" y="2610520"/>
              <a:ext cx="194477" cy="311646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30;p36">
              <a:extLst>
                <a:ext uri="{FF2B5EF4-FFF2-40B4-BE49-F238E27FC236}">
                  <a16:creationId xmlns:a16="http://schemas.microsoft.com/office/drawing/2014/main" id="{25471CDF-9397-A934-4F36-5CA156D10FE6}"/>
                </a:ext>
              </a:extLst>
            </p:cNvPr>
            <p:cNvSpPr/>
            <p:nvPr/>
          </p:nvSpPr>
          <p:spPr>
            <a:xfrm>
              <a:off x="5699283" y="1980381"/>
              <a:ext cx="163939" cy="146645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31;p36">
              <a:extLst>
                <a:ext uri="{FF2B5EF4-FFF2-40B4-BE49-F238E27FC236}">
                  <a16:creationId xmlns:a16="http://schemas.microsoft.com/office/drawing/2014/main" id="{46268EA3-B722-8F95-2E30-6DE9634A8B5C}"/>
                </a:ext>
              </a:extLst>
            </p:cNvPr>
            <p:cNvSpPr/>
            <p:nvPr/>
          </p:nvSpPr>
          <p:spPr>
            <a:xfrm>
              <a:off x="5693176" y="1974274"/>
              <a:ext cx="176155" cy="158861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32;p36">
              <a:extLst>
                <a:ext uri="{FF2B5EF4-FFF2-40B4-BE49-F238E27FC236}">
                  <a16:creationId xmlns:a16="http://schemas.microsoft.com/office/drawing/2014/main" id="{983046A4-21FE-8AA0-E4CD-6992399CC98C}"/>
                </a:ext>
              </a:extLst>
            </p:cNvPr>
            <p:cNvSpPr/>
            <p:nvPr/>
          </p:nvSpPr>
          <p:spPr>
            <a:xfrm>
              <a:off x="5744061" y="1998704"/>
              <a:ext cx="74351" cy="74351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33;p36">
              <a:extLst>
                <a:ext uri="{FF2B5EF4-FFF2-40B4-BE49-F238E27FC236}">
                  <a16:creationId xmlns:a16="http://schemas.microsoft.com/office/drawing/2014/main" id="{240B83B9-E7EC-BFAC-6D6E-FC9F3D00B959}"/>
                </a:ext>
              </a:extLst>
            </p:cNvPr>
            <p:cNvSpPr/>
            <p:nvPr/>
          </p:nvSpPr>
          <p:spPr>
            <a:xfrm>
              <a:off x="5737954" y="1993432"/>
              <a:ext cx="86566" cy="85731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34;p36">
              <a:extLst>
                <a:ext uri="{FF2B5EF4-FFF2-40B4-BE49-F238E27FC236}">
                  <a16:creationId xmlns:a16="http://schemas.microsoft.com/office/drawing/2014/main" id="{497DA254-C2D7-C8C0-D439-88088071EFBD}"/>
                </a:ext>
              </a:extLst>
            </p:cNvPr>
            <p:cNvSpPr/>
            <p:nvPr/>
          </p:nvSpPr>
          <p:spPr>
            <a:xfrm>
              <a:off x="5882510" y="2125837"/>
              <a:ext cx="195506" cy="322864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35;p36">
              <a:extLst>
                <a:ext uri="{FF2B5EF4-FFF2-40B4-BE49-F238E27FC236}">
                  <a16:creationId xmlns:a16="http://schemas.microsoft.com/office/drawing/2014/main" id="{076DC662-F3B2-D551-0572-F4CF6764FFA3}"/>
                </a:ext>
              </a:extLst>
            </p:cNvPr>
            <p:cNvSpPr/>
            <p:nvPr/>
          </p:nvSpPr>
          <p:spPr>
            <a:xfrm>
              <a:off x="5875406" y="2119601"/>
              <a:ext cx="208717" cy="335208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36;p36">
              <a:extLst>
                <a:ext uri="{FF2B5EF4-FFF2-40B4-BE49-F238E27FC236}">
                  <a16:creationId xmlns:a16="http://schemas.microsoft.com/office/drawing/2014/main" id="{C02FAF1A-8328-E31F-88CB-8493533680FA}"/>
                </a:ext>
              </a:extLst>
            </p:cNvPr>
            <p:cNvSpPr/>
            <p:nvPr/>
          </p:nvSpPr>
          <p:spPr>
            <a:xfrm>
              <a:off x="5911022" y="2057754"/>
              <a:ext cx="68244" cy="6824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37;p36">
              <a:extLst>
                <a:ext uri="{FF2B5EF4-FFF2-40B4-BE49-F238E27FC236}">
                  <a16:creationId xmlns:a16="http://schemas.microsoft.com/office/drawing/2014/main" id="{52A83E7C-D009-C10A-7090-9A85635A858A}"/>
                </a:ext>
              </a:extLst>
            </p:cNvPr>
            <p:cNvSpPr/>
            <p:nvPr/>
          </p:nvSpPr>
          <p:spPr>
            <a:xfrm>
              <a:off x="5904915" y="2051647"/>
              <a:ext cx="80459" cy="80459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38;p36">
              <a:extLst>
                <a:ext uri="{FF2B5EF4-FFF2-40B4-BE49-F238E27FC236}">
                  <a16:creationId xmlns:a16="http://schemas.microsoft.com/office/drawing/2014/main" id="{7D70CF74-506A-BE64-FFD2-547391DEC26C}"/>
                </a:ext>
              </a:extLst>
            </p:cNvPr>
            <p:cNvSpPr/>
            <p:nvPr/>
          </p:nvSpPr>
          <p:spPr>
            <a:xfrm>
              <a:off x="5911022" y="2275601"/>
              <a:ext cx="41788" cy="173101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39;p36">
              <a:extLst>
                <a:ext uri="{FF2B5EF4-FFF2-40B4-BE49-F238E27FC236}">
                  <a16:creationId xmlns:a16="http://schemas.microsoft.com/office/drawing/2014/main" id="{4C69A903-0206-A8C6-34BE-C06914F862BF}"/>
                </a:ext>
              </a:extLst>
            </p:cNvPr>
            <p:cNvSpPr/>
            <p:nvPr/>
          </p:nvSpPr>
          <p:spPr>
            <a:xfrm>
              <a:off x="5904915" y="2270522"/>
              <a:ext cx="54004" cy="183259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40;p36">
              <a:extLst>
                <a:ext uri="{FF2B5EF4-FFF2-40B4-BE49-F238E27FC236}">
                  <a16:creationId xmlns:a16="http://schemas.microsoft.com/office/drawing/2014/main" id="{A0E1F596-75DE-8FA1-88F0-3F269BB9D53A}"/>
                </a:ext>
              </a:extLst>
            </p:cNvPr>
            <p:cNvSpPr/>
            <p:nvPr/>
          </p:nvSpPr>
          <p:spPr>
            <a:xfrm>
              <a:off x="5904915" y="2189067"/>
              <a:ext cx="12247" cy="106946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41;p36">
              <a:extLst>
                <a:ext uri="{FF2B5EF4-FFF2-40B4-BE49-F238E27FC236}">
                  <a16:creationId xmlns:a16="http://schemas.microsoft.com/office/drawing/2014/main" id="{A7EE9073-2827-4DDD-32C5-E03475CE02BC}"/>
                </a:ext>
              </a:extLst>
            </p:cNvPr>
            <p:cNvSpPr/>
            <p:nvPr/>
          </p:nvSpPr>
          <p:spPr>
            <a:xfrm>
              <a:off x="5711498" y="2170744"/>
              <a:ext cx="139509" cy="130348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42;p36">
              <a:extLst>
                <a:ext uri="{FF2B5EF4-FFF2-40B4-BE49-F238E27FC236}">
                  <a16:creationId xmlns:a16="http://schemas.microsoft.com/office/drawing/2014/main" id="{A0CEC27E-5229-E0E1-88E3-65F995F52DBE}"/>
                </a:ext>
              </a:extLst>
            </p:cNvPr>
            <p:cNvSpPr/>
            <p:nvPr/>
          </p:nvSpPr>
          <p:spPr>
            <a:xfrm>
              <a:off x="5705391" y="2164637"/>
              <a:ext cx="151724" cy="142563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43;p36">
              <a:extLst>
                <a:ext uri="{FF2B5EF4-FFF2-40B4-BE49-F238E27FC236}">
                  <a16:creationId xmlns:a16="http://schemas.microsoft.com/office/drawing/2014/main" id="{280C609C-843B-CD3D-A63C-9E522DF0083F}"/>
                </a:ext>
              </a:extLst>
            </p:cNvPr>
            <p:cNvSpPr/>
            <p:nvPr/>
          </p:nvSpPr>
          <p:spPr>
            <a:xfrm>
              <a:off x="5724742" y="2201282"/>
              <a:ext cx="124208" cy="141534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44;p36">
              <a:extLst>
                <a:ext uri="{FF2B5EF4-FFF2-40B4-BE49-F238E27FC236}">
                  <a16:creationId xmlns:a16="http://schemas.microsoft.com/office/drawing/2014/main" id="{5B7AE353-0501-BA5C-CBF6-FABD9289D0BA}"/>
                </a:ext>
              </a:extLst>
            </p:cNvPr>
            <p:cNvSpPr/>
            <p:nvPr/>
          </p:nvSpPr>
          <p:spPr>
            <a:xfrm>
              <a:off x="5718635" y="2195174"/>
              <a:ext cx="136423" cy="153750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45;p36">
              <a:extLst>
                <a:ext uri="{FF2B5EF4-FFF2-40B4-BE49-F238E27FC236}">
                  <a16:creationId xmlns:a16="http://schemas.microsoft.com/office/drawing/2014/main" id="{D8C50E3F-7CFD-A6F2-13E6-84031A39B480}"/>
                </a:ext>
              </a:extLst>
            </p:cNvPr>
            <p:cNvSpPr/>
            <p:nvPr/>
          </p:nvSpPr>
          <p:spPr>
            <a:xfrm>
              <a:off x="5754251" y="2143260"/>
              <a:ext cx="67215" cy="70269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46;p36">
              <a:extLst>
                <a:ext uri="{FF2B5EF4-FFF2-40B4-BE49-F238E27FC236}">
                  <a16:creationId xmlns:a16="http://schemas.microsoft.com/office/drawing/2014/main" id="{EC24685C-F1D0-DB7E-0AC6-90F265C26398}"/>
                </a:ext>
              </a:extLst>
            </p:cNvPr>
            <p:cNvSpPr/>
            <p:nvPr/>
          </p:nvSpPr>
          <p:spPr>
            <a:xfrm>
              <a:off x="5748144" y="2137153"/>
              <a:ext cx="79430" cy="82484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47;p36">
              <a:extLst>
                <a:ext uri="{FF2B5EF4-FFF2-40B4-BE49-F238E27FC236}">
                  <a16:creationId xmlns:a16="http://schemas.microsoft.com/office/drawing/2014/main" id="{15819F66-075D-258C-65C8-68BC00646E11}"/>
                </a:ext>
              </a:extLst>
            </p:cNvPr>
            <p:cNvSpPr/>
            <p:nvPr/>
          </p:nvSpPr>
          <p:spPr>
            <a:xfrm>
              <a:off x="5791925" y="2174826"/>
              <a:ext cx="130348" cy="98782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48;p36">
              <a:extLst>
                <a:ext uri="{FF2B5EF4-FFF2-40B4-BE49-F238E27FC236}">
                  <a16:creationId xmlns:a16="http://schemas.microsoft.com/office/drawing/2014/main" id="{C5C996D9-63E8-7FA0-2966-0E4C8B658A4F}"/>
                </a:ext>
              </a:extLst>
            </p:cNvPr>
            <p:cNvSpPr/>
            <p:nvPr/>
          </p:nvSpPr>
          <p:spPr>
            <a:xfrm>
              <a:off x="5786846" y="2168719"/>
              <a:ext cx="141534" cy="110997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49;p36">
              <a:extLst>
                <a:ext uri="{FF2B5EF4-FFF2-40B4-BE49-F238E27FC236}">
                  <a16:creationId xmlns:a16="http://schemas.microsoft.com/office/drawing/2014/main" id="{CF10E994-12B5-E538-B433-9E1D759582B0}"/>
                </a:ext>
              </a:extLst>
            </p:cNvPr>
            <p:cNvSpPr/>
            <p:nvPr/>
          </p:nvSpPr>
          <p:spPr>
            <a:xfrm>
              <a:off x="5846893" y="2223687"/>
              <a:ext cx="21409" cy="71298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50;p36">
              <a:extLst>
                <a:ext uri="{FF2B5EF4-FFF2-40B4-BE49-F238E27FC236}">
                  <a16:creationId xmlns:a16="http://schemas.microsoft.com/office/drawing/2014/main" id="{EA1CAFC3-4940-4D79-F667-FE1ABB5E0113}"/>
                </a:ext>
              </a:extLst>
            </p:cNvPr>
            <p:cNvSpPr/>
            <p:nvPr/>
          </p:nvSpPr>
          <p:spPr>
            <a:xfrm>
              <a:off x="5840786" y="2217579"/>
              <a:ext cx="33624" cy="83513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51;p36">
              <a:extLst>
                <a:ext uri="{FF2B5EF4-FFF2-40B4-BE49-F238E27FC236}">
                  <a16:creationId xmlns:a16="http://schemas.microsoft.com/office/drawing/2014/main" id="{554C1D1A-C792-6483-2F64-51546CE845BD}"/>
                </a:ext>
              </a:extLst>
            </p:cNvPr>
            <p:cNvSpPr/>
            <p:nvPr/>
          </p:nvSpPr>
          <p:spPr>
            <a:xfrm>
              <a:off x="5690122" y="2302089"/>
              <a:ext cx="266739" cy="146613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52;p36">
              <a:extLst>
                <a:ext uri="{FF2B5EF4-FFF2-40B4-BE49-F238E27FC236}">
                  <a16:creationId xmlns:a16="http://schemas.microsoft.com/office/drawing/2014/main" id="{1B04F7CD-2B63-617D-1286-112DD2D32963}"/>
                </a:ext>
              </a:extLst>
            </p:cNvPr>
            <p:cNvSpPr/>
            <p:nvPr/>
          </p:nvSpPr>
          <p:spPr>
            <a:xfrm>
              <a:off x="5684014" y="2296977"/>
              <a:ext cx="278954" cy="157832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53;p36">
              <a:extLst>
                <a:ext uri="{FF2B5EF4-FFF2-40B4-BE49-F238E27FC236}">
                  <a16:creationId xmlns:a16="http://schemas.microsoft.com/office/drawing/2014/main" id="{67BEAE84-522E-52C4-E6F0-CFA9F7ECE72F}"/>
                </a:ext>
              </a:extLst>
            </p:cNvPr>
            <p:cNvSpPr/>
            <p:nvPr/>
          </p:nvSpPr>
          <p:spPr>
            <a:xfrm>
              <a:off x="5679932" y="2289873"/>
              <a:ext cx="287119" cy="23434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54;p36">
              <a:extLst>
                <a:ext uri="{FF2B5EF4-FFF2-40B4-BE49-F238E27FC236}">
                  <a16:creationId xmlns:a16="http://schemas.microsoft.com/office/drawing/2014/main" id="{CDCADE03-2C25-34DF-F140-DCB1D65CDE94}"/>
                </a:ext>
              </a:extLst>
            </p:cNvPr>
            <p:cNvSpPr/>
            <p:nvPr/>
          </p:nvSpPr>
          <p:spPr>
            <a:xfrm>
              <a:off x="5673825" y="2283766"/>
              <a:ext cx="299334" cy="34620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55;p36">
              <a:extLst>
                <a:ext uri="{FF2B5EF4-FFF2-40B4-BE49-F238E27FC236}">
                  <a16:creationId xmlns:a16="http://schemas.microsoft.com/office/drawing/2014/main" id="{A7BCA77E-A549-2D5D-8522-2A456BF77D56}"/>
                </a:ext>
              </a:extLst>
            </p:cNvPr>
            <p:cNvSpPr/>
            <p:nvPr/>
          </p:nvSpPr>
          <p:spPr>
            <a:xfrm>
              <a:off x="5749172" y="2266440"/>
              <a:ext cx="31599" cy="22437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56;p36">
              <a:extLst>
                <a:ext uri="{FF2B5EF4-FFF2-40B4-BE49-F238E27FC236}">
                  <a16:creationId xmlns:a16="http://schemas.microsoft.com/office/drawing/2014/main" id="{C4734C60-BEC1-3550-984D-C96244670168}"/>
                </a:ext>
              </a:extLst>
            </p:cNvPr>
            <p:cNvSpPr/>
            <p:nvPr/>
          </p:nvSpPr>
          <p:spPr>
            <a:xfrm>
              <a:off x="5743065" y="2260332"/>
              <a:ext cx="43814" cy="34652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57;p36">
              <a:extLst>
                <a:ext uri="{FF2B5EF4-FFF2-40B4-BE49-F238E27FC236}">
                  <a16:creationId xmlns:a16="http://schemas.microsoft.com/office/drawing/2014/main" id="{EE6E3DBE-95B7-EEEF-0490-C04DCB031D73}"/>
                </a:ext>
              </a:extLst>
            </p:cNvPr>
            <p:cNvSpPr/>
            <p:nvPr/>
          </p:nvSpPr>
          <p:spPr>
            <a:xfrm>
              <a:off x="5684014" y="2413053"/>
              <a:ext cx="278954" cy="12247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58;p36">
              <a:extLst>
                <a:ext uri="{FF2B5EF4-FFF2-40B4-BE49-F238E27FC236}">
                  <a16:creationId xmlns:a16="http://schemas.microsoft.com/office/drawing/2014/main" id="{1DCDF6D7-1459-248D-740A-131D12EBD1FF}"/>
                </a:ext>
              </a:extLst>
            </p:cNvPr>
            <p:cNvSpPr/>
            <p:nvPr/>
          </p:nvSpPr>
          <p:spPr>
            <a:xfrm>
              <a:off x="5684014" y="2336677"/>
              <a:ext cx="278954" cy="12247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59;p36">
              <a:extLst>
                <a:ext uri="{FF2B5EF4-FFF2-40B4-BE49-F238E27FC236}">
                  <a16:creationId xmlns:a16="http://schemas.microsoft.com/office/drawing/2014/main" id="{BD3E9CAE-F113-8F0D-7C0E-C566D20A912B}"/>
                </a:ext>
              </a:extLst>
            </p:cNvPr>
            <p:cNvSpPr/>
            <p:nvPr/>
          </p:nvSpPr>
          <p:spPr>
            <a:xfrm>
              <a:off x="6138030" y="2117833"/>
              <a:ext cx="273875" cy="347166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60;p36">
              <a:extLst>
                <a:ext uri="{FF2B5EF4-FFF2-40B4-BE49-F238E27FC236}">
                  <a16:creationId xmlns:a16="http://schemas.microsoft.com/office/drawing/2014/main" id="{2341A87A-D90F-C96C-6BF8-3D7C6ABF6C16}"/>
                </a:ext>
              </a:extLst>
            </p:cNvPr>
            <p:cNvSpPr/>
            <p:nvPr/>
          </p:nvSpPr>
          <p:spPr>
            <a:xfrm>
              <a:off x="6132952" y="2111726"/>
              <a:ext cx="285062" cy="358352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61;p36">
              <a:extLst>
                <a:ext uri="{FF2B5EF4-FFF2-40B4-BE49-F238E27FC236}">
                  <a16:creationId xmlns:a16="http://schemas.microsoft.com/office/drawing/2014/main" id="{4059233B-6F19-D87C-6F89-8FC3783BCBC6}"/>
                </a:ext>
              </a:extLst>
            </p:cNvPr>
            <p:cNvSpPr/>
            <p:nvPr/>
          </p:nvSpPr>
          <p:spPr>
            <a:xfrm>
              <a:off x="6210325" y="2073023"/>
              <a:ext cx="131344" cy="80459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62;p36">
              <a:extLst>
                <a:ext uri="{FF2B5EF4-FFF2-40B4-BE49-F238E27FC236}">
                  <a16:creationId xmlns:a16="http://schemas.microsoft.com/office/drawing/2014/main" id="{F071B04F-B9EA-3D34-66C7-726C4F2F95D5}"/>
                </a:ext>
              </a:extLst>
            </p:cNvPr>
            <p:cNvSpPr/>
            <p:nvPr/>
          </p:nvSpPr>
          <p:spPr>
            <a:xfrm>
              <a:off x="6204217" y="2066916"/>
              <a:ext cx="144588" cy="92674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63;p36">
              <a:extLst>
                <a:ext uri="{FF2B5EF4-FFF2-40B4-BE49-F238E27FC236}">
                  <a16:creationId xmlns:a16="http://schemas.microsoft.com/office/drawing/2014/main" id="{52AAA847-B4A2-91FC-673E-05BEB133D182}"/>
                </a:ext>
              </a:extLst>
            </p:cNvPr>
            <p:cNvSpPr/>
            <p:nvPr/>
          </p:nvSpPr>
          <p:spPr>
            <a:xfrm>
              <a:off x="6266321" y="2086267"/>
              <a:ext cx="20380" cy="21409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64;p36">
              <a:extLst>
                <a:ext uri="{FF2B5EF4-FFF2-40B4-BE49-F238E27FC236}">
                  <a16:creationId xmlns:a16="http://schemas.microsoft.com/office/drawing/2014/main" id="{B71B00C1-9543-DA1B-E0EC-E285652A03FF}"/>
                </a:ext>
              </a:extLst>
            </p:cNvPr>
            <p:cNvSpPr/>
            <p:nvPr/>
          </p:nvSpPr>
          <p:spPr>
            <a:xfrm>
              <a:off x="6260214" y="2080159"/>
              <a:ext cx="32595" cy="33624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65;p36">
              <a:extLst>
                <a:ext uri="{FF2B5EF4-FFF2-40B4-BE49-F238E27FC236}">
                  <a16:creationId xmlns:a16="http://schemas.microsoft.com/office/drawing/2014/main" id="{69A8F7D2-16C1-533B-D092-9FBD9840CB67}"/>
                </a:ext>
              </a:extLst>
            </p:cNvPr>
            <p:cNvSpPr/>
            <p:nvPr/>
          </p:nvSpPr>
          <p:spPr>
            <a:xfrm>
              <a:off x="6162461" y="2144289"/>
              <a:ext cx="225015" cy="295252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66;p36">
              <a:extLst>
                <a:ext uri="{FF2B5EF4-FFF2-40B4-BE49-F238E27FC236}">
                  <a16:creationId xmlns:a16="http://schemas.microsoft.com/office/drawing/2014/main" id="{36F8C200-77E2-8EAC-1E1E-C3F67D6D017D}"/>
                </a:ext>
              </a:extLst>
            </p:cNvPr>
            <p:cNvSpPr/>
            <p:nvPr/>
          </p:nvSpPr>
          <p:spPr>
            <a:xfrm>
              <a:off x="6156353" y="2138181"/>
              <a:ext cx="237230" cy="306438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67;p36">
              <a:extLst>
                <a:ext uri="{FF2B5EF4-FFF2-40B4-BE49-F238E27FC236}">
                  <a16:creationId xmlns:a16="http://schemas.microsoft.com/office/drawing/2014/main" id="{434EE3CC-26F9-B9F9-BB86-C2B8918DC272}"/>
                </a:ext>
              </a:extLst>
            </p:cNvPr>
            <p:cNvSpPr/>
            <p:nvPr/>
          </p:nvSpPr>
          <p:spPr>
            <a:xfrm>
              <a:off x="6204217" y="2207389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68;p36">
              <a:extLst>
                <a:ext uri="{FF2B5EF4-FFF2-40B4-BE49-F238E27FC236}">
                  <a16:creationId xmlns:a16="http://schemas.microsoft.com/office/drawing/2014/main" id="{50C79EC8-A859-D5AE-7E06-FCE29B57EA90}"/>
                </a:ext>
              </a:extLst>
            </p:cNvPr>
            <p:cNvSpPr/>
            <p:nvPr/>
          </p:nvSpPr>
          <p:spPr>
            <a:xfrm>
              <a:off x="6241891" y="2207389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69;p36">
              <a:extLst>
                <a:ext uri="{FF2B5EF4-FFF2-40B4-BE49-F238E27FC236}">
                  <a16:creationId xmlns:a16="http://schemas.microsoft.com/office/drawing/2014/main" id="{A8DA2C23-93D1-1E18-3552-64CB9C825E88}"/>
                </a:ext>
              </a:extLst>
            </p:cNvPr>
            <p:cNvSpPr/>
            <p:nvPr/>
          </p:nvSpPr>
          <p:spPr>
            <a:xfrm>
              <a:off x="6204217" y="2248117"/>
              <a:ext cx="27516" cy="11251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70;p36">
              <a:extLst>
                <a:ext uri="{FF2B5EF4-FFF2-40B4-BE49-F238E27FC236}">
                  <a16:creationId xmlns:a16="http://schemas.microsoft.com/office/drawing/2014/main" id="{5AFB4C8D-7A96-ECFA-0F59-5F148D44E2CB}"/>
                </a:ext>
              </a:extLst>
            </p:cNvPr>
            <p:cNvSpPr/>
            <p:nvPr/>
          </p:nvSpPr>
          <p:spPr>
            <a:xfrm>
              <a:off x="6241891" y="2248117"/>
              <a:ext cx="106914" cy="11251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71;p36">
              <a:extLst>
                <a:ext uri="{FF2B5EF4-FFF2-40B4-BE49-F238E27FC236}">
                  <a16:creationId xmlns:a16="http://schemas.microsoft.com/office/drawing/2014/main" id="{C5F3B25B-0F17-9116-4A44-589DF1A9FADB}"/>
                </a:ext>
              </a:extLst>
            </p:cNvPr>
            <p:cNvSpPr/>
            <p:nvPr/>
          </p:nvSpPr>
          <p:spPr>
            <a:xfrm>
              <a:off x="6204217" y="2287816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72;p36">
              <a:extLst>
                <a:ext uri="{FF2B5EF4-FFF2-40B4-BE49-F238E27FC236}">
                  <a16:creationId xmlns:a16="http://schemas.microsoft.com/office/drawing/2014/main" id="{5C0299D0-26C7-E82D-E94D-2A72AD7A984B}"/>
                </a:ext>
              </a:extLst>
            </p:cNvPr>
            <p:cNvSpPr/>
            <p:nvPr/>
          </p:nvSpPr>
          <p:spPr>
            <a:xfrm>
              <a:off x="6241891" y="2287816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73;p36">
              <a:extLst>
                <a:ext uri="{FF2B5EF4-FFF2-40B4-BE49-F238E27FC236}">
                  <a16:creationId xmlns:a16="http://schemas.microsoft.com/office/drawing/2014/main" id="{B268FCEA-D22C-6C3A-0AB8-AE7997484183}"/>
                </a:ext>
              </a:extLst>
            </p:cNvPr>
            <p:cNvSpPr/>
            <p:nvPr/>
          </p:nvSpPr>
          <p:spPr>
            <a:xfrm>
              <a:off x="6204217" y="2327515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74;p36">
              <a:extLst>
                <a:ext uri="{FF2B5EF4-FFF2-40B4-BE49-F238E27FC236}">
                  <a16:creationId xmlns:a16="http://schemas.microsoft.com/office/drawing/2014/main" id="{C6AA531E-D4A2-E4CB-8D9B-644DBEF21B10}"/>
                </a:ext>
              </a:extLst>
            </p:cNvPr>
            <p:cNvSpPr/>
            <p:nvPr/>
          </p:nvSpPr>
          <p:spPr>
            <a:xfrm>
              <a:off x="6241891" y="2327515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75;p36">
              <a:extLst>
                <a:ext uri="{FF2B5EF4-FFF2-40B4-BE49-F238E27FC236}">
                  <a16:creationId xmlns:a16="http://schemas.microsoft.com/office/drawing/2014/main" id="{E42823D9-7A92-84DA-D44F-2ACED946553C}"/>
                </a:ext>
              </a:extLst>
            </p:cNvPr>
            <p:cNvSpPr/>
            <p:nvPr/>
          </p:nvSpPr>
          <p:spPr>
            <a:xfrm>
              <a:off x="6325339" y="2336677"/>
              <a:ext cx="141534" cy="142563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76;p36">
              <a:extLst>
                <a:ext uri="{FF2B5EF4-FFF2-40B4-BE49-F238E27FC236}">
                  <a16:creationId xmlns:a16="http://schemas.microsoft.com/office/drawing/2014/main" id="{02BCED2E-A401-8BFA-CAC4-BF37286B113A}"/>
                </a:ext>
              </a:extLst>
            </p:cNvPr>
            <p:cNvSpPr/>
            <p:nvPr/>
          </p:nvSpPr>
          <p:spPr>
            <a:xfrm>
              <a:off x="6319232" y="2330569"/>
              <a:ext cx="153750" cy="153750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77;p36">
              <a:extLst>
                <a:ext uri="{FF2B5EF4-FFF2-40B4-BE49-F238E27FC236}">
                  <a16:creationId xmlns:a16="http://schemas.microsoft.com/office/drawing/2014/main" id="{5567841D-A856-E304-AFB9-FF50D846F364}"/>
                </a:ext>
              </a:extLst>
            </p:cNvPr>
            <p:cNvSpPr/>
            <p:nvPr/>
          </p:nvSpPr>
          <p:spPr>
            <a:xfrm>
              <a:off x="6367096" y="2375379"/>
              <a:ext cx="69240" cy="54743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78;p36">
              <a:extLst>
                <a:ext uri="{FF2B5EF4-FFF2-40B4-BE49-F238E27FC236}">
                  <a16:creationId xmlns:a16="http://schemas.microsoft.com/office/drawing/2014/main" id="{95D0FA72-D920-7EF5-F333-69B7B0385ED0}"/>
                </a:ext>
              </a:extLst>
            </p:cNvPr>
            <p:cNvSpPr/>
            <p:nvPr/>
          </p:nvSpPr>
          <p:spPr>
            <a:xfrm>
              <a:off x="6359960" y="2368854"/>
              <a:ext cx="83513" cy="67633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668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2591100" y="0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Fira Sans Medium"/>
                <a:ea typeface="Fira Sans Medium"/>
                <a:cs typeface="Fira Sans Medium"/>
                <a:sym typeface="Fira Sans Medium"/>
              </a:rPr>
              <a:t>Tampilan</a:t>
            </a:r>
            <a:endParaRPr sz="3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1" name="Google Shape;2221;p25"/>
          <p:cNvSpPr txBox="1"/>
          <p:nvPr/>
        </p:nvSpPr>
        <p:spPr>
          <a:xfrm>
            <a:off x="2915262" y="1194600"/>
            <a:ext cx="3637638" cy="155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Tampilan prototype dapat diakses melalui link berikut ini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  <a:hlinkClick r:id="rId3"/>
              </a:rPr>
              <a:t>Prototype</a:t>
            </a:r>
            <a:endParaRPr lang="en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D8DA8-1C92-70CC-4CEC-8A527F3DD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30" y="597300"/>
            <a:ext cx="2028170" cy="3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458F6-BD86-5855-CF02-D8457D73A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901" y="597300"/>
            <a:ext cx="202816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60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31"/>
          <p:cNvSpPr/>
          <p:nvPr/>
        </p:nvSpPr>
        <p:spPr>
          <a:xfrm>
            <a:off x="2552959" y="2888645"/>
            <a:ext cx="904135" cy="898850"/>
          </a:xfrm>
          <a:custGeom>
            <a:avLst/>
            <a:gdLst/>
            <a:ahLst/>
            <a:cxnLst/>
            <a:rect l="l" t="t" r="r" b="b"/>
            <a:pathLst>
              <a:path w="38764" h="38763" extrusionOk="0">
                <a:moveTo>
                  <a:pt x="19382" y="254"/>
                </a:moveTo>
                <a:cubicBezTo>
                  <a:pt x="29928" y="254"/>
                  <a:pt x="38510" y="8836"/>
                  <a:pt x="38510" y="19382"/>
                </a:cubicBezTo>
                <a:cubicBezTo>
                  <a:pt x="38510" y="29927"/>
                  <a:pt x="29928" y="38510"/>
                  <a:pt x="19382" y="38510"/>
                </a:cubicBezTo>
                <a:cubicBezTo>
                  <a:pt x="8836" y="38510"/>
                  <a:pt x="254" y="29927"/>
                  <a:pt x="254" y="19382"/>
                </a:cubicBezTo>
                <a:cubicBezTo>
                  <a:pt x="254" y="8836"/>
                  <a:pt x="8836" y="254"/>
                  <a:pt x="19382" y="254"/>
                </a:cubicBezTo>
                <a:close/>
                <a:moveTo>
                  <a:pt x="19382" y="0"/>
                </a:moveTo>
                <a:cubicBezTo>
                  <a:pt x="8678" y="0"/>
                  <a:pt x="0" y="8709"/>
                  <a:pt x="0" y="19382"/>
                </a:cubicBezTo>
                <a:cubicBezTo>
                  <a:pt x="0" y="30086"/>
                  <a:pt x="8678" y="38763"/>
                  <a:pt x="19382" y="38763"/>
                </a:cubicBezTo>
                <a:cubicBezTo>
                  <a:pt x="30054" y="38763"/>
                  <a:pt x="38763" y="30086"/>
                  <a:pt x="38763" y="19382"/>
                </a:cubicBezTo>
                <a:cubicBezTo>
                  <a:pt x="38763" y="8709"/>
                  <a:pt x="30054" y="0"/>
                  <a:pt x="19382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E5B0DC-41F5-0AD7-6B29-2280D4FF989D}"/>
              </a:ext>
            </a:extLst>
          </p:cNvPr>
          <p:cNvGrpSpPr/>
          <p:nvPr/>
        </p:nvGrpSpPr>
        <p:grpSpPr>
          <a:xfrm>
            <a:off x="270510" y="1119584"/>
            <a:ext cx="4448185" cy="2578334"/>
            <a:chOff x="270510" y="1119584"/>
            <a:chExt cx="4448185" cy="2578334"/>
          </a:xfrm>
        </p:grpSpPr>
        <p:sp>
          <p:nvSpPr>
            <p:cNvPr id="2734" name="Google Shape;2734;p31"/>
            <p:cNvSpPr/>
            <p:nvPr/>
          </p:nvSpPr>
          <p:spPr>
            <a:xfrm>
              <a:off x="4304296" y="2728553"/>
              <a:ext cx="70929" cy="69774"/>
            </a:xfrm>
            <a:custGeom>
              <a:avLst/>
              <a:gdLst/>
              <a:ahLst/>
              <a:cxnLst/>
              <a:rect l="l" t="t" r="r" b="b"/>
              <a:pathLst>
                <a:path w="3041" h="3009" extrusionOk="0">
                  <a:moveTo>
                    <a:pt x="571" y="0"/>
                  </a:moveTo>
                  <a:lnTo>
                    <a:pt x="286" y="1521"/>
                  </a:lnTo>
                  <a:lnTo>
                    <a:pt x="1" y="3009"/>
                  </a:lnTo>
                  <a:lnTo>
                    <a:pt x="1521" y="2756"/>
                  </a:lnTo>
                  <a:lnTo>
                    <a:pt x="3041" y="2502"/>
                  </a:lnTo>
                  <a:lnTo>
                    <a:pt x="1806" y="1236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1"/>
            <p:cNvSpPr/>
            <p:nvPr/>
          </p:nvSpPr>
          <p:spPr>
            <a:xfrm>
              <a:off x="3561960" y="2009622"/>
              <a:ext cx="904135" cy="898873"/>
            </a:xfrm>
            <a:custGeom>
              <a:avLst/>
              <a:gdLst/>
              <a:ahLst/>
              <a:cxnLst/>
              <a:rect l="l" t="t" r="r" b="b"/>
              <a:pathLst>
                <a:path w="38764" h="38764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8"/>
                    <a:pt x="29928" y="38510"/>
                    <a:pt x="19382" y="38510"/>
                  </a:cubicBezTo>
                  <a:cubicBezTo>
                    <a:pt x="8836" y="38510"/>
                    <a:pt x="254" y="29928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1"/>
                  </a:moveTo>
                  <a:cubicBezTo>
                    <a:pt x="8709" y="1"/>
                    <a:pt x="0" y="8678"/>
                    <a:pt x="0" y="19382"/>
                  </a:cubicBezTo>
                  <a:cubicBezTo>
                    <a:pt x="0" y="30054"/>
                    <a:pt x="8709" y="38763"/>
                    <a:pt x="19382" y="38763"/>
                  </a:cubicBezTo>
                  <a:cubicBezTo>
                    <a:pt x="30054" y="38763"/>
                    <a:pt x="38763" y="30054"/>
                    <a:pt x="38763" y="19382"/>
                  </a:cubicBezTo>
                  <a:cubicBezTo>
                    <a:pt x="38763" y="8678"/>
                    <a:pt x="30054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1"/>
            <p:cNvSpPr/>
            <p:nvPr/>
          </p:nvSpPr>
          <p:spPr>
            <a:xfrm>
              <a:off x="3652061" y="2099222"/>
              <a:ext cx="723910" cy="719673"/>
            </a:xfrm>
            <a:custGeom>
              <a:avLst/>
              <a:gdLst/>
              <a:ahLst/>
              <a:cxnLst/>
              <a:rect l="l" t="t" r="r" b="b"/>
              <a:pathLst>
                <a:path w="31037" h="31036" extrusionOk="0">
                  <a:moveTo>
                    <a:pt x="15519" y="3737"/>
                  </a:moveTo>
                  <a:cubicBezTo>
                    <a:pt x="22011" y="3737"/>
                    <a:pt x="27300" y="8994"/>
                    <a:pt x="27300" y="15518"/>
                  </a:cubicBezTo>
                  <a:cubicBezTo>
                    <a:pt x="27300" y="22010"/>
                    <a:pt x="22011" y="27299"/>
                    <a:pt x="15519" y="27299"/>
                  </a:cubicBezTo>
                  <a:cubicBezTo>
                    <a:pt x="9027" y="27299"/>
                    <a:pt x="3738" y="22010"/>
                    <a:pt x="3738" y="15518"/>
                  </a:cubicBezTo>
                  <a:cubicBezTo>
                    <a:pt x="3738" y="8994"/>
                    <a:pt x="9027" y="3737"/>
                    <a:pt x="15519" y="3737"/>
                  </a:cubicBezTo>
                  <a:close/>
                  <a:moveTo>
                    <a:pt x="15519" y="0"/>
                  </a:moveTo>
                  <a:cubicBezTo>
                    <a:pt x="6936" y="0"/>
                    <a:pt x="1" y="6936"/>
                    <a:pt x="1" y="15518"/>
                  </a:cubicBezTo>
                  <a:cubicBezTo>
                    <a:pt x="1" y="24069"/>
                    <a:pt x="6936" y="31036"/>
                    <a:pt x="15519" y="31036"/>
                  </a:cubicBezTo>
                  <a:cubicBezTo>
                    <a:pt x="24069" y="31036"/>
                    <a:pt x="31037" y="24069"/>
                    <a:pt x="31037" y="15518"/>
                  </a:cubicBezTo>
                  <a:cubicBezTo>
                    <a:pt x="31037" y="6936"/>
                    <a:pt x="24101" y="0"/>
                    <a:pt x="1551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1"/>
            <p:cNvSpPr/>
            <p:nvPr/>
          </p:nvSpPr>
          <p:spPr>
            <a:xfrm>
              <a:off x="3523545" y="2418664"/>
              <a:ext cx="81284" cy="80788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2" y="0"/>
                  </a:moveTo>
                  <a:cubicBezTo>
                    <a:pt x="792" y="0"/>
                    <a:pt x="0" y="760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692" y="3484"/>
                    <a:pt x="3484" y="2692"/>
                    <a:pt x="3484" y="1742"/>
                  </a:cubicBezTo>
                  <a:cubicBezTo>
                    <a:pt x="3484" y="760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1"/>
            <p:cNvSpPr/>
            <p:nvPr/>
          </p:nvSpPr>
          <p:spPr>
            <a:xfrm>
              <a:off x="3007219" y="1503652"/>
              <a:ext cx="83500" cy="5913"/>
            </a:xfrm>
            <a:custGeom>
              <a:avLst/>
              <a:gdLst/>
              <a:ahLst/>
              <a:cxnLst/>
              <a:rect l="l" t="t" r="r" b="b"/>
              <a:pathLst>
                <a:path w="3580" h="255" extrusionOk="0">
                  <a:moveTo>
                    <a:pt x="159" y="1"/>
                  </a:moveTo>
                  <a:cubicBezTo>
                    <a:pt x="1" y="32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579" y="127"/>
                    <a:pt x="3516" y="64"/>
                  </a:cubicBezTo>
                  <a:cubicBezTo>
                    <a:pt x="3453" y="1"/>
                    <a:pt x="3294" y="1"/>
                    <a:pt x="32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1"/>
            <p:cNvSpPr/>
            <p:nvPr/>
          </p:nvSpPr>
          <p:spPr>
            <a:xfrm>
              <a:off x="3007219" y="1519629"/>
              <a:ext cx="83500" cy="5357"/>
            </a:xfrm>
            <a:custGeom>
              <a:avLst/>
              <a:gdLst/>
              <a:ahLst/>
              <a:cxnLst/>
              <a:rect l="l" t="t" r="r" b="b"/>
              <a:pathLst>
                <a:path w="3580" h="231" extrusionOk="0">
                  <a:moveTo>
                    <a:pt x="3354" y="1"/>
                  </a:moveTo>
                  <a:cubicBezTo>
                    <a:pt x="3286" y="1"/>
                    <a:pt x="3215" y="8"/>
                    <a:pt x="3168" y="8"/>
                  </a:cubicBezTo>
                  <a:lnTo>
                    <a:pt x="159" y="8"/>
                  </a:lnTo>
                  <a:cubicBezTo>
                    <a:pt x="1" y="8"/>
                    <a:pt x="1" y="230"/>
                    <a:pt x="159" y="230"/>
                  </a:cubicBezTo>
                  <a:lnTo>
                    <a:pt x="3421" y="230"/>
                  </a:lnTo>
                  <a:cubicBezTo>
                    <a:pt x="3516" y="230"/>
                    <a:pt x="3579" y="103"/>
                    <a:pt x="3516" y="40"/>
                  </a:cubicBezTo>
                  <a:cubicBezTo>
                    <a:pt x="3484" y="8"/>
                    <a:pt x="3421" y="1"/>
                    <a:pt x="33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1"/>
            <p:cNvSpPr/>
            <p:nvPr/>
          </p:nvSpPr>
          <p:spPr>
            <a:xfrm>
              <a:off x="3007219" y="1535235"/>
              <a:ext cx="84247" cy="5890"/>
            </a:xfrm>
            <a:custGeom>
              <a:avLst/>
              <a:gdLst/>
              <a:ahLst/>
              <a:cxnLst/>
              <a:rect l="l" t="t" r="r" b="b"/>
              <a:pathLst>
                <a:path w="3612" h="254" extrusionOk="0">
                  <a:moveTo>
                    <a:pt x="159" y="1"/>
                  </a:moveTo>
                  <a:cubicBezTo>
                    <a:pt x="1" y="1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611" y="64"/>
                    <a:pt x="3484" y="32"/>
                  </a:cubicBezTo>
                  <a:cubicBezTo>
                    <a:pt x="3421" y="1"/>
                    <a:pt x="3389" y="1"/>
                    <a:pt x="33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1"/>
            <p:cNvSpPr/>
            <p:nvPr/>
          </p:nvSpPr>
          <p:spPr>
            <a:xfrm>
              <a:off x="2971767" y="1571942"/>
              <a:ext cx="118953" cy="5171"/>
            </a:xfrm>
            <a:custGeom>
              <a:avLst/>
              <a:gdLst/>
              <a:ahLst/>
              <a:cxnLst/>
              <a:rect l="l" t="t" r="r" b="b"/>
              <a:pathLst>
                <a:path w="5100" h="223" extrusionOk="0">
                  <a:moveTo>
                    <a:pt x="159" y="1"/>
                  </a:moveTo>
                  <a:cubicBezTo>
                    <a:pt x="1" y="1"/>
                    <a:pt x="1" y="223"/>
                    <a:pt x="159" y="223"/>
                  </a:cubicBezTo>
                  <a:lnTo>
                    <a:pt x="4941" y="223"/>
                  </a:lnTo>
                  <a:cubicBezTo>
                    <a:pt x="5099" y="223"/>
                    <a:pt x="5099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1"/>
            <p:cNvSpPr/>
            <p:nvPr/>
          </p:nvSpPr>
          <p:spPr>
            <a:xfrm>
              <a:off x="2971767" y="1587386"/>
              <a:ext cx="118953" cy="5890"/>
            </a:xfrm>
            <a:custGeom>
              <a:avLst/>
              <a:gdLst/>
              <a:ahLst/>
              <a:cxnLst/>
              <a:rect l="l" t="t" r="r" b="b"/>
              <a:pathLst>
                <a:path w="5100" h="254" extrusionOk="0">
                  <a:moveTo>
                    <a:pt x="159" y="0"/>
                  </a:moveTo>
                  <a:cubicBezTo>
                    <a:pt x="1" y="0"/>
                    <a:pt x="1" y="253"/>
                    <a:pt x="159" y="253"/>
                  </a:cubicBezTo>
                  <a:lnTo>
                    <a:pt x="4941" y="253"/>
                  </a:lnTo>
                  <a:cubicBezTo>
                    <a:pt x="5099" y="253"/>
                    <a:pt x="5099" y="0"/>
                    <a:pt x="49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1"/>
            <p:cNvSpPr/>
            <p:nvPr/>
          </p:nvSpPr>
          <p:spPr>
            <a:xfrm>
              <a:off x="2853584" y="1402621"/>
              <a:ext cx="277020" cy="312556"/>
            </a:xfrm>
            <a:custGeom>
              <a:avLst/>
              <a:gdLst/>
              <a:ahLst/>
              <a:cxnLst/>
              <a:rect l="l" t="t" r="r" b="b"/>
              <a:pathLst>
                <a:path w="11877" h="13479" extrusionOk="0">
                  <a:moveTo>
                    <a:pt x="1837" y="241"/>
                  </a:moveTo>
                  <a:cubicBezTo>
                    <a:pt x="1996" y="1064"/>
                    <a:pt x="2407" y="3028"/>
                    <a:pt x="2439" y="3186"/>
                  </a:cubicBezTo>
                  <a:cubicBezTo>
                    <a:pt x="1932" y="3313"/>
                    <a:pt x="1426" y="3408"/>
                    <a:pt x="887" y="3503"/>
                  </a:cubicBezTo>
                  <a:cubicBezTo>
                    <a:pt x="697" y="2616"/>
                    <a:pt x="286" y="653"/>
                    <a:pt x="286" y="557"/>
                  </a:cubicBezTo>
                  <a:lnTo>
                    <a:pt x="1837" y="241"/>
                  </a:lnTo>
                  <a:close/>
                  <a:moveTo>
                    <a:pt x="3837" y="418"/>
                  </a:moveTo>
                  <a:cubicBezTo>
                    <a:pt x="3994" y="418"/>
                    <a:pt x="4151" y="440"/>
                    <a:pt x="4308" y="462"/>
                  </a:cubicBezTo>
                  <a:cubicBezTo>
                    <a:pt x="5036" y="589"/>
                    <a:pt x="5796" y="779"/>
                    <a:pt x="6524" y="969"/>
                  </a:cubicBezTo>
                  <a:cubicBezTo>
                    <a:pt x="6746" y="1033"/>
                    <a:pt x="6936" y="1096"/>
                    <a:pt x="7158" y="1159"/>
                  </a:cubicBezTo>
                  <a:cubicBezTo>
                    <a:pt x="7411" y="1223"/>
                    <a:pt x="7728" y="1286"/>
                    <a:pt x="7981" y="1444"/>
                  </a:cubicBezTo>
                  <a:cubicBezTo>
                    <a:pt x="8171" y="1571"/>
                    <a:pt x="8361" y="1761"/>
                    <a:pt x="8551" y="1888"/>
                  </a:cubicBezTo>
                  <a:cubicBezTo>
                    <a:pt x="8836" y="2109"/>
                    <a:pt x="9121" y="2331"/>
                    <a:pt x="9406" y="2553"/>
                  </a:cubicBezTo>
                  <a:lnTo>
                    <a:pt x="8076" y="2553"/>
                  </a:lnTo>
                  <a:cubicBezTo>
                    <a:pt x="8013" y="2553"/>
                    <a:pt x="7981" y="2521"/>
                    <a:pt x="7950" y="2489"/>
                  </a:cubicBezTo>
                  <a:cubicBezTo>
                    <a:pt x="7855" y="2394"/>
                    <a:pt x="7760" y="2299"/>
                    <a:pt x="7665" y="2236"/>
                  </a:cubicBezTo>
                  <a:cubicBezTo>
                    <a:pt x="7538" y="2141"/>
                    <a:pt x="7443" y="2046"/>
                    <a:pt x="7316" y="1951"/>
                  </a:cubicBezTo>
                  <a:cubicBezTo>
                    <a:pt x="7094" y="1761"/>
                    <a:pt x="6841" y="1508"/>
                    <a:pt x="6619" y="1286"/>
                  </a:cubicBezTo>
                  <a:cubicBezTo>
                    <a:pt x="6619" y="1254"/>
                    <a:pt x="6588" y="1254"/>
                    <a:pt x="6588" y="1223"/>
                  </a:cubicBezTo>
                  <a:cubicBezTo>
                    <a:pt x="6556" y="1201"/>
                    <a:pt x="6521" y="1191"/>
                    <a:pt x="6488" y="1191"/>
                  </a:cubicBezTo>
                  <a:cubicBezTo>
                    <a:pt x="6422" y="1191"/>
                    <a:pt x="6366" y="1233"/>
                    <a:pt x="6366" y="1318"/>
                  </a:cubicBezTo>
                  <a:cubicBezTo>
                    <a:pt x="6366" y="1381"/>
                    <a:pt x="6493" y="1476"/>
                    <a:pt x="6556" y="1539"/>
                  </a:cubicBezTo>
                  <a:cubicBezTo>
                    <a:pt x="6809" y="1793"/>
                    <a:pt x="7031" y="2046"/>
                    <a:pt x="7316" y="2268"/>
                  </a:cubicBezTo>
                  <a:cubicBezTo>
                    <a:pt x="7475" y="2394"/>
                    <a:pt x="7665" y="2521"/>
                    <a:pt x="7823" y="2679"/>
                  </a:cubicBezTo>
                  <a:cubicBezTo>
                    <a:pt x="8013" y="2838"/>
                    <a:pt x="8203" y="3059"/>
                    <a:pt x="8393" y="3249"/>
                  </a:cubicBezTo>
                  <a:cubicBezTo>
                    <a:pt x="8456" y="3344"/>
                    <a:pt x="8520" y="3408"/>
                    <a:pt x="8583" y="3503"/>
                  </a:cubicBezTo>
                  <a:cubicBezTo>
                    <a:pt x="8615" y="3566"/>
                    <a:pt x="8615" y="3629"/>
                    <a:pt x="8551" y="3661"/>
                  </a:cubicBezTo>
                  <a:cubicBezTo>
                    <a:pt x="8472" y="3709"/>
                    <a:pt x="8385" y="3724"/>
                    <a:pt x="8298" y="3724"/>
                  </a:cubicBezTo>
                  <a:cubicBezTo>
                    <a:pt x="8211" y="3724"/>
                    <a:pt x="8124" y="3709"/>
                    <a:pt x="8045" y="3693"/>
                  </a:cubicBezTo>
                  <a:cubicBezTo>
                    <a:pt x="7823" y="3661"/>
                    <a:pt x="7601" y="3534"/>
                    <a:pt x="7411" y="3376"/>
                  </a:cubicBezTo>
                  <a:cubicBezTo>
                    <a:pt x="7316" y="3281"/>
                    <a:pt x="7253" y="3186"/>
                    <a:pt x="7158" y="3091"/>
                  </a:cubicBezTo>
                  <a:cubicBezTo>
                    <a:pt x="7063" y="2996"/>
                    <a:pt x="6936" y="2996"/>
                    <a:pt x="6809" y="2933"/>
                  </a:cubicBezTo>
                  <a:cubicBezTo>
                    <a:pt x="6271" y="2743"/>
                    <a:pt x="5701" y="2553"/>
                    <a:pt x="5163" y="2268"/>
                  </a:cubicBezTo>
                  <a:cubicBezTo>
                    <a:pt x="5004" y="2173"/>
                    <a:pt x="4814" y="2078"/>
                    <a:pt x="4656" y="1951"/>
                  </a:cubicBezTo>
                  <a:cubicBezTo>
                    <a:pt x="4624" y="1919"/>
                    <a:pt x="4561" y="1888"/>
                    <a:pt x="4561" y="1824"/>
                  </a:cubicBezTo>
                  <a:cubicBezTo>
                    <a:pt x="4534" y="1770"/>
                    <a:pt x="4506" y="1691"/>
                    <a:pt x="4418" y="1691"/>
                  </a:cubicBezTo>
                  <a:cubicBezTo>
                    <a:pt x="4404" y="1691"/>
                    <a:pt x="4388" y="1693"/>
                    <a:pt x="4371" y="1698"/>
                  </a:cubicBezTo>
                  <a:cubicBezTo>
                    <a:pt x="4181" y="1761"/>
                    <a:pt x="4403" y="2046"/>
                    <a:pt x="4498" y="2109"/>
                  </a:cubicBezTo>
                  <a:cubicBezTo>
                    <a:pt x="4688" y="2299"/>
                    <a:pt x="4941" y="2426"/>
                    <a:pt x="5163" y="2521"/>
                  </a:cubicBezTo>
                  <a:cubicBezTo>
                    <a:pt x="5163" y="2553"/>
                    <a:pt x="5194" y="2553"/>
                    <a:pt x="5194" y="2553"/>
                  </a:cubicBezTo>
                  <a:lnTo>
                    <a:pt x="4909" y="2553"/>
                  </a:lnTo>
                  <a:cubicBezTo>
                    <a:pt x="4846" y="2553"/>
                    <a:pt x="4783" y="2489"/>
                    <a:pt x="4751" y="2458"/>
                  </a:cubicBezTo>
                  <a:cubicBezTo>
                    <a:pt x="4624" y="2394"/>
                    <a:pt x="4466" y="2268"/>
                    <a:pt x="4371" y="2173"/>
                  </a:cubicBezTo>
                  <a:cubicBezTo>
                    <a:pt x="4339" y="2141"/>
                    <a:pt x="4308" y="2133"/>
                    <a:pt x="4276" y="2133"/>
                  </a:cubicBezTo>
                  <a:cubicBezTo>
                    <a:pt x="4244" y="2133"/>
                    <a:pt x="4213" y="2141"/>
                    <a:pt x="4181" y="2141"/>
                  </a:cubicBezTo>
                  <a:cubicBezTo>
                    <a:pt x="3611" y="2236"/>
                    <a:pt x="3073" y="2363"/>
                    <a:pt x="2534" y="2521"/>
                  </a:cubicBezTo>
                  <a:lnTo>
                    <a:pt x="2154" y="621"/>
                  </a:lnTo>
                  <a:cubicBezTo>
                    <a:pt x="2629" y="557"/>
                    <a:pt x="3136" y="494"/>
                    <a:pt x="3643" y="431"/>
                  </a:cubicBezTo>
                  <a:cubicBezTo>
                    <a:pt x="3707" y="422"/>
                    <a:pt x="3772" y="418"/>
                    <a:pt x="3837" y="418"/>
                  </a:cubicBezTo>
                  <a:close/>
                  <a:moveTo>
                    <a:pt x="4276" y="6860"/>
                  </a:moveTo>
                  <a:lnTo>
                    <a:pt x="4276" y="7493"/>
                  </a:lnTo>
                  <a:lnTo>
                    <a:pt x="3738" y="7493"/>
                  </a:lnTo>
                  <a:lnTo>
                    <a:pt x="4276" y="6860"/>
                  </a:lnTo>
                  <a:close/>
                  <a:moveTo>
                    <a:pt x="10990" y="6828"/>
                  </a:moveTo>
                  <a:lnTo>
                    <a:pt x="11528" y="7493"/>
                  </a:lnTo>
                  <a:lnTo>
                    <a:pt x="10990" y="7493"/>
                  </a:lnTo>
                  <a:lnTo>
                    <a:pt x="10990" y="6828"/>
                  </a:lnTo>
                  <a:close/>
                  <a:moveTo>
                    <a:pt x="4276" y="7715"/>
                  </a:moveTo>
                  <a:lnTo>
                    <a:pt x="4276" y="7968"/>
                  </a:lnTo>
                  <a:lnTo>
                    <a:pt x="3928" y="7715"/>
                  </a:lnTo>
                  <a:close/>
                  <a:moveTo>
                    <a:pt x="11338" y="7715"/>
                  </a:moveTo>
                  <a:lnTo>
                    <a:pt x="10990" y="7968"/>
                  </a:lnTo>
                  <a:lnTo>
                    <a:pt x="10990" y="7715"/>
                  </a:lnTo>
                  <a:close/>
                  <a:moveTo>
                    <a:pt x="5443" y="2792"/>
                  </a:moveTo>
                  <a:cubicBezTo>
                    <a:pt x="5606" y="2792"/>
                    <a:pt x="5733" y="2795"/>
                    <a:pt x="5764" y="2806"/>
                  </a:cubicBezTo>
                  <a:cubicBezTo>
                    <a:pt x="6018" y="2933"/>
                    <a:pt x="6303" y="3028"/>
                    <a:pt x="6556" y="3123"/>
                  </a:cubicBezTo>
                  <a:cubicBezTo>
                    <a:pt x="6683" y="3154"/>
                    <a:pt x="6809" y="3186"/>
                    <a:pt x="6936" y="3249"/>
                  </a:cubicBezTo>
                  <a:cubicBezTo>
                    <a:pt x="7031" y="3281"/>
                    <a:pt x="7126" y="3408"/>
                    <a:pt x="7189" y="3503"/>
                  </a:cubicBezTo>
                  <a:cubicBezTo>
                    <a:pt x="7464" y="3753"/>
                    <a:pt x="7838" y="3963"/>
                    <a:pt x="8216" y="3963"/>
                  </a:cubicBezTo>
                  <a:cubicBezTo>
                    <a:pt x="8318" y="3963"/>
                    <a:pt x="8419" y="3948"/>
                    <a:pt x="8520" y="3914"/>
                  </a:cubicBezTo>
                  <a:cubicBezTo>
                    <a:pt x="8773" y="3851"/>
                    <a:pt x="8931" y="3661"/>
                    <a:pt x="8805" y="3439"/>
                  </a:cubicBezTo>
                  <a:cubicBezTo>
                    <a:pt x="8678" y="3186"/>
                    <a:pt x="8456" y="2996"/>
                    <a:pt x="8298" y="2806"/>
                  </a:cubicBezTo>
                  <a:lnTo>
                    <a:pt x="10736" y="2806"/>
                  </a:lnTo>
                  <a:lnTo>
                    <a:pt x="10736" y="8126"/>
                  </a:lnTo>
                  <a:cubicBezTo>
                    <a:pt x="10736" y="8158"/>
                    <a:pt x="10578" y="8253"/>
                    <a:pt x="10546" y="8253"/>
                  </a:cubicBezTo>
                  <a:cubicBezTo>
                    <a:pt x="10420" y="8348"/>
                    <a:pt x="10008" y="8665"/>
                    <a:pt x="10008" y="8665"/>
                  </a:cubicBezTo>
                  <a:lnTo>
                    <a:pt x="5321" y="8665"/>
                  </a:lnTo>
                  <a:cubicBezTo>
                    <a:pt x="5194" y="8665"/>
                    <a:pt x="4498" y="8158"/>
                    <a:pt x="4498" y="8126"/>
                  </a:cubicBezTo>
                  <a:cubicBezTo>
                    <a:pt x="4498" y="7936"/>
                    <a:pt x="4498" y="2806"/>
                    <a:pt x="4498" y="2806"/>
                  </a:cubicBezTo>
                  <a:cubicBezTo>
                    <a:pt x="4645" y="2806"/>
                    <a:pt x="5117" y="2792"/>
                    <a:pt x="5443" y="2792"/>
                  </a:cubicBezTo>
                  <a:close/>
                  <a:moveTo>
                    <a:pt x="9660" y="8886"/>
                  </a:moveTo>
                  <a:lnTo>
                    <a:pt x="9026" y="9330"/>
                  </a:lnTo>
                  <a:lnTo>
                    <a:pt x="6208" y="9330"/>
                  </a:lnTo>
                  <a:cubicBezTo>
                    <a:pt x="6176" y="9330"/>
                    <a:pt x="5733" y="9013"/>
                    <a:pt x="5574" y="8886"/>
                  </a:cubicBezTo>
                  <a:close/>
                  <a:moveTo>
                    <a:pt x="8678" y="9551"/>
                  </a:moveTo>
                  <a:cubicBezTo>
                    <a:pt x="8583" y="9646"/>
                    <a:pt x="8076" y="9995"/>
                    <a:pt x="8045" y="9995"/>
                  </a:cubicBezTo>
                  <a:lnTo>
                    <a:pt x="7189" y="9995"/>
                  </a:lnTo>
                  <a:lnTo>
                    <a:pt x="6556" y="9551"/>
                  </a:lnTo>
                  <a:close/>
                  <a:moveTo>
                    <a:pt x="7728" y="10248"/>
                  </a:moveTo>
                  <a:lnTo>
                    <a:pt x="7633" y="10312"/>
                  </a:lnTo>
                  <a:lnTo>
                    <a:pt x="7506" y="10248"/>
                  </a:lnTo>
                  <a:close/>
                  <a:moveTo>
                    <a:pt x="3579" y="7778"/>
                  </a:moveTo>
                  <a:cubicBezTo>
                    <a:pt x="4308" y="8285"/>
                    <a:pt x="6841" y="10058"/>
                    <a:pt x="7411" y="10470"/>
                  </a:cubicBezTo>
                  <a:cubicBezTo>
                    <a:pt x="6714" y="10945"/>
                    <a:pt x="4181" y="12718"/>
                    <a:pt x="3579" y="13130"/>
                  </a:cubicBezTo>
                  <a:lnTo>
                    <a:pt x="3579" y="7778"/>
                  </a:lnTo>
                  <a:close/>
                  <a:moveTo>
                    <a:pt x="11655" y="7778"/>
                  </a:moveTo>
                  <a:lnTo>
                    <a:pt x="11655" y="13130"/>
                  </a:lnTo>
                  <a:cubicBezTo>
                    <a:pt x="11021" y="12687"/>
                    <a:pt x="8456" y="10913"/>
                    <a:pt x="7823" y="10470"/>
                  </a:cubicBezTo>
                  <a:cubicBezTo>
                    <a:pt x="8456" y="10026"/>
                    <a:pt x="11021" y="8221"/>
                    <a:pt x="11655" y="7778"/>
                  </a:cubicBezTo>
                  <a:close/>
                  <a:moveTo>
                    <a:pt x="7633" y="10597"/>
                  </a:moveTo>
                  <a:cubicBezTo>
                    <a:pt x="8298" y="11072"/>
                    <a:pt x="10831" y="12845"/>
                    <a:pt x="11401" y="13225"/>
                  </a:cubicBezTo>
                  <a:lnTo>
                    <a:pt x="3833" y="13225"/>
                  </a:lnTo>
                  <a:cubicBezTo>
                    <a:pt x="4529" y="12750"/>
                    <a:pt x="7031" y="11008"/>
                    <a:pt x="7633" y="10597"/>
                  </a:cubicBezTo>
                  <a:close/>
                  <a:moveTo>
                    <a:pt x="1907" y="0"/>
                  </a:moveTo>
                  <a:cubicBezTo>
                    <a:pt x="1875" y="0"/>
                    <a:pt x="1841" y="8"/>
                    <a:pt x="1806" y="19"/>
                  </a:cubicBezTo>
                  <a:cubicBezTo>
                    <a:pt x="1584" y="51"/>
                    <a:pt x="571" y="272"/>
                    <a:pt x="286" y="336"/>
                  </a:cubicBezTo>
                  <a:cubicBezTo>
                    <a:pt x="159" y="367"/>
                    <a:pt x="1" y="367"/>
                    <a:pt x="32" y="526"/>
                  </a:cubicBezTo>
                  <a:cubicBezTo>
                    <a:pt x="222" y="1508"/>
                    <a:pt x="444" y="2489"/>
                    <a:pt x="634" y="3439"/>
                  </a:cubicBezTo>
                  <a:cubicBezTo>
                    <a:pt x="664" y="3529"/>
                    <a:pt x="666" y="3759"/>
                    <a:pt x="798" y="3759"/>
                  </a:cubicBezTo>
                  <a:cubicBezTo>
                    <a:pt x="806" y="3759"/>
                    <a:pt x="815" y="3758"/>
                    <a:pt x="824" y="3756"/>
                  </a:cubicBezTo>
                  <a:cubicBezTo>
                    <a:pt x="982" y="3756"/>
                    <a:pt x="2407" y="3439"/>
                    <a:pt x="2502" y="3408"/>
                  </a:cubicBezTo>
                  <a:cubicBezTo>
                    <a:pt x="2566" y="3408"/>
                    <a:pt x="2692" y="3376"/>
                    <a:pt x="2692" y="3281"/>
                  </a:cubicBezTo>
                  <a:cubicBezTo>
                    <a:pt x="2692" y="3186"/>
                    <a:pt x="2597" y="2838"/>
                    <a:pt x="2566" y="2743"/>
                  </a:cubicBezTo>
                  <a:cubicBezTo>
                    <a:pt x="2946" y="2648"/>
                    <a:pt x="3326" y="2553"/>
                    <a:pt x="3706" y="2489"/>
                  </a:cubicBezTo>
                  <a:cubicBezTo>
                    <a:pt x="3833" y="2458"/>
                    <a:pt x="3959" y="2426"/>
                    <a:pt x="4086" y="2394"/>
                  </a:cubicBezTo>
                  <a:lnTo>
                    <a:pt x="4213" y="2363"/>
                  </a:lnTo>
                  <a:cubicBezTo>
                    <a:pt x="4244" y="2363"/>
                    <a:pt x="4276" y="2426"/>
                    <a:pt x="4308" y="2458"/>
                  </a:cubicBezTo>
                  <a:cubicBezTo>
                    <a:pt x="4339" y="2489"/>
                    <a:pt x="4403" y="2521"/>
                    <a:pt x="4434" y="2553"/>
                  </a:cubicBezTo>
                  <a:cubicBezTo>
                    <a:pt x="4339" y="2553"/>
                    <a:pt x="4244" y="2584"/>
                    <a:pt x="4244" y="2679"/>
                  </a:cubicBezTo>
                  <a:lnTo>
                    <a:pt x="4244" y="2806"/>
                  </a:lnTo>
                  <a:lnTo>
                    <a:pt x="4244" y="6448"/>
                  </a:lnTo>
                  <a:cubicBezTo>
                    <a:pt x="4244" y="6480"/>
                    <a:pt x="4244" y="6480"/>
                    <a:pt x="4244" y="6511"/>
                  </a:cubicBezTo>
                  <a:cubicBezTo>
                    <a:pt x="4181" y="6575"/>
                    <a:pt x="3453" y="7398"/>
                    <a:pt x="3453" y="7430"/>
                  </a:cubicBezTo>
                  <a:cubicBezTo>
                    <a:pt x="3437" y="7445"/>
                    <a:pt x="3437" y="7445"/>
                    <a:pt x="3437" y="7445"/>
                  </a:cubicBezTo>
                  <a:cubicBezTo>
                    <a:pt x="3437" y="7445"/>
                    <a:pt x="3437" y="7445"/>
                    <a:pt x="3421" y="7461"/>
                  </a:cubicBezTo>
                  <a:cubicBezTo>
                    <a:pt x="3358" y="7461"/>
                    <a:pt x="3326" y="7525"/>
                    <a:pt x="3326" y="7556"/>
                  </a:cubicBezTo>
                  <a:lnTo>
                    <a:pt x="3326" y="13257"/>
                  </a:lnTo>
                  <a:cubicBezTo>
                    <a:pt x="3326" y="13352"/>
                    <a:pt x="3326" y="13478"/>
                    <a:pt x="3453" y="13478"/>
                  </a:cubicBezTo>
                  <a:lnTo>
                    <a:pt x="11750" y="13478"/>
                  </a:lnTo>
                  <a:cubicBezTo>
                    <a:pt x="11877" y="13478"/>
                    <a:pt x="11877" y="13352"/>
                    <a:pt x="11877" y="13257"/>
                  </a:cubicBezTo>
                  <a:lnTo>
                    <a:pt x="11877" y="7620"/>
                  </a:lnTo>
                  <a:cubicBezTo>
                    <a:pt x="11877" y="7556"/>
                    <a:pt x="11877" y="7493"/>
                    <a:pt x="11813" y="7461"/>
                  </a:cubicBezTo>
                  <a:cubicBezTo>
                    <a:pt x="11782" y="7430"/>
                    <a:pt x="11782" y="7430"/>
                    <a:pt x="11750" y="7430"/>
                  </a:cubicBezTo>
                  <a:cubicBezTo>
                    <a:pt x="11718" y="7366"/>
                    <a:pt x="11116" y="6638"/>
                    <a:pt x="10958" y="6480"/>
                  </a:cubicBezTo>
                  <a:cubicBezTo>
                    <a:pt x="10958" y="6480"/>
                    <a:pt x="10958" y="3629"/>
                    <a:pt x="10958" y="2679"/>
                  </a:cubicBezTo>
                  <a:cubicBezTo>
                    <a:pt x="10958" y="2584"/>
                    <a:pt x="10863" y="2553"/>
                    <a:pt x="10800" y="2553"/>
                  </a:cubicBezTo>
                  <a:cubicBezTo>
                    <a:pt x="10736" y="2553"/>
                    <a:pt x="10491" y="2561"/>
                    <a:pt x="10253" y="2561"/>
                  </a:cubicBezTo>
                  <a:cubicBezTo>
                    <a:pt x="10016" y="2561"/>
                    <a:pt x="9786" y="2553"/>
                    <a:pt x="9755" y="2521"/>
                  </a:cubicBezTo>
                  <a:cubicBezTo>
                    <a:pt x="9470" y="2299"/>
                    <a:pt x="9185" y="2109"/>
                    <a:pt x="8900" y="1888"/>
                  </a:cubicBezTo>
                  <a:cubicBezTo>
                    <a:pt x="8773" y="1761"/>
                    <a:pt x="8615" y="1666"/>
                    <a:pt x="8488" y="1571"/>
                  </a:cubicBezTo>
                  <a:cubicBezTo>
                    <a:pt x="8393" y="1476"/>
                    <a:pt x="8266" y="1381"/>
                    <a:pt x="8171" y="1286"/>
                  </a:cubicBezTo>
                  <a:cubicBezTo>
                    <a:pt x="7855" y="1096"/>
                    <a:pt x="7506" y="1001"/>
                    <a:pt x="7158" y="906"/>
                  </a:cubicBezTo>
                  <a:cubicBezTo>
                    <a:pt x="6873" y="811"/>
                    <a:pt x="6588" y="748"/>
                    <a:pt x="6303" y="653"/>
                  </a:cubicBezTo>
                  <a:cubicBezTo>
                    <a:pt x="5606" y="494"/>
                    <a:pt x="4878" y="304"/>
                    <a:pt x="4149" y="209"/>
                  </a:cubicBezTo>
                  <a:cubicBezTo>
                    <a:pt x="4038" y="193"/>
                    <a:pt x="3935" y="185"/>
                    <a:pt x="3833" y="185"/>
                  </a:cubicBezTo>
                  <a:cubicBezTo>
                    <a:pt x="3730" y="185"/>
                    <a:pt x="3627" y="193"/>
                    <a:pt x="3516" y="209"/>
                  </a:cubicBezTo>
                  <a:cubicBezTo>
                    <a:pt x="3041" y="272"/>
                    <a:pt x="2566" y="336"/>
                    <a:pt x="2091" y="399"/>
                  </a:cubicBezTo>
                  <a:cubicBezTo>
                    <a:pt x="2059" y="304"/>
                    <a:pt x="2027" y="177"/>
                    <a:pt x="2027" y="82"/>
                  </a:cubicBezTo>
                  <a:cubicBezTo>
                    <a:pt x="2007" y="22"/>
                    <a:pt x="1962" y="0"/>
                    <a:pt x="19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1"/>
            <p:cNvSpPr/>
            <p:nvPr/>
          </p:nvSpPr>
          <p:spPr>
            <a:xfrm>
              <a:off x="2872803" y="1464603"/>
              <a:ext cx="18473" cy="16464"/>
            </a:xfrm>
            <a:custGeom>
              <a:avLst/>
              <a:gdLst/>
              <a:ahLst/>
              <a:cxnLst/>
              <a:rect l="l" t="t" r="r" b="b"/>
              <a:pathLst>
                <a:path w="792" h="710" extrusionOk="0">
                  <a:moveTo>
                    <a:pt x="405" y="231"/>
                  </a:moveTo>
                  <a:cubicBezTo>
                    <a:pt x="450" y="231"/>
                    <a:pt x="494" y="259"/>
                    <a:pt x="507" y="323"/>
                  </a:cubicBezTo>
                  <a:cubicBezTo>
                    <a:pt x="525" y="415"/>
                    <a:pt x="458" y="465"/>
                    <a:pt x="392" y="465"/>
                  </a:cubicBezTo>
                  <a:cubicBezTo>
                    <a:pt x="345" y="465"/>
                    <a:pt x="298" y="439"/>
                    <a:pt x="285" y="386"/>
                  </a:cubicBezTo>
                  <a:cubicBezTo>
                    <a:pt x="266" y="292"/>
                    <a:pt x="337" y="231"/>
                    <a:pt x="405" y="231"/>
                  </a:cubicBezTo>
                  <a:close/>
                  <a:moveTo>
                    <a:pt x="409" y="1"/>
                  </a:moveTo>
                  <a:cubicBezTo>
                    <a:pt x="357" y="1"/>
                    <a:pt x="304" y="13"/>
                    <a:pt x="253" y="38"/>
                  </a:cubicBezTo>
                  <a:cubicBezTo>
                    <a:pt x="95" y="101"/>
                    <a:pt x="0" y="323"/>
                    <a:pt x="95" y="513"/>
                  </a:cubicBezTo>
                  <a:cubicBezTo>
                    <a:pt x="141" y="628"/>
                    <a:pt x="270" y="709"/>
                    <a:pt x="398" y="709"/>
                  </a:cubicBezTo>
                  <a:cubicBezTo>
                    <a:pt x="446" y="709"/>
                    <a:pt x="495" y="698"/>
                    <a:pt x="538" y="671"/>
                  </a:cubicBezTo>
                  <a:cubicBezTo>
                    <a:pt x="728" y="608"/>
                    <a:pt x="792" y="386"/>
                    <a:pt x="728" y="228"/>
                  </a:cubicBezTo>
                  <a:cubicBezTo>
                    <a:pt x="682" y="89"/>
                    <a:pt x="551" y="1"/>
                    <a:pt x="4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1"/>
            <p:cNvSpPr/>
            <p:nvPr/>
          </p:nvSpPr>
          <p:spPr>
            <a:xfrm>
              <a:off x="3286432" y="1210645"/>
              <a:ext cx="70206" cy="69797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503" y="1"/>
                  </a:moveTo>
                  <a:lnTo>
                    <a:pt x="1236" y="1236"/>
                  </a:lnTo>
                  <a:lnTo>
                    <a:pt x="1" y="2471"/>
                  </a:lnTo>
                  <a:lnTo>
                    <a:pt x="1521" y="2724"/>
                  </a:lnTo>
                  <a:lnTo>
                    <a:pt x="3009" y="3009"/>
                  </a:lnTo>
                  <a:lnTo>
                    <a:pt x="3009" y="3009"/>
                  </a:lnTo>
                  <a:lnTo>
                    <a:pt x="2756" y="1521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2971020" y="1975837"/>
              <a:ext cx="81284" cy="80811"/>
            </a:xfrm>
            <a:custGeom>
              <a:avLst/>
              <a:gdLst/>
              <a:ahLst/>
              <a:cxnLst/>
              <a:rect l="l" t="t" r="r" b="b"/>
              <a:pathLst>
                <a:path w="3485" h="3485" extrusionOk="0">
                  <a:moveTo>
                    <a:pt x="1743" y="1"/>
                  </a:moveTo>
                  <a:cubicBezTo>
                    <a:pt x="793" y="1"/>
                    <a:pt x="1" y="761"/>
                    <a:pt x="1" y="1743"/>
                  </a:cubicBezTo>
                  <a:cubicBezTo>
                    <a:pt x="1" y="2693"/>
                    <a:pt x="793" y="3484"/>
                    <a:pt x="1743" y="3484"/>
                  </a:cubicBezTo>
                  <a:cubicBezTo>
                    <a:pt x="2725" y="3484"/>
                    <a:pt x="3485" y="2693"/>
                    <a:pt x="3485" y="1743"/>
                  </a:cubicBezTo>
                  <a:cubicBezTo>
                    <a:pt x="3485" y="761"/>
                    <a:pt x="2725" y="1"/>
                    <a:pt x="174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2563292" y="1119584"/>
              <a:ext cx="904135" cy="899615"/>
            </a:xfrm>
            <a:custGeom>
              <a:avLst/>
              <a:gdLst/>
              <a:ahLst/>
              <a:cxnLst/>
              <a:rect l="l" t="t" r="r" b="b"/>
              <a:pathLst>
                <a:path w="38764" h="38796" extrusionOk="0">
                  <a:moveTo>
                    <a:pt x="19382" y="286"/>
                  </a:moveTo>
                  <a:cubicBezTo>
                    <a:pt x="29928" y="286"/>
                    <a:pt x="38510" y="8868"/>
                    <a:pt x="38510" y="19414"/>
                  </a:cubicBezTo>
                  <a:cubicBezTo>
                    <a:pt x="38510" y="29960"/>
                    <a:pt x="29928" y="38542"/>
                    <a:pt x="19382" y="38542"/>
                  </a:cubicBezTo>
                  <a:cubicBezTo>
                    <a:pt x="8805" y="38542"/>
                    <a:pt x="222" y="29960"/>
                    <a:pt x="222" y="19414"/>
                  </a:cubicBezTo>
                  <a:cubicBezTo>
                    <a:pt x="222" y="8868"/>
                    <a:pt x="8805" y="286"/>
                    <a:pt x="19382" y="286"/>
                  </a:cubicBezTo>
                  <a:close/>
                  <a:moveTo>
                    <a:pt x="19382" y="1"/>
                  </a:moveTo>
                  <a:cubicBezTo>
                    <a:pt x="8678" y="1"/>
                    <a:pt x="1" y="8710"/>
                    <a:pt x="1" y="19414"/>
                  </a:cubicBezTo>
                  <a:cubicBezTo>
                    <a:pt x="1" y="30086"/>
                    <a:pt x="8678" y="38795"/>
                    <a:pt x="19382" y="38795"/>
                  </a:cubicBezTo>
                  <a:cubicBezTo>
                    <a:pt x="30055" y="38795"/>
                    <a:pt x="38764" y="30086"/>
                    <a:pt x="38764" y="19414"/>
                  </a:cubicBezTo>
                  <a:cubicBezTo>
                    <a:pt x="38764" y="8710"/>
                    <a:pt x="30055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2652670" y="1209184"/>
              <a:ext cx="724633" cy="720415"/>
            </a:xfrm>
            <a:custGeom>
              <a:avLst/>
              <a:gdLst/>
              <a:ahLst/>
              <a:cxnLst/>
              <a:rect l="l" t="t" r="r" b="b"/>
              <a:pathLst>
                <a:path w="31068" h="31068" extrusionOk="0">
                  <a:moveTo>
                    <a:pt x="15550" y="3769"/>
                  </a:moveTo>
                  <a:cubicBezTo>
                    <a:pt x="22042" y="3769"/>
                    <a:pt x="27331" y="9058"/>
                    <a:pt x="27331" y="15550"/>
                  </a:cubicBezTo>
                  <a:cubicBezTo>
                    <a:pt x="27331" y="22042"/>
                    <a:pt x="22042" y="27331"/>
                    <a:pt x="15550" y="27331"/>
                  </a:cubicBezTo>
                  <a:cubicBezTo>
                    <a:pt x="9026" y="27331"/>
                    <a:pt x="3738" y="22042"/>
                    <a:pt x="3738" y="15550"/>
                  </a:cubicBezTo>
                  <a:cubicBezTo>
                    <a:pt x="3738" y="9026"/>
                    <a:pt x="9026" y="3769"/>
                    <a:pt x="15550" y="3769"/>
                  </a:cubicBezTo>
                  <a:close/>
                  <a:moveTo>
                    <a:pt x="15550" y="1"/>
                  </a:moveTo>
                  <a:cubicBezTo>
                    <a:pt x="6968" y="1"/>
                    <a:pt x="1" y="6968"/>
                    <a:pt x="1" y="15550"/>
                  </a:cubicBezTo>
                  <a:cubicBezTo>
                    <a:pt x="1" y="24101"/>
                    <a:pt x="6968" y="31068"/>
                    <a:pt x="15550" y="31068"/>
                  </a:cubicBezTo>
                  <a:cubicBezTo>
                    <a:pt x="24101" y="31068"/>
                    <a:pt x="31068" y="24101"/>
                    <a:pt x="31068" y="15550"/>
                  </a:cubicBezTo>
                  <a:cubicBezTo>
                    <a:pt x="31068" y="6968"/>
                    <a:pt x="24101" y="1"/>
                    <a:pt x="155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2265630" y="2455371"/>
              <a:ext cx="1297823" cy="7374"/>
            </a:xfrm>
            <a:custGeom>
              <a:avLst/>
              <a:gdLst/>
              <a:ahLst/>
              <a:cxnLst/>
              <a:rect l="l" t="t" r="r" b="b"/>
              <a:pathLst>
                <a:path w="55643" h="318" extrusionOk="0">
                  <a:moveTo>
                    <a:pt x="0" y="1"/>
                  </a:moveTo>
                  <a:lnTo>
                    <a:pt x="0" y="317"/>
                  </a:lnTo>
                  <a:lnTo>
                    <a:pt x="55643" y="317"/>
                  </a:lnTo>
                  <a:lnTo>
                    <a:pt x="5564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1"/>
            <p:cNvSpPr/>
            <p:nvPr/>
          </p:nvSpPr>
          <p:spPr>
            <a:xfrm>
              <a:off x="3007966" y="1999350"/>
              <a:ext cx="7417" cy="909145"/>
            </a:xfrm>
            <a:custGeom>
              <a:avLst/>
              <a:gdLst/>
              <a:ahLst/>
              <a:cxnLst/>
              <a:rect l="l" t="t" r="r" b="b"/>
              <a:pathLst>
                <a:path w="318" h="39207" extrusionOk="0">
                  <a:moveTo>
                    <a:pt x="0" y="0"/>
                  </a:moveTo>
                  <a:lnTo>
                    <a:pt x="0" y="39206"/>
                  </a:lnTo>
                  <a:lnTo>
                    <a:pt x="317" y="39206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1"/>
            <p:cNvSpPr/>
            <p:nvPr/>
          </p:nvSpPr>
          <p:spPr>
            <a:xfrm>
              <a:off x="2962157" y="3337734"/>
              <a:ext cx="61506" cy="51756"/>
            </a:xfrm>
            <a:custGeom>
              <a:avLst/>
              <a:gdLst/>
              <a:ahLst/>
              <a:cxnLst/>
              <a:rect l="l" t="t" r="r" b="b"/>
              <a:pathLst>
                <a:path w="2637" h="2232" extrusionOk="0">
                  <a:moveTo>
                    <a:pt x="2448" y="0"/>
                  </a:moveTo>
                  <a:cubicBezTo>
                    <a:pt x="2417" y="0"/>
                    <a:pt x="2385" y="11"/>
                    <a:pt x="2356" y="36"/>
                  </a:cubicBezTo>
                  <a:lnTo>
                    <a:pt x="2356" y="36"/>
                  </a:lnTo>
                  <a:cubicBezTo>
                    <a:pt x="2354" y="37"/>
                    <a:pt x="2351" y="40"/>
                    <a:pt x="2344" y="46"/>
                  </a:cubicBezTo>
                  <a:cubicBezTo>
                    <a:pt x="1933" y="521"/>
                    <a:pt x="1521" y="996"/>
                    <a:pt x="1046" y="1408"/>
                  </a:cubicBezTo>
                  <a:cubicBezTo>
                    <a:pt x="824" y="1598"/>
                    <a:pt x="571" y="1788"/>
                    <a:pt x="286" y="1915"/>
                  </a:cubicBezTo>
                  <a:cubicBezTo>
                    <a:pt x="191" y="1946"/>
                    <a:pt x="33" y="1946"/>
                    <a:pt x="33" y="2073"/>
                  </a:cubicBezTo>
                  <a:cubicBezTo>
                    <a:pt x="1" y="2200"/>
                    <a:pt x="128" y="2231"/>
                    <a:pt x="223" y="2231"/>
                  </a:cubicBezTo>
                  <a:cubicBezTo>
                    <a:pt x="571" y="2136"/>
                    <a:pt x="888" y="1883"/>
                    <a:pt x="1141" y="1661"/>
                  </a:cubicBezTo>
                  <a:cubicBezTo>
                    <a:pt x="1458" y="1408"/>
                    <a:pt x="1774" y="1091"/>
                    <a:pt x="2059" y="775"/>
                  </a:cubicBezTo>
                  <a:cubicBezTo>
                    <a:pt x="2186" y="648"/>
                    <a:pt x="2313" y="490"/>
                    <a:pt x="2471" y="331"/>
                  </a:cubicBezTo>
                  <a:cubicBezTo>
                    <a:pt x="2503" y="300"/>
                    <a:pt x="2534" y="268"/>
                    <a:pt x="2566" y="236"/>
                  </a:cubicBezTo>
                  <a:cubicBezTo>
                    <a:pt x="2637" y="118"/>
                    <a:pt x="2549" y="0"/>
                    <a:pt x="244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2818131" y="3313688"/>
              <a:ext cx="23651" cy="20846"/>
            </a:xfrm>
            <a:custGeom>
              <a:avLst/>
              <a:gdLst/>
              <a:ahLst/>
              <a:cxnLst/>
              <a:rect l="l" t="t" r="r" b="b"/>
              <a:pathLst>
                <a:path w="1014" h="899" extrusionOk="0">
                  <a:moveTo>
                    <a:pt x="496" y="278"/>
                  </a:moveTo>
                  <a:cubicBezTo>
                    <a:pt x="605" y="278"/>
                    <a:pt x="723" y="378"/>
                    <a:pt x="666" y="513"/>
                  </a:cubicBezTo>
                  <a:cubicBezTo>
                    <a:pt x="641" y="586"/>
                    <a:pt x="580" y="617"/>
                    <a:pt x="517" y="617"/>
                  </a:cubicBezTo>
                  <a:cubicBezTo>
                    <a:pt x="416" y="617"/>
                    <a:pt x="310" y="536"/>
                    <a:pt x="349" y="418"/>
                  </a:cubicBezTo>
                  <a:cubicBezTo>
                    <a:pt x="361" y="319"/>
                    <a:pt x="427" y="278"/>
                    <a:pt x="496" y="278"/>
                  </a:cubicBezTo>
                  <a:close/>
                  <a:moveTo>
                    <a:pt x="516" y="1"/>
                  </a:moveTo>
                  <a:cubicBezTo>
                    <a:pt x="351" y="1"/>
                    <a:pt x="197" y="89"/>
                    <a:pt x="127" y="228"/>
                  </a:cubicBezTo>
                  <a:cubicBezTo>
                    <a:pt x="1" y="450"/>
                    <a:pt x="96" y="735"/>
                    <a:pt x="317" y="862"/>
                  </a:cubicBezTo>
                  <a:cubicBezTo>
                    <a:pt x="375" y="886"/>
                    <a:pt x="435" y="898"/>
                    <a:pt x="495" y="898"/>
                  </a:cubicBezTo>
                  <a:cubicBezTo>
                    <a:pt x="663" y="898"/>
                    <a:pt x="825" y="804"/>
                    <a:pt x="919" y="640"/>
                  </a:cubicBezTo>
                  <a:cubicBezTo>
                    <a:pt x="1014" y="418"/>
                    <a:pt x="919" y="133"/>
                    <a:pt x="697" y="38"/>
                  </a:cubicBezTo>
                  <a:lnTo>
                    <a:pt x="697" y="38"/>
                  </a:lnTo>
                  <a:cubicBezTo>
                    <a:pt x="717" y="45"/>
                    <a:pt x="726" y="47"/>
                    <a:pt x="728" y="47"/>
                  </a:cubicBezTo>
                  <a:cubicBezTo>
                    <a:pt x="733" y="47"/>
                    <a:pt x="688" y="29"/>
                    <a:pt x="682" y="29"/>
                  </a:cubicBezTo>
                  <a:cubicBezTo>
                    <a:pt x="680" y="29"/>
                    <a:pt x="684" y="32"/>
                    <a:pt x="697" y="38"/>
                  </a:cubicBezTo>
                  <a:cubicBezTo>
                    <a:pt x="638" y="13"/>
                    <a:pt x="576" y="1"/>
                    <a:pt x="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2804836" y="3238372"/>
              <a:ext cx="366398" cy="205101"/>
            </a:xfrm>
            <a:custGeom>
              <a:avLst/>
              <a:gdLst/>
              <a:ahLst/>
              <a:cxnLst/>
              <a:rect l="l" t="t" r="r" b="b"/>
              <a:pathLst>
                <a:path w="15709" h="8845" extrusionOk="0">
                  <a:moveTo>
                    <a:pt x="1964" y="309"/>
                  </a:moveTo>
                  <a:lnTo>
                    <a:pt x="3927" y="1164"/>
                  </a:lnTo>
                  <a:cubicBezTo>
                    <a:pt x="3484" y="2146"/>
                    <a:pt x="2312" y="4838"/>
                    <a:pt x="2312" y="4838"/>
                  </a:cubicBezTo>
                  <a:lnTo>
                    <a:pt x="380" y="3983"/>
                  </a:lnTo>
                  <a:lnTo>
                    <a:pt x="1964" y="309"/>
                  </a:lnTo>
                  <a:close/>
                  <a:moveTo>
                    <a:pt x="13745" y="816"/>
                  </a:moveTo>
                  <a:lnTo>
                    <a:pt x="15360" y="4490"/>
                  </a:lnTo>
                  <a:lnTo>
                    <a:pt x="13428" y="5345"/>
                  </a:lnTo>
                  <a:cubicBezTo>
                    <a:pt x="13016" y="4363"/>
                    <a:pt x="11940" y="1924"/>
                    <a:pt x="11813" y="1671"/>
                  </a:cubicBezTo>
                  <a:cubicBezTo>
                    <a:pt x="12478" y="1386"/>
                    <a:pt x="13111" y="1101"/>
                    <a:pt x="13745" y="816"/>
                  </a:cubicBezTo>
                  <a:close/>
                  <a:moveTo>
                    <a:pt x="8551" y="1703"/>
                  </a:moveTo>
                  <a:cubicBezTo>
                    <a:pt x="8931" y="1766"/>
                    <a:pt x="9279" y="1956"/>
                    <a:pt x="9660" y="2083"/>
                  </a:cubicBezTo>
                  <a:cubicBezTo>
                    <a:pt x="9976" y="2178"/>
                    <a:pt x="10356" y="2305"/>
                    <a:pt x="10705" y="2305"/>
                  </a:cubicBezTo>
                  <a:cubicBezTo>
                    <a:pt x="11053" y="2305"/>
                    <a:pt x="11401" y="2178"/>
                    <a:pt x="11686" y="2019"/>
                  </a:cubicBezTo>
                  <a:lnTo>
                    <a:pt x="12985" y="4996"/>
                  </a:lnTo>
                  <a:lnTo>
                    <a:pt x="12541" y="5376"/>
                  </a:lnTo>
                  <a:cubicBezTo>
                    <a:pt x="12446" y="5440"/>
                    <a:pt x="12383" y="5503"/>
                    <a:pt x="12320" y="5598"/>
                  </a:cubicBezTo>
                  <a:cubicBezTo>
                    <a:pt x="12130" y="5915"/>
                    <a:pt x="12035" y="5978"/>
                    <a:pt x="11971" y="5978"/>
                  </a:cubicBezTo>
                  <a:cubicBezTo>
                    <a:pt x="11813" y="5883"/>
                    <a:pt x="11686" y="5693"/>
                    <a:pt x="11560" y="5535"/>
                  </a:cubicBezTo>
                  <a:cubicBezTo>
                    <a:pt x="11306" y="5281"/>
                    <a:pt x="11085" y="5028"/>
                    <a:pt x="10863" y="4775"/>
                  </a:cubicBezTo>
                  <a:cubicBezTo>
                    <a:pt x="10483" y="4395"/>
                    <a:pt x="10103" y="3983"/>
                    <a:pt x="9755" y="3603"/>
                  </a:cubicBezTo>
                  <a:cubicBezTo>
                    <a:pt x="9565" y="3413"/>
                    <a:pt x="9406" y="3255"/>
                    <a:pt x="9248" y="3096"/>
                  </a:cubicBezTo>
                  <a:cubicBezTo>
                    <a:pt x="9089" y="2970"/>
                    <a:pt x="8931" y="2811"/>
                    <a:pt x="8773" y="2716"/>
                  </a:cubicBezTo>
                  <a:cubicBezTo>
                    <a:pt x="8707" y="2672"/>
                    <a:pt x="8642" y="2655"/>
                    <a:pt x="8577" y="2655"/>
                  </a:cubicBezTo>
                  <a:cubicBezTo>
                    <a:pt x="8455" y="2655"/>
                    <a:pt x="8338" y="2717"/>
                    <a:pt x="8234" y="2780"/>
                  </a:cubicBezTo>
                  <a:cubicBezTo>
                    <a:pt x="8108" y="2875"/>
                    <a:pt x="7981" y="2938"/>
                    <a:pt x="7823" y="2970"/>
                  </a:cubicBezTo>
                  <a:cubicBezTo>
                    <a:pt x="7601" y="3033"/>
                    <a:pt x="7253" y="3033"/>
                    <a:pt x="7189" y="3318"/>
                  </a:cubicBezTo>
                  <a:cubicBezTo>
                    <a:pt x="7094" y="3540"/>
                    <a:pt x="7094" y="3761"/>
                    <a:pt x="6968" y="3983"/>
                  </a:cubicBezTo>
                  <a:cubicBezTo>
                    <a:pt x="6865" y="4111"/>
                    <a:pt x="6638" y="4343"/>
                    <a:pt x="6438" y="4343"/>
                  </a:cubicBezTo>
                  <a:cubicBezTo>
                    <a:pt x="6391" y="4343"/>
                    <a:pt x="6345" y="4330"/>
                    <a:pt x="6303" y="4300"/>
                  </a:cubicBezTo>
                  <a:cubicBezTo>
                    <a:pt x="6208" y="4236"/>
                    <a:pt x="6239" y="4110"/>
                    <a:pt x="6239" y="3983"/>
                  </a:cubicBezTo>
                  <a:cubicBezTo>
                    <a:pt x="6271" y="3825"/>
                    <a:pt x="6303" y="3666"/>
                    <a:pt x="6366" y="3508"/>
                  </a:cubicBezTo>
                  <a:cubicBezTo>
                    <a:pt x="6429" y="3160"/>
                    <a:pt x="6493" y="2780"/>
                    <a:pt x="6651" y="2431"/>
                  </a:cubicBezTo>
                  <a:cubicBezTo>
                    <a:pt x="6683" y="2368"/>
                    <a:pt x="6714" y="2336"/>
                    <a:pt x="6778" y="2305"/>
                  </a:cubicBezTo>
                  <a:cubicBezTo>
                    <a:pt x="7031" y="2178"/>
                    <a:pt x="7284" y="2083"/>
                    <a:pt x="7538" y="1988"/>
                  </a:cubicBezTo>
                  <a:cubicBezTo>
                    <a:pt x="7728" y="1924"/>
                    <a:pt x="7918" y="1861"/>
                    <a:pt x="8108" y="1798"/>
                  </a:cubicBezTo>
                  <a:cubicBezTo>
                    <a:pt x="8234" y="1766"/>
                    <a:pt x="8393" y="1703"/>
                    <a:pt x="8551" y="1703"/>
                  </a:cubicBezTo>
                  <a:close/>
                  <a:moveTo>
                    <a:pt x="4460" y="5849"/>
                  </a:moveTo>
                  <a:cubicBezTo>
                    <a:pt x="4472" y="5849"/>
                    <a:pt x="4485" y="5850"/>
                    <a:pt x="4497" y="5851"/>
                  </a:cubicBezTo>
                  <a:cubicBezTo>
                    <a:pt x="4592" y="5883"/>
                    <a:pt x="4719" y="5915"/>
                    <a:pt x="4751" y="6010"/>
                  </a:cubicBezTo>
                  <a:cubicBezTo>
                    <a:pt x="4814" y="6105"/>
                    <a:pt x="4846" y="6136"/>
                    <a:pt x="4814" y="6231"/>
                  </a:cubicBezTo>
                  <a:cubicBezTo>
                    <a:pt x="4751" y="6295"/>
                    <a:pt x="4719" y="6390"/>
                    <a:pt x="4687" y="6485"/>
                  </a:cubicBezTo>
                  <a:cubicBezTo>
                    <a:pt x="4687" y="6548"/>
                    <a:pt x="4687" y="6706"/>
                    <a:pt x="4592" y="6706"/>
                  </a:cubicBezTo>
                  <a:cubicBezTo>
                    <a:pt x="4371" y="6706"/>
                    <a:pt x="4181" y="6453"/>
                    <a:pt x="4149" y="6295"/>
                  </a:cubicBezTo>
                  <a:cubicBezTo>
                    <a:pt x="4089" y="6086"/>
                    <a:pt x="4255" y="5849"/>
                    <a:pt x="4460" y="5849"/>
                  </a:cubicBezTo>
                  <a:close/>
                  <a:moveTo>
                    <a:pt x="5321" y="6326"/>
                  </a:moveTo>
                  <a:cubicBezTo>
                    <a:pt x="5638" y="6358"/>
                    <a:pt x="5733" y="6611"/>
                    <a:pt x="5764" y="6896"/>
                  </a:cubicBezTo>
                  <a:cubicBezTo>
                    <a:pt x="5764" y="7055"/>
                    <a:pt x="5764" y="7213"/>
                    <a:pt x="5701" y="7308"/>
                  </a:cubicBezTo>
                  <a:cubicBezTo>
                    <a:pt x="5649" y="7386"/>
                    <a:pt x="5554" y="7443"/>
                    <a:pt x="5469" y="7443"/>
                  </a:cubicBezTo>
                  <a:cubicBezTo>
                    <a:pt x="5451" y="7443"/>
                    <a:pt x="5433" y="7440"/>
                    <a:pt x="5416" y="7435"/>
                  </a:cubicBezTo>
                  <a:cubicBezTo>
                    <a:pt x="5226" y="7435"/>
                    <a:pt x="4973" y="7150"/>
                    <a:pt x="4941" y="6960"/>
                  </a:cubicBezTo>
                  <a:lnTo>
                    <a:pt x="4941" y="6960"/>
                  </a:lnTo>
                  <a:cubicBezTo>
                    <a:pt x="4946" y="6980"/>
                    <a:pt x="4949" y="6988"/>
                    <a:pt x="4950" y="6988"/>
                  </a:cubicBezTo>
                  <a:cubicBezTo>
                    <a:pt x="4952" y="6988"/>
                    <a:pt x="4941" y="6924"/>
                    <a:pt x="4935" y="6897"/>
                  </a:cubicBezTo>
                  <a:lnTo>
                    <a:pt x="4935" y="6897"/>
                  </a:lnTo>
                  <a:cubicBezTo>
                    <a:pt x="4936" y="6919"/>
                    <a:pt x="4938" y="6940"/>
                    <a:pt x="4941" y="6960"/>
                  </a:cubicBezTo>
                  <a:cubicBezTo>
                    <a:pt x="4933" y="6904"/>
                    <a:pt x="4931" y="6884"/>
                    <a:pt x="4932" y="6884"/>
                  </a:cubicBezTo>
                  <a:lnTo>
                    <a:pt x="4932" y="6884"/>
                  </a:lnTo>
                  <a:cubicBezTo>
                    <a:pt x="4933" y="6884"/>
                    <a:pt x="4934" y="6889"/>
                    <a:pt x="4935" y="6897"/>
                  </a:cubicBezTo>
                  <a:lnTo>
                    <a:pt x="4935" y="6897"/>
                  </a:lnTo>
                  <a:cubicBezTo>
                    <a:pt x="4928" y="6668"/>
                    <a:pt x="5032" y="6326"/>
                    <a:pt x="5321" y="6326"/>
                  </a:cubicBezTo>
                  <a:close/>
                  <a:moveTo>
                    <a:pt x="6334" y="6865"/>
                  </a:moveTo>
                  <a:cubicBezTo>
                    <a:pt x="6619" y="6896"/>
                    <a:pt x="6778" y="7118"/>
                    <a:pt x="6809" y="7372"/>
                  </a:cubicBezTo>
                  <a:cubicBezTo>
                    <a:pt x="6841" y="7625"/>
                    <a:pt x="6809" y="8037"/>
                    <a:pt x="6493" y="8100"/>
                  </a:cubicBezTo>
                  <a:cubicBezTo>
                    <a:pt x="6458" y="8113"/>
                    <a:pt x="6425" y="8119"/>
                    <a:pt x="6394" y="8119"/>
                  </a:cubicBezTo>
                  <a:cubicBezTo>
                    <a:pt x="6198" y="8119"/>
                    <a:pt x="6072" y="7884"/>
                    <a:pt x="6018" y="7720"/>
                  </a:cubicBezTo>
                  <a:cubicBezTo>
                    <a:pt x="5986" y="7530"/>
                    <a:pt x="5986" y="7372"/>
                    <a:pt x="6018" y="7213"/>
                  </a:cubicBezTo>
                  <a:cubicBezTo>
                    <a:pt x="6081" y="7055"/>
                    <a:pt x="6176" y="6865"/>
                    <a:pt x="6334" y="6865"/>
                  </a:cubicBezTo>
                  <a:close/>
                  <a:moveTo>
                    <a:pt x="3991" y="1671"/>
                  </a:moveTo>
                  <a:cubicBezTo>
                    <a:pt x="4212" y="1766"/>
                    <a:pt x="4466" y="1861"/>
                    <a:pt x="4719" y="1861"/>
                  </a:cubicBezTo>
                  <a:cubicBezTo>
                    <a:pt x="4973" y="1893"/>
                    <a:pt x="5194" y="1893"/>
                    <a:pt x="5448" y="1893"/>
                  </a:cubicBezTo>
                  <a:cubicBezTo>
                    <a:pt x="5806" y="1893"/>
                    <a:pt x="6165" y="1879"/>
                    <a:pt x="6534" y="1879"/>
                  </a:cubicBezTo>
                  <a:cubicBezTo>
                    <a:pt x="6718" y="1879"/>
                    <a:pt x="6904" y="1882"/>
                    <a:pt x="7094" y="1893"/>
                  </a:cubicBezTo>
                  <a:cubicBezTo>
                    <a:pt x="6936" y="1924"/>
                    <a:pt x="6809" y="1988"/>
                    <a:pt x="6683" y="2051"/>
                  </a:cubicBezTo>
                  <a:cubicBezTo>
                    <a:pt x="6619" y="2083"/>
                    <a:pt x="6588" y="2083"/>
                    <a:pt x="6524" y="2146"/>
                  </a:cubicBezTo>
                  <a:cubicBezTo>
                    <a:pt x="6461" y="2210"/>
                    <a:pt x="6398" y="2336"/>
                    <a:pt x="6366" y="2431"/>
                  </a:cubicBezTo>
                  <a:cubicBezTo>
                    <a:pt x="6176" y="2906"/>
                    <a:pt x="6081" y="3413"/>
                    <a:pt x="5986" y="3920"/>
                  </a:cubicBezTo>
                  <a:cubicBezTo>
                    <a:pt x="5923" y="4173"/>
                    <a:pt x="5923" y="4458"/>
                    <a:pt x="6208" y="4585"/>
                  </a:cubicBezTo>
                  <a:cubicBezTo>
                    <a:pt x="6272" y="4613"/>
                    <a:pt x="6338" y="4626"/>
                    <a:pt x="6403" y="4626"/>
                  </a:cubicBezTo>
                  <a:cubicBezTo>
                    <a:pt x="6629" y="4626"/>
                    <a:pt x="6852" y="4479"/>
                    <a:pt x="6999" y="4331"/>
                  </a:cubicBezTo>
                  <a:cubicBezTo>
                    <a:pt x="7189" y="4141"/>
                    <a:pt x="7316" y="3920"/>
                    <a:pt x="7379" y="3666"/>
                  </a:cubicBezTo>
                  <a:cubicBezTo>
                    <a:pt x="7379" y="3571"/>
                    <a:pt x="7411" y="3476"/>
                    <a:pt x="7443" y="3381"/>
                  </a:cubicBezTo>
                  <a:cubicBezTo>
                    <a:pt x="7443" y="3350"/>
                    <a:pt x="7601" y="3318"/>
                    <a:pt x="7633" y="3318"/>
                  </a:cubicBezTo>
                  <a:cubicBezTo>
                    <a:pt x="7696" y="3286"/>
                    <a:pt x="7791" y="3286"/>
                    <a:pt x="7854" y="3255"/>
                  </a:cubicBezTo>
                  <a:cubicBezTo>
                    <a:pt x="7981" y="3223"/>
                    <a:pt x="8108" y="3160"/>
                    <a:pt x="8234" y="3096"/>
                  </a:cubicBezTo>
                  <a:cubicBezTo>
                    <a:pt x="8361" y="3033"/>
                    <a:pt x="8456" y="2938"/>
                    <a:pt x="8583" y="2938"/>
                  </a:cubicBezTo>
                  <a:cubicBezTo>
                    <a:pt x="8709" y="2970"/>
                    <a:pt x="8868" y="3128"/>
                    <a:pt x="8963" y="3223"/>
                  </a:cubicBezTo>
                  <a:cubicBezTo>
                    <a:pt x="9153" y="3381"/>
                    <a:pt x="9311" y="3571"/>
                    <a:pt x="9501" y="3761"/>
                  </a:cubicBezTo>
                  <a:cubicBezTo>
                    <a:pt x="9850" y="4141"/>
                    <a:pt x="10230" y="4553"/>
                    <a:pt x="10578" y="4933"/>
                  </a:cubicBezTo>
                  <a:cubicBezTo>
                    <a:pt x="10926" y="5313"/>
                    <a:pt x="11275" y="5693"/>
                    <a:pt x="11623" y="6073"/>
                  </a:cubicBezTo>
                  <a:cubicBezTo>
                    <a:pt x="11718" y="6168"/>
                    <a:pt x="11750" y="6231"/>
                    <a:pt x="11781" y="6326"/>
                  </a:cubicBezTo>
                  <a:cubicBezTo>
                    <a:pt x="11813" y="6421"/>
                    <a:pt x="11813" y="6516"/>
                    <a:pt x="11813" y="6611"/>
                  </a:cubicBezTo>
                  <a:cubicBezTo>
                    <a:pt x="11813" y="6865"/>
                    <a:pt x="11591" y="6928"/>
                    <a:pt x="11401" y="6928"/>
                  </a:cubicBezTo>
                  <a:cubicBezTo>
                    <a:pt x="11370" y="6928"/>
                    <a:pt x="11180" y="6770"/>
                    <a:pt x="11148" y="6738"/>
                  </a:cubicBezTo>
                  <a:cubicBezTo>
                    <a:pt x="11021" y="6643"/>
                    <a:pt x="10863" y="6548"/>
                    <a:pt x="10736" y="6453"/>
                  </a:cubicBezTo>
                  <a:cubicBezTo>
                    <a:pt x="10356" y="6200"/>
                    <a:pt x="10008" y="5946"/>
                    <a:pt x="9628" y="5661"/>
                  </a:cubicBezTo>
                  <a:cubicBezTo>
                    <a:pt x="9533" y="5630"/>
                    <a:pt x="9438" y="5503"/>
                    <a:pt x="9311" y="5471"/>
                  </a:cubicBezTo>
                  <a:cubicBezTo>
                    <a:pt x="9298" y="5468"/>
                    <a:pt x="9285" y="5466"/>
                    <a:pt x="9273" y="5466"/>
                  </a:cubicBezTo>
                  <a:cubicBezTo>
                    <a:pt x="9172" y="5466"/>
                    <a:pt x="9128" y="5577"/>
                    <a:pt x="9184" y="5661"/>
                  </a:cubicBezTo>
                  <a:cubicBezTo>
                    <a:pt x="9184" y="5693"/>
                    <a:pt x="9216" y="5725"/>
                    <a:pt x="9248" y="5756"/>
                  </a:cubicBezTo>
                  <a:cubicBezTo>
                    <a:pt x="9501" y="5915"/>
                    <a:pt x="9723" y="6105"/>
                    <a:pt x="9976" y="6263"/>
                  </a:cubicBezTo>
                  <a:cubicBezTo>
                    <a:pt x="10166" y="6421"/>
                    <a:pt x="10388" y="6548"/>
                    <a:pt x="10578" y="6706"/>
                  </a:cubicBezTo>
                  <a:cubicBezTo>
                    <a:pt x="10768" y="6833"/>
                    <a:pt x="10926" y="6960"/>
                    <a:pt x="11053" y="7087"/>
                  </a:cubicBezTo>
                  <a:cubicBezTo>
                    <a:pt x="11085" y="7118"/>
                    <a:pt x="11116" y="7118"/>
                    <a:pt x="11148" y="7150"/>
                  </a:cubicBezTo>
                  <a:cubicBezTo>
                    <a:pt x="11180" y="7213"/>
                    <a:pt x="11148" y="7340"/>
                    <a:pt x="11148" y="7403"/>
                  </a:cubicBezTo>
                  <a:cubicBezTo>
                    <a:pt x="11148" y="7688"/>
                    <a:pt x="10958" y="7752"/>
                    <a:pt x="10705" y="7752"/>
                  </a:cubicBezTo>
                  <a:cubicBezTo>
                    <a:pt x="10578" y="7720"/>
                    <a:pt x="10483" y="7720"/>
                    <a:pt x="10388" y="7625"/>
                  </a:cubicBezTo>
                  <a:lnTo>
                    <a:pt x="10040" y="7372"/>
                  </a:lnTo>
                  <a:cubicBezTo>
                    <a:pt x="9945" y="7277"/>
                    <a:pt x="9850" y="7182"/>
                    <a:pt x="9755" y="7087"/>
                  </a:cubicBezTo>
                  <a:cubicBezTo>
                    <a:pt x="9628" y="6992"/>
                    <a:pt x="9501" y="6865"/>
                    <a:pt x="9375" y="6770"/>
                  </a:cubicBezTo>
                  <a:cubicBezTo>
                    <a:pt x="9153" y="6611"/>
                    <a:pt x="8931" y="6453"/>
                    <a:pt x="8709" y="6326"/>
                  </a:cubicBezTo>
                  <a:cubicBezTo>
                    <a:pt x="8678" y="6295"/>
                    <a:pt x="8646" y="6263"/>
                    <a:pt x="8583" y="6263"/>
                  </a:cubicBezTo>
                  <a:cubicBezTo>
                    <a:pt x="8456" y="6263"/>
                    <a:pt x="8393" y="6390"/>
                    <a:pt x="8456" y="6485"/>
                  </a:cubicBezTo>
                  <a:cubicBezTo>
                    <a:pt x="8488" y="6548"/>
                    <a:pt x="8583" y="6580"/>
                    <a:pt x="8646" y="6611"/>
                  </a:cubicBezTo>
                  <a:cubicBezTo>
                    <a:pt x="8773" y="6706"/>
                    <a:pt x="8899" y="6801"/>
                    <a:pt x="9026" y="6896"/>
                  </a:cubicBezTo>
                  <a:cubicBezTo>
                    <a:pt x="9248" y="7087"/>
                    <a:pt x="9501" y="7277"/>
                    <a:pt x="9723" y="7467"/>
                  </a:cubicBezTo>
                  <a:cubicBezTo>
                    <a:pt x="9881" y="7593"/>
                    <a:pt x="10040" y="7783"/>
                    <a:pt x="10071" y="7973"/>
                  </a:cubicBezTo>
                  <a:cubicBezTo>
                    <a:pt x="10096" y="8149"/>
                    <a:pt x="9922" y="8205"/>
                    <a:pt x="9770" y="8205"/>
                  </a:cubicBezTo>
                  <a:cubicBezTo>
                    <a:pt x="9731" y="8205"/>
                    <a:pt x="9692" y="8201"/>
                    <a:pt x="9660" y="8195"/>
                  </a:cubicBezTo>
                  <a:cubicBezTo>
                    <a:pt x="9438" y="8132"/>
                    <a:pt x="9248" y="8005"/>
                    <a:pt x="9026" y="7878"/>
                  </a:cubicBezTo>
                  <a:cubicBezTo>
                    <a:pt x="8646" y="7625"/>
                    <a:pt x="8266" y="7308"/>
                    <a:pt x="7886" y="7023"/>
                  </a:cubicBezTo>
                  <a:cubicBezTo>
                    <a:pt x="7791" y="6960"/>
                    <a:pt x="7664" y="6896"/>
                    <a:pt x="7569" y="6833"/>
                  </a:cubicBezTo>
                  <a:cubicBezTo>
                    <a:pt x="7545" y="6809"/>
                    <a:pt x="7516" y="6799"/>
                    <a:pt x="7488" y="6799"/>
                  </a:cubicBezTo>
                  <a:cubicBezTo>
                    <a:pt x="7443" y="6799"/>
                    <a:pt x="7399" y="6826"/>
                    <a:pt x="7379" y="6865"/>
                  </a:cubicBezTo>
                  <a:cubicBezTo>
                    <a:pt x="7316" y="6960"/>
                    <a:pt x="7379" y="6992"/>
                    <a:pt x="7411" y="7055"/>
                  </a:cubicBezTo>
                  <a:cubicBezTo>
                    <a:pt x="7506" y="7087"/>
                    <a:pt x="8329" y="7720"/>
                    <a:pt x="8646" y="7942"/>
                  </a:cubicBezTo>
                  <a:cubicBezTo>
                    <a:pt x="8773" y="8068"/>
                    <a:pt x="8994" y="8195"/>
                    <a:pt x="9089" y="8385"/>
                  </a:cubicBezTo>
                  <a:cubicBezTo>
                    <a:pt x="9045" y="8520"/>
                    <a:pt x="8888" y="8559"/>
                    <a:pt x="8733" y="8559"/>
                  </a:cubicBezTo>
                  <a:cubicBezTo>
                    <a:pt x="8669" y="8559"/>
                    <a:pt x="8606" y="8552"/>
                    <a:pt x="8551" y="8543"/>
                  </a:cubicBezTo>
                  <a:cubicBezTo>
                    <a:pt x="8361" y="8480"/>
                    <a:pt x="8139" y="8417"/>
                    <a:pt x="7949" y="8322"/>
                  </a:cubicBezTo>
                  <a:cubicBezTo>
                    <a:pt x="8044" y="8005"/>
                    <a:pt x="8013" y="7530"/>
                    <a:pt x="7728" y="7308"/>
                  </a:cubicBezTo>
                  <a:cubicBezTo>
                    <a:pt x="7605" y="7185"/>
                    <a:pt x="7443" y="7116"/>
                    <a:pt x="7283" y="7116"/>
                  </a:cubicBezTo>
                  <a:cubicBezTo>
                    <a:pt x="7196" y="7116"/>
                    <a:pt x="7110" y="7137"/>
                    <a:pt x="7031" y="7182"/>
                  </a:cubicBezTo>
                  <a:cubicBezTo>
                    <a:pt x="6962" y="6882"/>
                    <a:pt x="6657" y="6615"/>
                    <a:pt x="6350" y="6615"/>
                  </a:cubicBezTo>
                  <a:cubicBezTo>
                    <a:pt x="6236" y="6615"/>
                    <a:pt x="6121" y="6652"/>
                    <a:pt x="6018" y="6738"/>
                  </a:cubicBezTo>
                  <a:cubicBezTo>
                    <a:pt x="5986" y="6516"/>
                    <a:pt x="5859" y="6295"/>
                    <a:pt x="5638" y="6168"/>
                  </a:cubicBezTo>
                  <a:cubicBezTo>
                    <a:pt x="5535" y="6107"/>
                    <a:pt x="5420" y="6072"/>
                    <a:pt x="5300" y="6072"/>
                  </a:cubicBezTo>
                  <a:cubicBezTo>
                    <a:pt x="5234" y="6072"/>
                    <a:pt x="5166" y="6082"/>
                    <a:pt x="5099" y="6105"/>
                  </a:cubicBezTo>
                  <a:cubicBezTo>
                    <a:pt x="5068" y="5978"/>
                    <a:pt x="5004" y="5851"/>
                    <a:pt x="4909" y="5756"/>
                  </a:cubicBezTo>
                  <a:cubicBezTo>
                    <a:pt x="4877" y="5725"/>
                    <a:pt x="4751" y="5693"/>
                    <a:pt x="4719" y="5661"/>
                  </a:cubicBezTo>
                  <a:cubicBezTo>
                    <a:pt x="4719" y="5630"/>
                    <a:pt x="4719" y="5598"/>
                    <a:pt x="4687" y="5566"/>
                  </a:cubicBezTo>
                  <a:cubicBezTo>
                    <a:pt x="4624" y="5440"/>
                    <a:pt x="4497" y="5313"/>
                    <a:pt x="4402" y="5250"/>
                  </a:cubicBezTo>
                  <a:cubicBezTo>
                    <a:pt x="3927" y="4870"/>
                    <a:pt x="3294" y="4680"/>
                    <a:pt x="2756" y="4490"/>
                  </a:cubicBezTo>
                  <a:lnTo>
                    <a:pt x="3991" y="1671"/>
                  </a:lnTo>
                  <a:close/>
                  <a:moveTo>
                    <a:pt x="7320" y="7395"/>
                  </a:moveTo>
                  <a:cubicBezTo>
                    <a:pt x="7395" y="7395"/>
                    <a:pt x="7474" y="7419"/>
                    <a:pt x="7538" y="7467"/>
                  </a:cubicBezTo>
                  <a:cubicBezTo>
                    <a:pt x="7633" y="7562"/>
                    <a:pt x="7696" y="7720"/>
                    <a:pt x="7728" y="7847"/>
                  </a:cubicBezTo>
                  <a:cubicBezTo>
                    <a:pt x="7728" y="8037"/>
                    <a:pt x="7759" y="8258"/>
                    <a:pt x="7633" y="8417"/>
                  </a:cubicBezTo>
                  <a:cubicBezTo>
                    <a:pt x="7563" y="8509"/>
                    <a:pt x="7443" y="8568"/>
                    <a:pt x="7333" y="8568"/>
                  </a:cubicBezTo>
                  <a:cubicBezTo>
                    <a:pt x="7293" y="8568"/>
                    <a:pt x="7255" y="8560"/>
                    <a:pt x="7221" y="8543"/>
                  </a:cubicBezTo>
                  <a:cubicBezTo>
                    <a:pt x="7063" y="8448"/>
                    <a:pt x="6999" y="8258"/>
                    <a:pt x="6968" y="8068"/>
                  </a:cubicBezTo>
                  <a:cubicBezTo>
                    <a:pt x="6999" y="7973"/>
                    <a:pt x="7031" y="7878"/>
                    <a:pt x="7063" y="7783"/>
                  </a:cubicBezTo>
                  <a:cubicBezTo>
                    <a:pt x="7063" y="7688"/>
                    <a:pt x="7063" y="7562"/>
                    <a:pt x="7126" y="7467"/>
                  </a:cubicBezTo>
                  <a:cubicBezTo>
                    <a:pt x="7174" y="7419"/>
                    <a:pt x="7245" y="7395"/>
                    <a:pt x="7320" y="7395"/>
                  </a:cubicBezTo>
                  <a:close/>
                  <a:moveTo>
                    <a:pt x="1914" y="0"/>
                  </a:moveTo>
                  <a:cubicBezTo>
                    <a:pt x="1868" y="0"/>
                    <a:pt x="1830" y="16"/>
                    <a:pt x="1806" y="56"/>
                  </a:cubicBezTo>
                  <a:cubicBezTo>
                    <a:pt x="1742" y="151"/>
                    <a:pt x="1679" y="278"/>
                    <a:pt x="1647" y="373"/>
                  </a:cubicBezTo>
                  <a:cubicBezTo>
                    <a:pt x="1552" y="626"/>
                    <a:pt x="254" y="3540"/>
                    <a:pt x="159" y="3761"/>
                  </a:cubicBezTo>
                  <a:cubicBezTo>
                    <a:pt x="127" y="3856"/>
                    <a:pt x="0" y="4046"/>
                    <a:pt x="95" y="4141"/>
                  </a:cubicBezTo>
                  <a:cubicBezTo>
                    <a:pt x="127" y="4205"/>
                    <a:pt x="190" y="4205"/>
                    <a:pt x="254" y="4236"/>
                  </a:cubicBezTo>
                  <a:cubicBezTo>
                    <a:pt x="349" y="4300"/>
                    <a:pt x="2027" y="4996"/>
                    <a:pt x="2249" y="5123"/>
                  </a:cubicBezTo>
                  <a:cubicBezTo>
                    <a:pt x="2291" y="5137"/>
                    <a:pt x="2340" y="5151"/>
                    <a:pt x="2384" y="5151"/>
                  </a:cubicBezTo>
                  <a:cubicBezTo>
                    <a:pt x="2438" y="5151"/>
                    <a:pt x="2485" y="5130"/>
                    <a:pt x="2502" y="5060"/>
                  </a:cubicBezTo>
                  <a:cubicBezTo>
                    <a:pt x="2566" y="4965"/>
                    <a:pt x="2597" y="4838"/>
                    <a:pt x="2661" y="4743"/>
                  </a:cubicBezTo>
                  <a:cubicBezTo>
                    <a:pt x="3009" y="4870"/>
                    <a:pt x="3389" y="4996"/>
                    <a:pt x="3769" y="5155"/>
                  </a:cubicBezTo>
                  <a:cubicBezTo>
                    <a:pt x="3991" y="5281"/>
                    <a:pt x="4212" y="5408"/>
                    <a:pt x="4371" y="5598"/>
                  </a:cubicBezTo>
                  <a:cubicBezTo>
                    <a:pt x="3991" y="5630"/>
                    <a:pt x="3801" y="6041"/>
                    <a:pt x="3896" y="6390"/>
                  </a:cubicBezTo>
                  <a:cubicBezTo>
                    <a:pt x="3954" y="6652"/>
                    <a:pt x="4280" y="6967"/>
                    <a:pt x="4603" y="6967"/>
                  </a:cubicBezTo>
                  <a:cubicBezTo>
                    <a:pt x="4631" y="6967"/>
                    <a:pt x="4659" y="6965"/>
                    <a:pt x="4687" y="6960"/>
                  </a:cubicBezTo>
                  <a:cubicBezTo>
                    <a:pt x="4687" y="7182"/>
                    <a:pt x="4846" y="7372"/>
                    <a:pt x="5004" y="7530"/>
                  </a:cubicBezTo>
                  <a:cubicBezTo>
                    <a:pt x="5139" y="7646"/>
                    <a:pt x="5287" y="7715"/>
                    <a:pt x="5438" y="7715"/>
                  </a:cubicBezTo>
                  <a:cubicBezTo>
                    <a:pt x="5535" y="7715"/>
                    <a:pt x="5634" y="7687"/>
                    <a:pt x="5733" y="7625"/>
                  </a:cubicBezTo>
                  <a:cubicBezTo>
                    <a:pt x="5782" y="7997"/>
                    <a:pt x="6065" y="8389"/>
                    <a:pt x="6429" y="8389"/>
                  </a:cubicBezTo>
                  <a:cubicBezTo>
                    <a:pt x="6529" y="8389"/>
                    <a:pt x="6636" y="8359"/>
                    <a:pt x="6746" y="8290"/>
                  </a:cubicBezTo>
                  <a:cubicBezTo>
                    <a:pt x="6809" y="8543"/>
                    <a:pt x="6968" y="8733"/>
                    <a:pt x="7221" y="8828"/>
                  </a:cubicBezTo>
                  <a:cubicBezTo>
                    <a:pt x="7260" y="8840"/>
                    <a:pt x="7302" y="8845"/>
                    <a:pt x="7344" y="8845"/>
                  </a:cubicBezTo>
                  <a:cubicBezTo>
                    <a:pt x="7539" y="8845"/>
                    <a:pt x="7750" y="8731"/>
                    <a:pt x="7854" y="8575"/>
                  </a:cubicBezTo>
                  <a:cubicBezTo>
                    <a:pt x="8139" y="8733"/>
                    <a:pt x="8519" y="8828"/>
                    <a:pt x="8836" y="8828"/>
                  </a:cubicBezTo>
                  <a:cubicBezTo>
                    <a:pt x="9089" y="8797"/>
                    <a:pt x="9343" y="8638"/>
                    <a:pt x="9375" y="8353"/>
                  </a:cubicBezTo>
                  <a:cubicBezTo>
                    <a:pt x="9509" y="8420"/>
                    <a:pt x="9659" y="8488"/>
                    <a:pt x="9814" y="8488"/>
                  </a:cubicBezTo>
                  <a:cubicBezTo>
                    <a:pt x="9878" y="8488"/>
                    <a:pt x="9943" y="8476"/>
                    <a:pt x="10008" y="8448"/>
                  </a:cubicBezTo>
                  <a:cubicBezTo>
                    <a:pt x="10230" y="8353"/>
                    <a:pt x="10388" y="8195"/>
                    <a:pt x="10356" y="7942"/>
                  </a:cubicBezTo>
                  <a:lnTo>
                    <a:pt x="10356" y="7942"/>
                  </a:lnTo>
                  <a:cubicBezTo>
                    <a:pt x="10483" y="7989"/>
                    <a:pt x="10633" y="8021"/>
                    <a:pt x="10780" y="8021"/>
                  </a:cubicBezTo>
                  <a:cubicBezTo>
                    <a:pt x="10926" y="8021"/>
                    <a:pt x="11069" y="7989"/>
                    <a:pt x="11180" y="7910"/>
                  </a:cubicBezTo>
                  <a:cubicBezTo>
                    <a:pt x="11433" y="7783"/>
                    <a:pt x="11465" y="7467"/>
                    <a:pt x="11433" y="7213"/>
                  </a:cubicBezTo>
                  <a:cubicBezTo>
                    <a:pt x="11655" y="7182"/>
                    <a:pt x="11908" y="7118"/>
                    <a:pt x="12035" y="6896"/>
                  </a:cubicBezTo>
                  <a:cubicBezTo>
                    <a:pt x="12098" y="6770"/>
                    <a:pt x="12098" y="6643"/>
                    <a:pt x="12098" y="6485"/>
                  </a:cubicBezTo>
                  <a:cubicBezTo>
                    <a:pt x="12098" y="6421"/>
                    <a:pt x="12098" y="6358"/>
                    <a:pt x="12066" y="6326"/>
                  </a:cubicBezTo>
                  <a:cubicBezTo>
                    <a:pt x="12066" y="6263"/>
                    <a:pt x="12035" y="6263"/>
                    <a:pt x="12066" y="6263"/>
                  </a:cubicBezTo>
                  <a:cubicBezTo>
                    <a:pt x="12098" y="6231"/>
                    <a:pt x="12130" y="6231"/>
                    <a:pt x="12161" y="6200"/>
                  </a:cubicBezTo>
                  <a:cubicBezTo>
                    <a:pt x="12288" y="6136"/>
                    <a:pt x="12383" y="6010"/>
                    <a:pt x="12446" y="5883"/>
                  </a:cubicBezTo>
                  <a:cubicBezTo>
                    <a:pt x="12510" y="5820"/>
                    <a:pt x="12541" y="5725"/>
                    <a:pt x="12636" y="5661"/>
                  </a:cubicBezTo>
                  <a:cubicBezTo>
                    <a:pt x="12795" y="5535"/>
                    <a:pt x="12953" y="5408"/>
                    <a:pt x="13111" y="5281"/>
                  </a:cubicBezTo>
                  <a:cubicBezTo>
                    <a:pt x="13143" y="5376"/>
                    <a:pt x="13175" y="5566"/>
                    <a:pt x="13270" y="5630"/>
                  </a:cubicBezTo>
                  <a:cubicBezTo>
                    <a:pt x="13298" y="5639"/>
                    <a:pt x="13323" y="5643"/>
                    <a:pt x="13346" y="5643"/>
                  </a:cubicBezTo>
                  <a:cubicBezTo>
                    <a:pt x="13402" y="5643"/>
                    <a:pt x="13447" y="5620"/>
                    <a:pt x="13491" y="5598"/>
                  </a:cubicBezTo>
                  <a:cubicBezTo>
                    <a:pt x="13745" y="5503"/>
                    <a:pt x="15423" y="4775"/>
                    <a:pt x="15518" y="4711"/>
                  </a:cubicBezTo>
                  <a:cubicBezTo>
                    <a:pt x="15582" y="4680"/>
                    <a:pt x="15708" y="4648"/>
                    <a:pt x="15677" y="4521"/>
                  </a:cubicBezTo>
                  <a:cubicBezTo>
                    <a:pt x="15677" y="4521"/>
                    <a:pt x="15677" y="4521"/>
                    <a:pt x="15677" y="4490"/>
                  </a:cubicBezTo>
                  <a:cubicBezTo>
                    <a:pt x="15233" y="3508"/>
                    <a:pt x="14157" y="1038"/>
                    <a:pt x="14062" y="816"/>
                  </a:cubicBezTo>
                  <a:cubicBezTo>
                    <a:pt x="14002" y="727"/>
                    <a:pt x="13970" y="497"/>
                    <a:pt x="13835" y="497"/>
                  </a:cubicBezTo>
                  <a:cubicBezTo>
                    <a:pt x="13826" y="497"/>
                    <a:pt x="13817" y="498"/>
                    <a:pt x="13808" y="499"/>
                  </a:cubicBezTo>
                  <a:cubicBezTo>
                    <a:pt x="13745" y="499"/>
                    <a:pt x="13681" y="531"/>
                    <a:pt x="13650" y="563"/>
                  </a:cubicBezTo>
                  <a:cubicBezTo>
                    <a:pt x="13523" y="626"/>
                    <a:pt x="13428" y="658"/>
                    <a:pt x="13301" y="721"/>
                  </a:cubicBezTo>
                  <a:cubicBezTo>
                    <a:pt x="12985" y="848"/>
                    <a:pt x="11908" y="1323"/>
                    <a:pt x="11718" y="1418"/>
                  </a:cubicBezTo>
                  <a:cubicBezTo>
                    <a:pt x="11655" y="1418"/>
                    <a:pt x="11623" y="1449"/>
                    <a:pt x="11591" y="1481"/>
                  </a:cubicBezTo>
                  <a:cubicBezTo>
                    <a:pt x="11433" y="1544"/>
                    <a:pt x="11528" y="1671"/>
                    <a:pt x="11560" y="1766"/>
                  </a:cubicBezTo>
                  <a:cubicBezTo>
                    <a:pt x="11338" y="1924"/>
                    <a:pt x="11085" y="1988"/>
                    <a:pt x="10800" y="2019"/>
                  </a:cubicBezTo>
                  <a:cubicBezTo>
                    <a:pt x="10749" y="2025"/>
                    <a:pt x="10700" y="2028"/>
                    <a:pt x="10651" y="2028"/>
                  </a:cubicBezTo>
                  <a:cubicBezTo>
                    <a:pt x="10424" y="2028"/>
                    <a:pt x="10211" y="1971"/>
                    <a:pt x="9976" y="1893"/>
                  </a:cubicBezTo>
                  <a:cubicBezTo>
                    <a:pt x="9660" y="1798"/>
                    <a:pt x="9375" y="1703"/>
                    <a:pt x="9058" y="1576"/>
                  </a:cubicBezTo>
                  <a:cubicBezTo>
                    <a:pt x="8878" y="1525"/>
                    <a:pt x="8678" y="1432"/>
                    <a:pt x="8474" y="1432"/>
                  </a:cubicBezTo>
                  <a:cubicBezTo>
                    <a:pt x="8426" y="1432"/>
                    <a:pt x="8378" y="1437"/>
                    <a:pt x="8329" y="1449"/>
                  </a:cubicBezTo>
                  <a:cubicBezTo>
                    <a:pt x="8203" y="1481"/>
                    <a:pt x="8076" y="1513"/>
                    <a:pt x="7949" y="1576"/>
                  </a:cubicBezTo>
                  <a:cubicBezTo>
                    <a:pt x="7873" y="1576"/>
                    <a:pt x="7797" y="1617"/>
                    <a:pt x="7721" y="1617"/>
                  </a:cubicBezTo>
                  <a:cubicBezTo>
                    <a:pt x="7702" y="1617"/>
                    <a:pt x="7683" y="1614"/>
                    <a:pt x="7664" y="1608"/>
                  </a:cubicBezTo>
                  <a:lnTo>
                    <a:pt x="7284" y="1608"/>
                  </a:lnTo>
                  <a:cubicBezTo>
                    <a:pt x="6983" y="1592"/>
                    <a:pt x="6675" y="1584"/>
                    <a:pt x="6366" y="1584"/>
                  </a:cubicBezTo>
                  <a:cubicBezTo>
                    <a:pt x="6057" y="1584"/>
                    <a:pt x="5748" y="1592"/>
                    <a:pt x="5448" y="1608"/>
                  </a:cubicBezTo>
                  <a:lnTo>
                    <a:pt x="4814" y="1608"/>
                  </a:lnTo>
                  <a:cubicBezTo>
                    <a:pt x="4561" y="1576"/>
                    <a:pt x="4339" y="1513"/>
                    <a:pt x="4086" y="1418"/>
                  </a:cubicBezTo>
                  <a:cubicBezTo>
                    <a:pt x="4149" y="1323"/>
                    <a:pt x="4276" y="1133"/>
                    <a:pt x="4212" y="1038"/>
                  </a:cubicBezTo>
                  <a:cubicBezTo>
                    <a:pt x="4181" y="974"/>
                    <a:pt x="4117" y="943"/>
                    <a:pt x="4054" y="911"/>
                  </a:cubicBezTo>
                  <a:cubicBezTo>
                    <a:pt x="3801" y="816"/>
                    <a:pt x="2629" y="309"/>
                    <a:pt x="2344" y="183"/>
                  </a:cubicBezTo>
                  <a:cubicBezTo>
                    <a:pt x="2249" y="135"/>
                    <a:pt x="2049" y="0"/>
                    <a:pt x="191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3134266" y="3324841"/>
              <a:ext cx="21458" cy="20591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626" y="366"/>
                  </a:moveTo>
                  <a:cubicBezTo>
                    <a:pt x="627" y="367"/>
                    <a:pt x="630" y="371"/>
                    <a:pt x="634" y="381"/>
                  </a:cubicBezTo>
                  <a:cubicBezTo>
                    <a:pt x="632" y="375"/>
                    <a:pt x="629" y="370"/>
                    <a:pt x="626" y="366"/>
                  </a:cubicBezTo>
                  <a:close/>
                  <a:moveTo>
                    <a:pt x="485" y="288"/>
                  </a:moveTo>
                  <a:cubicBezTo>
                    <a:pt x="539" y="288"/>
                    <a:pt x="592" y="312"/>
                    <a:pt x="626" y="366"/>
                  </a:cubicBezTo>
                  <a:lnTo>
                    <a:pt x="626" y="366"/>
                  </a:lnTo>
                  <a:cubicBezTo>
                    <a:pt x="626" y="365"/>
                    <a:pt x="625" y="365"/>
                    <a:pt x="625" y="365"/>
                  </a:cubicBezTo>
                  <a:lnTo>
                    <a:pt x="625" y="365"/>
                  </a:lnTo>
                  <a:cubicBezTo>
                    <a:pt x="623" y="365"/>
                    <a:pt x="641" y="412"/>
                    <a:pt x="643" y="412"/>
                  </a:cubicBezTo>
                  <a:cubicBezTo>
                    <a:pt x="644" y="412"/>
                    <a:pt x="642" y="404"/>
                    <a:pt x="634" y="381"/>
                  </a:cubicBezTo>
                  <a:lnTo>
                    <a:pt x="634" y="381"/>
                  </a:lnTo>
                  <a:cubicBezTo>
                    <a:pt x="697" y="527"/>
                    <a:pt x="581" y="632"/>
                    <a:pt x="467" y="632"/>
                  </a:cubicBezTo>
                  <a:cubicBezTo>
                    <a:pt x="408" y="632"/>
                    <a:pt x="350" y="604"/>
                    <a:pt x="318" y="539"/>
                  </a:cubicBezTo>
                  <a:cubicBezTo>
                    <a:pt x="255" y="393"/>
                    <a:pt x="371" y="288"/>
                    <a:pt x="485" y="288"/>
                  </a:cubicBezTo>
                  <a:close/>
                  <a:moveTo>
                    <a:pt x="508" y="1"/>
                  </a:moveTo>
                  <a:cubicBezTo>
                    <a:pt x="254" y="1"/>
                    <a:pt x="33" y="191"/>
                    <a:pt x="33" y="444"/>
                  </a:cubicBezTo>
                  <a:cubicBezTo>
                    <a:pt x="1" y="697"/>
                    <a:pt x="223" y="887"/>
                    <a:pt x="476" y="887"/>
                  </a:cubicBezTo>
                  <a:cubicBezTo>
                    <a:pt x="698" y="887"/>
                    <a:pt x="919" y="697"/>
                    <a:pt x="919" y="476"/>
                  </a:cubicBezTo>
                  <a:cubicBezTo>
                    <a:pt x="919" y="222"/>
                    <a:pt x="729" y="32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2663002" y="3627403"/>
              <a:ext cx="70206" cy="69774"/>
            </a:xfrm>
            <a:custGeom>
              <a:avLst/>
              <a:gdLst/>
              <a:ahLst/>
              <a:cxnLst/>
              <a:rect l="l" t="t" r="r" b="b"/>
              <a:pathLst>
                <a:path w="3010" h="3009" extrusionOk="0">
                  <a:moveTo>
                    <a:pt x="1" y="0"/>
                  </a:moveTo>
                  <a:lnTo>
                    <a:pt x="254" y="1489"/>
                  </a:lnTo>
                  <a:lnTo>
                    <a:pt x="508" y="3009"/>
                  </a:lnTo>
                  <a:lnTo>
                    <a:pt x="1774" y="1774"/>
                  </a:lnTo>
                  <a:lnTo>
                    <a:pt x="3010" y="539"/>
                  </a:lnTo>
                  <a:lnTo>
                    <a:pt x="1521" y="2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1"/>
            <p:cNvSpPr/>
            <p:nvPr/>
          </p:nvSpPr>
          <p:spPr>
            <a:xfrm>
              <a:off x="2971020" y="2851196"/>
              <a:ext cx="81284" cy="80788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92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725" y="3484"/>
                    <a:pt x="3485" y="2692"/>
                    <a:pt x="3485" y="1742"/>
                  </a:cubicBezTo>
                  <a:cubicBezTo>
                    <a:pt x="3485" y="792"/>
                    <a:pt x="2725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2971020" y="2418664"/>
              <a:ext cx="81284" cy="80788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60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693" y="3484"/>
                    <a:pt x="3485" y="2692"/>
                    <a:pt x="3485" y="1742"/>
                  </a:cubicBezTo>
                  <a:cubicBezTo>
                    <a:pt x="3485" y="760"/>
                    <a:pt x="2693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2643060" y="2978222"/>
              <a:ext cx="723910" cy="719696"/>
            </a:xfrm>
            <a:custGeom>
              <a:avLst/>
              <a:gdLst/>
              <a:ahLst/>
              <a:cxnLst/>
              <a:rect l="l" t="t" r="r" b="b"/>
              <a:pathLst>
                <a:path w="31037" h="31037" extrusionOk="0">
                  <a:moveTo>
                    <a:pt x="15519" y="3738"/>
                  </a:moveTo>
                  <a:cubicBezTo>
                    <a:pt x="22011" y="3738"/>
                    <a:pt x="27300" y="9027"/>
                    <a:pt x="27300" y="15519"/>
                  </a:cubicBezTo>
                  <a:cubicBezTo>
                    <a:pt x="27300" y="22042"/>
                    <a:pt x="22011" y="27299"/>
                    <a:pt x="15519" y="27299"/>
                  </a:cubicBezTo>
                  <a:cubicBezTo>
                    <a:pt x="9027" y="27299"/>
                    <a:pt x="3738" y="22011"/>
                    <a:pt x="3738" y="15519"/>
                  </a:cubicBezTo>
                  <a:cubicBezTo>
                    <a:pt x="3738" y="9027"/>
                    <a:pt x="9027" y="3738"/>
                    <a:pt x="15519" y="3738"/>
                  </a:cubicBezTo>
                  <a:close/>
                  <a:moveTo>
                    <a:pt x="15519" y="1"/>
                  </a:moveTo>
                  <a:cubicBezTo>
                    <a:pt x="6936" y="1"/>
                    <a:pt x="1" y="6968"/>
                    <a:pt x="1" y="15519"/>
                  </a:cubicBezTo>
                  <a:cubicBezTo>
                    <a:pt x="1" y="24101"/>
                    <a:pt x="6936" y="31036"/>
                    <a:pt x="15519" y="31036"/>
                  </a:cubicBezTo>
                  <a:cubicBezTo>
                    <a:pt x="24069" y="31036"/>
                    <a:pt x="31037" y="24101"/>
                    <a:pt x="31037" y="15519"/>
                  </a:cubicBezTo>
                  <a:cubicBezTo>
                    <a:pt x="31037" y="6968"/>
                    <a:pt x="24069" y="1"/>
                    <a:pt x="1551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2189547" y="2358444"/>
              <a:ext cx="80538" cy="58040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0" y="0"/>
                  </a:moveTo>
                  <a:lnTo>
                    <a:pt x="855" y="1267"/>
                  </a:lnTo>
                  <a:lnTo>
                    <a:pt x="1710" y="2502"/>
                  </a:lnTo>
                  <a:lnTo>
                    <a:pt x="2597" y="1267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1"/>
            <p:cNvSpPr/>
            <p:nvPr/>
          </p:nvSpPr>
          <p:spPr>
            <a:xfrm>
              <a:off x="1899978" y="2451708"/>
              <a:ext cx="348672" cy="589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1"/>
            <p:cNvSpPr/>
            <p:nvPr/>
          </p:nvSpPr>
          <p:spPr>
            <a:xfrm>
              <a:off x="1256629" y="3081781"/>
              <a:ext cx="5924" cy="346619"/>
            </a:xfrm>
            <a:custGeom>
              <a:avLst/>
              <a:gdLst/>
              <a:ahLst/>
              <a:cxnLst/>
              <a:rect l="l" t="t" r="r" b="b"/>
              <a:pathLst>
                <a:path w="254" h="14948" extrusionOk="0">
                  <a:moveTo>
                    <a:pt x="0" y="0"/>
                  </a:moveTo>
                  <a:lnTo>
                    <a:pt x="0" y="14948"/>
                  </a:lnTo>
                  <a:lnTo>
                    <a:pt x="253" y="1494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274942" y="2451708"/>
              <a:ext cx="348672" cy="589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96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1"/>
            <p:cNvSpPr/>
            <p:nvPr/>
          </p:nvSpPr>
          <p:spPr>
            <a:xfrm>
              <a:off x="1259568" y="2450966"/>
              <a:ext cx="641926" cy="638166"/>
            </a:xfrm>
            <a:custGeom>
              <a:avLst/>
              <a:gdLst/>
              <a:ahLst/>
              <a:cxnLst/>
              <a:rect l="l" t="t" r="r" b="b"/>
              <a:pathLst>
                <a:path w="27522" h="27521" extrusionOk="0">
                  <a:moveTo>
                    <a:pt x="23056" y="1"/>
                  </a:moveTo>
                  <a:lnTo>
                    <a:pt x="23056" y="32"/>
                  </a:lnTo>
                  <a:cubicBezTo>
                    <a:pt x="23056" y="12763"/>
                    <a:pt x="12732" y="23087"/>
                    <a:pt x="1" y="23087"/>
                  </a:cubicBezTo>
                  <a:lnTo>
                    <a:pt x="1" y="27521"/>
                  </a:lnTo>
                  <a:cubicBezTo>
                    <a:pt x="15202" y="27521"/>
                    <a:pt x="27521" y="15202"/>
                    <a:pt x="275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1"/>
            <p:cNvSpPr/>
            <p:nvPr/>
          </p:nvSpPr>
          <p:spPr>
            <a:xfrm>
              <a:off x="617689" y="2450966"/>
              <a:ext cx="641902" cy="638166"/>
            </a:xfrm>
            <a:custGeom>
              <a:avLst/>
              <a:gdLst/>
              <a:ahLst/>
              <a:cxnLst/>
              <a:rect l="l" t="t" r="r" b="b"/>
              <a:pathLst>
                <a:path w="27521" h="27521" extrusionOk="0">
                  <a:moveTo>
                    <a:pt x="0" y="1"/>
                  </a:moveTo>
                  <a:cubicBezTo>
                    <a:pt x="0" y="15202"/>
                    <a:pt x="12320" y="27521"/>
                    <a:pt x="27521" y="27521"/>
                  </a:cubicBezTo>
                  <a:lnTo>
                    <a:pt x="27521" y="23087"/>
                  </a:lnTo>
                  <a:cubicBezTo>
                    <a:pt x="14790" y="23087"/>
                    <a:pt x="4466" y="12763"/>
                    <a:pt x="4466" y="32"/>
                  </a:cubicBez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1"/>
            <p:cNvSpPr/>
            <p:nvPr/>
          </p:nvSpPr>
          <p:spPr>
            <a:xfrm>
              <a:off x="617689" y="1814283"/>
              <a:ext cx="1283805" cy="638166"/>
            </a:xfrm>
            <a:custGeom>
              <a:avLst/>
              <a:gdLst/>
              <a:ahLst/>
              <a:cxnLst/>
              <a:rect l="l" t="t" r="r" b="b"/>
              <a:pathLst>
                <a:path w="55042" h="27521" extrusionOk="0">
                  <a:moveTo>
                    <a:pt x="27521" y="1"/>
                  </a:moveTo>
                  <a:cubicBezTo>
                    <a:pt x="12320" y="1"/>
                    <a:pt x="0" y="12320"/>
                    <a:pt x="0" y="27521"/>
                  </a:cubicBezTo>
                  <a:lnTo>
                    <a:pt x="4466" y="27521"/>
                  </a:lnTo>
                  <a:lnTo>
                    <a:pt x="4466" y="27489"/>
                  </a:lnTo>
                  <a:cubicBezTo>
                    <a:pt x="4466" y="14758"/>
                    <a:pt x="14790" y="4434"/>
                    <a:pt x="27521" y="4434"/>
                  </a:cubicBezTo>
                  <a:cubicBezTo>
                    <a:pt x="40252" y="4434"/>
                    <a:pt x="50576" y="14758"/>
                    <a:pt x="50576" y="27489"/>
                  </a:cubicBezTo>
                  <a:lnTo>
                    <a:pt x="50576" y="27521"/>
                  </a:lnTo>
                  <a:lnTo>
                    <a:pt x="55041" y="27521"/>
                  </a:lnTo>
                  <a:cubicBezTo>
                    <a:pt x="55041" y="12320"/>
                    <a:pt x="42722" y="1"/>
                    <a:pt x="27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1"/>
            <p:cNvSpPr/>
            <p:nvPr/>
          </p:nvSpPr>
          <p:spPr>
            <a:xfrm>
              <a:off x="441149" y="1638052"/>
              <a:ext cx="1636885" cy="813679"/>
            </a:xfrm>
            <a:custGeom>
              <a:avLst/>
              <a:gdLst/>
              <a:ahLst/>
              <a:cxnLst/>
              <a:rect l="l" t="t" r="r" b="b"/>
              <a:pathLst>
                <a:path w="70180" h="35090" extrusionOk="0">
                  <a:moveTo>
                    <a:pt x="35090" y="0"/>
                  </a:moveTo>
                  <a:cubicBezTo>
                    <a:pt x="15740" y="0"/>
                    <a:pt x="0" y="15740"/>
                    <a:pt x="0" y="35089"/>
                  </a:cubicBezTo>
                  <a:lnTo>
                    <a:pt x="1457" y="35089"/>
                  </a:lnTo>
                  <a:cubicBezTo>
                    <a:pt x="1457" y="16563"/>
                    <a:pt x="16563" y="1457"/>
                    <a:pt x="35090" y="1457"/>
                  </a:cubicBezTo>
                  <a:cubicBezTo>
                    <a:pt x="53648" y="1457"/>
                    <a:pt x="68722" y="16563"/>
                    <a:pt x="68722" y="35089"/>
                  </a:cubicBezTo>
                  <a:lnTo>
                    <a:pt x="70179" y="35089"/>
                  </a:lnTo>
                  <a:cubicBezTo>
                    <a:pt x="70179" y="15740"/>
                    <a:pt x="54440" y="0"/>
                    <a:pt x="350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1"/>
            <p:cNvSpPr/>
            <p:nvPr/>
          </p:nvSpPr>
          <p:spPr>
            <a:xfrm>
              <a:off x="455913" y="2451708"/>
              <a:ext cx="803678" cy="799719"/>
            </a:xfrm>
            <a:custGeom>
              <a:avLst/>
              <a:gdLst/>
              <a:ahLst/>
              <a:cxnLst/>
              <a:rect l="l" t="t" r="r" b="b"/>
              <a:pathLst>
                <a:path w="34457" h="34488" extrusionOk="0">
                  <a:moveTo>
                    <a:pt x="1" y="0"/>
                  </a:moveTo>
                  <a:cubicBezTo>
                    <a:pt x="1" y="19002"/>
                    <a:pt x="15455" y="34488"/>
                    <a:pt x="34457" y="34488"/>
                  </a:cubicBezTo>
                  <a:lnTo>
                    <a:pt x="34457" y="34234"/>
                  </a:lnTo>
                  <a:cubicBezTo>
                    <a:pt x="15582" y="34234"/>
                    <a:pt x="223" y="18875"/>
                    <a:pt x="22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1"/>
            <p:cNvSpPr/>
            <p:nvPr/>
          </p:nvSpPr>
          <p:spPr>
            <a:xfrm>
              <a:off x="1259568" y="2451708"/>
              <a:ext cx="804425" cy="799719"/>
            </a:xfrm>
            <a:custGeom>
              <a:avLst/>
              <a:gdLst/>
              <a:ahLst/>
              <a:cxnLst/>
              <a:rect l="l" t="t" r="r" b="b"/>
              <a:pathLst>
                <a:path w="34489" h="34488" extrusionOk="0">
                  <a:moveTo>
                    <a:pt x="34235" y="0"/>
                  </a:moveTo>
                  <a:cubicBezTo>
                    <a:pt x="34235" y="18875"/>
                    <a:pt x="18876" y="34234"/>
                    <a:pt x="1" y="34234"/>
                  </a:cubicBezTo>
                  <a:lnTo>
                    <a:pt x="1" y="34488"/>
                  </a:lnTo>
                  <a:cubicBezTo>
                    <a:pt x="19002" y="34488"/>
                    <a:pt x="34488" y="19002"/>
                    <a:pt x="3448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1"/>
            <p:cNvSpPr/>
            <p:nvPr/>
          </p:nvSpPr>
          <p:spPr>
            <a:xfrm>
              <a:off x="285297" y="1483108"/>
              <a:ext cx="1949311" cy="968623"/>
            </a:xfrm>
            <a:custGeom>
              <a:avLst/>
              <a:gdLst/>
              <a:ahLst/>
              <a:cxnLst/>
              <a:rect l="l" t="t" r="r" b="b"/>
              <a:pathLst>
                <a:path w="83575" h="41772" extrusionOk="0">
                  <a:moveTo>
                    <a:pt x="41772" y="0"/>
                  </a:moveTo>
                  <a:cubicBezTo>
                    <a:pt x="18748" y="0"/>
                    <a:pt x="0" y="18748"/>
                    <a:pt x="0" y="41771"/>
                  </a:cubicBezTo>
                  <a:lnTo>
                    <a:pt x="222" y="41771"/>
                  </a:lnTo>
                  <a:cubicBezTo>
                    <a:pt x="222" y="18875"/>
                    <a:pt x="18875" y="222"/>
                    <a:pt x="41772" y="222"/>
                  </a:cubicBezTo>
                  <a:cubicBezTo>
                    <a:pt x="64669" y="222"/>
                    <a:pt x="83322" y="18875"/>
                    <a:pt x="83322" y="41771"/>
                  </a:cubicBezTo>
                  <a:lnTo>
                    <a:pt x="83575" y="41771"/>
                  </a:lnTo>
                  <a:cubicBezTo>
                    <a:pt x="83575" y="18748"/>
                    <a:pt x="64827" y="0"/>
                    <a:pt x="41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270510" y="2451708"/>
              <a:ext cx="989082" cy="983301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1" y="0"/>
                  </a:moveTo>
                  <a:cubicBezTo>
                    <a:pt x="1" y="23372"/>
                    <a:pt x="19034" y="42405"/>
                    <a:pt x="42406" y="42405"/>
                  </a:cubicBezTo>
                  <a:lnTo>
                    <a:pt x="42406" y="40948"/>
                  </a:lnTo>
                  <a:cubicBezTo>
                    <a:pt x="19826" y="40948"/>
                    <a:pt x="1489" y="22580"/>
                    <a:pt x="14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1259568" y="2451708"/>
              <a:ext cx="989082" cy="983301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40949" y="0"/>
                  </a:moveTo>
                  <a:cubicBezTo>
                    <a:pt x="40949" y="22580"/>
                    <a:pt x="22581" y="40948"/>
                    <a:pt x="1" y="40948"/>
                  </a:cubicBezTo>
                  <a:lnTo>
                    <a:pt x="1" y="42405"/>
                  </a:lnTo>
                  <a:cubicBezTo>
                    <a:pt x="23373" y="42405"/>
                    <a:pt x="42406" y="23372"/>
                    <a:pt x="424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1"/>
            <p:cNvSpPr/>
            <p:nvPr/>
          </p:nvSpPr>
          <p:spPr>
            <a:xfrm>
              <a:off x="418991" y="2451708"/>
              <a:ext cx="80538" cy="58040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1742" y="0"/>
                  </a:moveTo>
                  <a:lnTo>
                    <a:pt x="855" y="1267"/>
                  </a:lnTo>
                  <a:lnTo>
                    <a:pt x="0" y="2502"/>
                  </a:lnTo>
                  <a:lnTo>
                    <a:pt x="3452" y="2502"/>
                  </a:lnTo>
                  <a:lnTo>
                    <a:pt x="2597" y="126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1"/>
            <p:cNvSpPr/>
            <p:nvPr/>
          </p:nvSpPr>
          <p:spPr>
            <a:xfrm>
              <a:off x="1263277" y="3205885"/>
              <a:ext cx="57634" cy="80788"/>
            </a:xfrm>
            <a:custGeom>
              <a:avLst/>
              <a:gdLst/>
              <a:ahLst/>
              <a:cxnLst/>
              <a:rect l="l" t="t" r="r" b="b"/>
              <a:pathLst>
                <a:path w="2471" h="3484" extrusionOk="0">
                  <a:moveTo>
                    <a:pt x="2470" y="0"/>
                  </a:moveTo>
                  <a:lnTo>
                    <a:pt x="1235" y="887"/>
                  </a:lnTo>
                  <a:lnTo>
                    <a:pt x="0" y="1742"/>
                  </a:lnTo>
                  <a:lnTo>
                    <a:pt x="1235" y="2597"/>
                  </a:lnTo>
                  <a:lnTo>
                    <a:pt x="2470" y="3484"/>
                  </a:lnTo>
                  <a:lnTo>
                    <a:pt x="2470" y="1742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2912687" y="2415719"/>
              <a:ext cx="62065" cy="85936"/>
            </a:xfrm>
            <a:custGeom>
              <a:avLst/>
              <a:gdLst/>
              <a:ahLst/>
              <a:cxnLst/>
              <a:rect l="l" t="t" r="r" b="b"/>
              <a:pathLst>
                <a:path w="2661" h="3706" extrusionOk="0">
                  <a:moveTo>
                    <a:pt x="0" y="1"/>
                  </a:moveTo>
                  <a:lnTo>
                    <a:pt x="0" y="1869"/>
                  </a:lnTo>
                  <a:lnTo>
                    <a:pt x="0" y="3706"/>
                  </a:lnTo>
                  <a:lnTo>
                    <a:pt x="1330" y="2787"/>
                  </a:lnTo>
                  <a:lnTo>
                    <a:pt x="2660" y="1869"/>
                  </a:lnTo>
                  <a:lnTo>
                    <a:pt x="1330" y="9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1"/>
            <p:cNvSpPr/>
            <p:nvPr/>
          </p:nvSpPr>
          <p:spPr>
            <a:xfrm>
              <a:off x="970769" y="2124914"/>
              <a:ext cx="577645" cy="331941"/>
            </a:xfrm>
            <a:custGeom>
              <a:avLst/>
              <a:gdLst/>
              <a:ahLst/>
              <a:cxnLst/>
              <a:rect l="l" t="t" r="r" b="b"/>
              <a:pathLst>
                <a:path w="24766" h="14315" extrusionOk="0">
                  <a:moveTo>
                    <a:pt x="12193" y="191"/>
                  </a:moveTo>
                  <a:cubicBezTo>
                    <a:pt x="14346" y="191"/>
                    <a:pt x="16373" y="1331"/>
                    <a:pt x="17576" y="3136"/>
                  </a:cubicBezTo>
                  <a:cubicBezTo>
                    <a:pt x="17576" y="3136"/>
                    <a:pt x="18527" y="2946"/>
                    <a:pt x="18970" y="2946"/>
                  </a:cubicBezTo>
                  <a:cubicBezTo>
                    <a:pt x="22073" y="2946"/>
                    <a:pt x="24607" y="5448"/>
                    <a:pt x="24607" y="8551"/>
                  </a:cubicBezTo>
                  <a:cubicBezTo>
                    <a:pt x="24607" y="11021"/>
                    <a:pt x="22992" y="13207"/>
                    <a:pt x="20648" y="13903"/>
                  </a:cubicBezTo>
                  <a:lnTo>
                    <a:pt x="20648" y="11940"/>
                  </a:lnTo>
                  <a:cubicBezTo>
                    <a:pt x="20648" y="11180"/>
                    <a:pt x="19983" y="10578"/>
                    <a:pt x="19223" y="10578"/>
                  </a:cubicBezTo>
                  <a:cubicBezTo>
                    <a:pt x="18463" y="10578"/>
                    <a:pt x="17830" y="11180"/>
                    <a:pt x="17830" y="11940"/>
                  </a:cubicBezTo>
                  <a:lnTo>
                    <a:pt x="17830" y="14157"/>
                  </a:lnTo>
                  <a:lnTo>
                    <a:pt x="13618" y="14157"/>
                  </a:lnTo>
                  <a:cubicBezTo>
                    <a:pt x="13555" y="13207"/>
                    <a:pt x="12826" y="12542"/>
                    <a:pt x="11908" y="12542"/>
                  </a:cubicBezTo>
                  <a:cubicBezTo>
                    <a:pt x="11021" y="12542"/>
                    <a:pt x="10261" y="13207"/>
                    <a:pt x="10229" y="14157"/>
                  </a:cubicBezTo>
                  <a:lnTo>
                    <a:pt x="6017" y="14157"/>
                  </a:lnTo>
                  <a:lnTo>
                    <a:pt x="6017" y="13682"/>
                  </a:lnTo>
                  <a:cubicBezTo>
                    <a:pt x="6017" y="12922"/>
                    <a:pt x="5416" y="12288"/>
                    <a:pt x="4656" y="12288"/>
                  </a:cubicBezTo>
                  <a:cubicBezTo>
                    <a:pt x="3895" y="12288"/>
                    <a:pt x="3294" y="12922"/>
                    <a:pt x="3294" y="13682"/>
                  </a:cubicBezTo>
                  <a:lnTo>
                    <a:pt x="3294" y="14030"/>
                  </a:lnTo>
                  <a:cubicBezTo>
                    <a:pt x="1425" y="13587"/>
                    <a:pt x="190" y="11940"/>
                    <a:pt x="222" y="10071"/>
                  </a:cubicBezTo>
                  <a:cubicBezTo>
                    <a:pt x="285" y="6841"/>
                    <a:pt x="3484" y="6113"/>
                    <a:pt x="3484" y="6113"/>
                  </a:cubicBezTo>
                  <a:cubicBezTo>
                    <a:pt x="3484" y="6113"/>
                    <a:pt x="4022" y="4181"/>
                    <a:pt x="5891" y="4181"/>
                  </a:cubicBezTo>
                  <a:cubicBezTo>
                    <a:pt x="5986" y="4181"/>
                    <a:pt x="6271" y="4213"/>
                    <a:pt x="6271" y="4213"/>
                  </a:cubicBezTo>
                  <a:cubicBezTo>
                    <a:pt x="7252" y="1806"/>
                    <a:pt x="9596" y="191"/>
                    <a:pt x="12193" y="191"/>
                  </a:cubicBezTo>
                  <a:close/>
                  <a:moveTo>
                    <a:pt x="12193" y="1"/>
                  </a:moveTo>
                  <a:cubicBezTo>
                    <a:pt x="9533" y="1"/>
                    <a:pt x="7189" y="1552"/>
                    <a:pt x="6144" y="3991"/>
                  </a:cubicBezTo>
                  <a:lnTo>
                    <a:pt x="5891" y="3991"/>
                  </a:lnTo>
                  <a:cubicBezTo>
                    <a:pt x="4687" y="3991"/>
                    <a:pt x="3642" y="4783"/>
                    <a:pt x="3294" y="5954"/>
                  </a:cubicBezTo>
                  <a:cubicBezTo>
                    <a:pt x="1394" y="6398"/>
                    <a:pt x="0" y="8108"/>
                    <a:pt x="0" y="10103"/>
                  </a:cubicBezTo>
                  <a:cubicBezTo>
                    <a:pt x="0" y="12098"/>
                    <a:pt x="1394" y="13808"/>
                    <a:pt x="3357" y="14252"/>
                  </a:cubicBezTo>
                  <a:lnTo>
                    <a:pt x="3484" y="14283"/>
                  </a:lnTo>
                  <a:lnTo>
                    <a:pt x="3484" y="13682"/>
                  </a:lnTo>
                  <a:cubicBezTo>
                    <a:pt x="3484" y="13017"/>
                    <a:pt x="3990" y="12478"/>
                    <a:pt x="4656" y="12478"/>
                  </a:cubicBezTo>
                  <a:cubicBezTo>
                    <a:pt x="5321" y="12478"/>
                    <a:pt x="5827" y="13017"/>
                    <a:pt x="5827" y="13682"/>
                  </a:cubicBezTo>
                  <a:lnTo>
                    <a:pt x="5827" y="14315"/>
                  </a:lnTo>
                  <a:lnTo>
                    <a:pt x="10388" y="14315"/>
                  </a:lnTo>
                  <a:cubicBezTo>
                    <a:pt x="10419" y="13492"/>
                    <a:pt x="11084" y="12700"/>
                    <a:pt x="11908" y="12700"/>
                  </a:cubicBezTo>
                  <a:cubicBezTo>
                    <a:pt x="12731" y="12700"/>
                    <a:pt x="13428" y="13492"/>
                    <a:pt x="13428" y="14315"/>
                  </a:cubicBezTo>
                  <a:lnTo>
                    <a:pt x="18020" y="14315"/>
                  </a:lnTo>
                  <a:lnTo>
                    <a:pt x="18020" y="11940"/>
                  </a:lnTo>
                  <a:cubicBezTo>
                    <a:pt x="18020" y="11275"/>
                    <a:pt x="18558" y="10768"/>
                    <a:pt x="19223" y="10768"/>
                  </a:cubicBezTo>
                  <a:cubicBezTo>
                    <a:pt x="19888" y="10768"/>
                    <a:pt x="20458" y="11306"/>
                    <a:pt x="20458" y="11940"/>
                  </a:cubicBezTo>
                  <a:lnTo>
                    <a:pt x="20458" y="14157"/>
                  </a:lnTo>
                  <a:cubicBezTo>
                    <a:pt x="23087" y="13492"/>
                    <a:pt x="24765" y="11148"/>
                    <a:pt x="24765" y="8551"/>
                  </a:cubicBezTo>
                  <a:cubicBezTo>
                    <a:pt x="24765" y="5353"/>
                    <a:pt x="22169" y="2756"/>
                    <a:pt x="18970" y="2756"/>
                  </a:cubicBezTo>
                  <a:cubicBezTo>
                    <a:pt x="18527" y="2756"/>
                    <a:pt x="18115" y="2819"/>
                    <a:pt x="17640" y="2914"/>
                  </a:cubicBezTo>
                  <a:cubicBezTo>
                    <a:pt x="16436" y="1077"/>
                    <a:pt x="14378" y="1"/>
                    <a:pt x="121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1"/>
            <p:cNvSpPr/>
            <p:nvPr/>
          </p:nvSpPr>
          <p:spPr>
            <a:xfrm>
              <a:off x="1139916" y="2173378"/>
              <a:ext cx="72398" cy="63188"/>
            </a:xfrm>
            <a:custGeom>
              <a:avLst/>
              <a:gdLst/>
              <a:ahLst/>
              <a:cxnLst/>
              <a:rect l="l" t="t" r="r" b="b"/>
              <a:pathLst>
                <a:path w="3104" h="2725" extrusionOk="0">
                  <a:moveTo>
                    <a:pt x="2376" y="191"/>
                  </a:moveTo>
                  <a:cubicBezTo>
                    <a:pt x="2502" y="191"/>
                    <a:pt x="2692" y="191"/>
                    <a:pt x="2787" y="349"/>
                  </a:cubicBezTo>
                  <a:cubicBezTo>
                    <a:pt x="2914" y="507"/>
                    <a:pt x="2914" y="729"/>
                    <a:pt x="2787" y="1046"/>
                  </a:cubicBezTo>
                  <a:cubicBezTo>
                    <a:pt x="2661" y="1363"/>
                    <a:pt x="2407" y="1679"/>
                    <a:pt x="2059" y="1964"/>
                  </a:cubicBezTo>
                  <a:cubicBezTo>
                    <a:pt x="1615" y="2313"/>
                    <a:pt x="1140" y="2534"/>
                    <a:pt x="760" y="2534"/>
                  </a:cubicBezTo>
                  <a:cubicBezTo>
                    <a:pt x="634" y="2534"/>
                    <a:pt x="444" y="2503"/>
                    <a:pt x="349" y="2376"/>
                  </a:cubicBezTo>
                  <a:cubicBezTo>
                    <a:pt x="222" y="2218"/>
                    <a:pt x="222" y="1964"/>
                    <a:pt x="349" y="1679"/>
                  </a:cubicBezTo>
                  <a:cubicBezTo>
                    <a:pt x="475" y="1363"/>
                    <a:pt x="729" y="1014"/>
                    <a:pt x="1077" y="761"/>
                  </a:cubicBezTo>
                  <a:cubicBezTo>
                    <a:pt x="1489" y="381"/>
                    <a:pt x="1996" y="191"/>
                    <a:pt x="2376" y="191"/>
                  </a:cubicBezTo>
                  <a:close/>
                  <a:moveTo>
                    <a:pt x="2376" y="1"/>
                  </a:moveTo>
                  <a:cubicBezTo>
                    <a:pt x="1932" y="1"/>
                    <a:pt x="1425" y="222"/>
                    <a:pt x="950" y="602"/>
                  </a:cubicBezTo>
                  <a:cubicBezTo>
                    <a:pt x="602" y="888"/>
                    <a:pt x="317" y="1268"/>
                    <a:pt x="159" y="1584"/>
                  </a:cubicBezTo>
                  <a:cubicBezTo>
                    <a:pt x="0" y="1964"/>
                    <a:pt x="32" y="2281"/>
                    <a:pt x="190" y="2471"/>
                  </a:cubicBezTo>
                  <a:cubicBezTo>
                    <a:pt x="317" y="2629"/>
                    <a:pt x="507" y="2724"/>
                    <a:pt x="760" y="2724"/>
                  </a:cubicBezTo>
                  <a:cubicBezTo>
                    <a:pt x="1172" y="2724"/>
                    <a:pt x="1711" y="2471"/>
                    <a:pt x="2186" y="2091"/>
                  </a:cubicBezTo>
                  <a:cubicBezTo>
                    <a:pt x="2534" y="1806"/>
                    <a:pt x="2819" y="1458"/>
                    <a:pt x="2977" y="1109"/>
                  </a:cubicBezTo>
                  <a:cubicBezTo>
                    <a:pt x="3104" y="761"/>
                    <a:pt x="3104" y="444"/>
                    <a:pt x="2914" y="222"/>
                  </a:cubicBezTo>
                  <a:cubicBezTo>
                    <a:pt x="2819" y="64"/>
                    <a:pt x="2597" y="1"/>
                    <a:pt x="23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1"/>
            <p:cNvSpPr/>
            <p:nvPr/>
          </p:nvSpPr>
          <p:spPr>
            <a:xfrm>
              <a:off x="1085990" y="2243894"/>
              <a:ext cx="38438" cy="30864"/>
            </a:xfrm>
            <a:custGeom>
              <a:avLst/>
              <a:gdLst/>
              <a:ahLst/>
              <a:cxnLst/>
              <a:rect l="l" t="t" r="r" b="b"/>
              <a:pathLst>
                <a:path w="1648" h="1331" extrusionOk="0">
                  <a:moveTo>
                    <a:pt x="1141" y="190"/>
                  </a:moveTo>
                  <a:cubicBezTo>
                    <a:pt x="1267" y="190"/>
                    <a:pt x="1331" y="222"/>
                    <a:pt x="1394" y="317"/>
                  </a:cubicBezTo>
                  <a:cubicBezTo>
                    <a:pt x="1457" y="412"/>
                    <a:pt x="1426" y="538"/>
                    <a:pt x="1394" y="602"/>
                  </a:cubicBezTo>
                  <a:cubicBezTo>
                    <a:pt x="1331" y="728"/>
                    <a:pt x="1204" y="855"/>
                    <a:pt x="1077" y="982"/>
                  </a:cubicBezTo>
                  <a:cubicBezTo>
                    <a:pt x="919" y="1077"/>
                    <a:pt x="729" y="1140"/>
                    <a:pt x="571" y="1140"/>
                  </a:cubicBezTo>
                  <a:cubicBezTo>
                    <a:pt x="444" y="1140"/>
                    <a:pt x="349" y="1108"/>
                    <a:pt x="317" y="1045"/>
                  </a:cubicBezTo>
                  <a:cubicBezTo>
                    <a:pt x="222" y="887"/>
                    <a:pt x="349" y="570"/>
                    <a:pt x="634" y="380"/>
                  </a:cubicBezTo>
                  <a:cubicBezTo>
                    <a:pt x="792" y="253"/>
                    <a:pt x="982" y="190"/>
                    <a:pt x="1141" y="190"/>
                  </a:cubicBezTo>
                  <a:close/>
                  <a:moveTo>
                    <a:pt x="1141" y="0"/>
                  </a:moveTo>
                  <a:cubicBezTo>
                    <a:pt x="951" y="0"/>
                    <a:pt x="729" y="95"/>
                    <a:pt x="539" y="222"/>
                  </a:cubicBezTo>
                  <a:cubicBezTo>
                    <a:pt x="159" y="475"/>
                    <a:pt x="1" y="887"/>
                    <a:pt x="159" y="1140"/>
                  </a:cubicBezTo>
                  <a:cubicBezTo>
                    <a:pt x="254" y="1267"/>
                    <a:pt x="381" y="1330"/>
                    <a:pt x="571" y="1330"/>
                  </a:cubicBezTo>
                  <a:cubicBezTo>
                    <a:pt x="761" y="1330"/>
                    <a:pt x="982" y="1267"/>
                    <a:pt x="1172" y="1140"/>
                  </a:cubicBezTo>
                  <a:cubicBezTo>
                    <a:pt x="1331" y="1013"/>
                    <a:pt x="1489" y="855"/>
                    <a:pt x="1552" y="697"/>
                  </a:cubicBezTo>
                  <a:cubicBezTo>
                    <a:pt x="1647" y="507"/>
                    <a:pt x="1647" y="317"/>
                    <a:pt x="1552" y="190"/>
                  </a:cubicBezTo>
                  <a:cubicBezTo>
                    <a:pt x="1457" y="63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1"/>
            <p:cNvSpPr/>
            <p:nvPr/>
          </p:nvSpPr>
          <p:spPr>
            <a:xfrm>
              <a:off x="1060870" y="2450966"/>
              <a:ext cx="4455" cy="28661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6" y="1"/>
                  </a:moveTo>
                  <a:cubicBezTo>
                    <a:pt x="32" y="1"/>
                    <a:pt x="1" y="64"/>
                    <a:pt x="1" y="96"/>
                  </a:cubicBezTo>
                  <a:lnTo>
                    <a:pt x="1" y="1141"/>
                  </a:lnTo>
                  <a:cubicBezTo>
                    <a:pt x="1" y="1204"/>
                    <a:pt x="32" y="1236"/>
                    <a:pt x="96" y="1236"/>
                  </a:cubicBezTo>
                  <a:cubicBezTo>
                    <a:pt x="127" y="1236"/>
                    <a:pt x="191" y="1204"/>
                    <a:pt x="191" y="1141"/>
                  </a:cubicBezTo>
                  <a:lnTo>
                    <a:pt x="191" y="96"/>
                  </a:lnTo>
                  <a:cubicBezTo>
                    <a:pt x="191" y="64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1"/>
            <p:cNvSpPr/>
            <p:nvPr/>
          </p:nvSpPr>
          <p:spPr>
            <a:xfrm>
              <a:off x="1088953" y="2456113"/>
              <a:ext cx="4455" cy="27919"/>
            </a:xfrm>
            <a:custGeom>
              <a:avLst/>
              <a:gdLst/>
              <a:ahLst/>
              <a:cxnLst/>
              <a:rect l="l" t="t" r="r" b="b"/>
              <a:pathLst>
                <a:path w="191" h="1204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09"/>
                  </a:lnTo>
                  <a:cubicBezTo>
                    <a:pt x="0" y="1172"/>
                    <a:pt x="64" y="1204"/>
                    <a:pt x="95" y="1204"/>
                  </a:cubicBezTo>
                  <a:cubicBezTo>
                    <a:pt x="159" y="1204"/>
                    <a:pt x="190" y="1172"/>
                    <a:pt x="190" y="1109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1060870" y="2492821"/>
              <a:ext cx="4455" cy="27942"/>
            </a:xfrm>
            <a:custGeom>
              <a:avLst/>
              <a:gdLst/>
              <a:ahLst/>
              <a:cxnLst/>
              <a:rect l="l" t="t" r="r" b="b"/>
              <a:pathLst>
                <a:path w="191" h="1205" extrusionOk="0">
                  <a:moveTo>
                    <a:pt x="96" y="1"/>
                  </a:moveTo>
                  <a:cubicBezTo>
                    <a:pt x="32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3"/>
                    <a:pt x="32" y="1204"/>
                    <a:pt x="96" y="1204"/>
                  </a:cubicBezTo>
                  <a:cubicBezTo>
                    <a:pt x="127" y="1204"/>
                    <a:pt x="191" y="1173"/>
                    <a:pt x="191" y="1109"/>
                  </a:cubicBezTo>
                  <a:lnTo>
                    <a:pt x="191" y="96"/>
                  </a:lnTo>
                  <a:cubicBezTo>
                    <a:pt x="191" y="32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1088953" y="2497226"/>
              <a:ext cx="4455" cy="27942"/>
            </a:xfrm>
            <a:custGeom>
              <a:avLst/>
              <a:gdLst/>
              <a:ahLst/>
              <a:cxnLst/>
              <a:rect l="l" t="t" r="r" b="b"/>
              <a:pathLst>
                <a:path w="191" h="1205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lnTo>
                    <a:pt x="0" y="1109"/>
                  </a:lnTo>
                  <a:cubicBezTo>
                    <a:pt x="0" y="1173"/>
                    <a:pt x="64" y="1204"/>
                    <a:pt x="95" y="1204"/>
                  </a:cubicBezTo>
                  <a:cubicBezTo>
                    <a:pt x="159" y="1204"/>
                    <a:pt x="190" y="1173"/>
                    <a:pt x="190" y="1109"/>
                  </a:cubicBezTo>
                  <a:lnTo>
                    <a:pt x="190" y="96"/>
                  </a:lnTo>
                  <a:cubicBezTo>
                    <a:pt x="190" y="32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1227078" y="2464183"/>
              <a:ext cx="4455" cy="41878"/>
            </a:xfrm>
            <a:custGeom>
              <a:avLst/>
              <a:gdLst/>
              <a:ahLst/>
              <a:cxnLst/>
              <a:rect l="l" t="t" r="r" b="b"/>
              <a:pathLst>
                <a:path w="191" h="1806" extrusionOk="0">
                  <a:moveTo>
                    <a:pt x="95" y="1"/>
                  </a:moveTo>
                  <a:cubicBezTo>
                    <a:pt x="32" y="1"/>
                    <a:pt x="0" y="64"/>
                    <a:pt x="0" y="96"/>
                  </a:cubicBezTo>
                  <a:lnTo>
                    <a:pt x="0" y="1711"/>
                  </a:lnTo>
                  <a:cubicBezTo>
                    <a:pt x="0" y="1742"/>
                    <a:pt x="32" y="1806"/>
                    <a:pt x="95" y="1806"/>
                  </a:cubicBezTo>
                  <a:cubicBezTo>
                    <a:pt x="127" y="1806"/>
                    <a:pt x="190" y="1742"/>
                    <a:pt x="190" y="1711"/>
                  </a:cubicBezTo>
                  <a:lnTo>
                    <a:pt x="190" y="96"/>
                  </a:lnTo>
                  <a:cubicBezTo>
                    <a:pt x="190" y="64"/>
                    <a:pt x="127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1259568" y="2455371"/>
              <a:ext cx="4455" cy="41878"/>
            </a:xfrm>
            <a:custGeom>
              <a:avLst/>
              <a:gdLst/>
              <a:ahLst/>
              <a:cxnLst/>
              <a:rect l="l" t="t" r="r" b="b"/>
              <a:pathLst>
                <a:path w="191" h="1806" extrusionOk="0">
                  <a:moveTo>
                    <a:pt x="96" y="1"/>
                  </a:moveTo>
                  <a:cubicBezTo>
                    <a:pt x="64" y="1"/>
                    <a:pt x="1" y="64"/>
                    <a:pt x="1" y="96"/>
                  </a:cubicBezTo>
                  <a:lnTo>
                    <a:pt x="1" y="1711"/>
                  </a:lnTo>
                  <a:cubicBezTo>
                    <a:pt x="1" y="1742"/>
                    <a:pt x="32" y="1806"/>
                    <a:pt x="96" y="1806"/>
                  </a:cubicBezTo>
                  <a:cubicBezTo>
                    <a:pt x="159" y="1806"/>
                    <a:pt x="191" y="1742"/>
                    <a:pt x="191" y="1711"/>
                  </a:cubicBezTo>
                  <a:lnTo>
                    <a:pt x="191" y="96"/>
                  </a:lnTo>
                  <a:cubicBezTo>
                    <a:pt x="191" y="64"/>
                    <a:pt x="159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1"/>
            <p:cNvSpPr/>
            <p:nvPr/>
          </p:nvSpPr>
          <p:spPr>
            <a:xfrm>
              <a:off x="1401402" y="2403244"/>
              <a:ext cx="5178" cy="26458"/>
            </a:xfrm>
            <a:custGeom>
              <a:avLst/>
              <a:gdLst/>
              <a:ahLst/>
              <a:cxnLst/>
              <a:rect l="l" t="t" r="r" b="b"/>
              <a:pathLst>
                <a:path w="222" h="1141" extrusionOk="0">
                  <a:moveTo>
                    <a:pt x="127" y="0"/>
                  </a:moveTo>
                  <a:cubicBezTo>
                    <a:pt x="64" y="0"/>
                    <a:pt x="0" y="63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64" y="1140"/>
                    <a:pt x="127" y="1140"/>
                  </a:cubicBezTo>
                  <a:cubicBezTo>
                    <a:pt x="159" y="1140"/>
                    <a:pt x="222" y="1109"/>
                    <a:pt x="222" y="1045"/>
                  </a:cubicBezTo>
                  <a:lnTo>
                    <a:pt x="222" y="95"/>
                  </a:lnTo>
                  <a:cubicBezTo>
                    <a:pt x="222" y="63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1"/>
            <p:cNvSpPr/>
            <p:nvPr/>
          </p:nvSpPr>
          <p:spPr>
            <a:xfrm>
              <a:off x="1430207" y="2407650"/>
              <a:ext cx="4455" cy="26458"/>
            </a:xfrm>
            <a:custGeom>
              <a:avLst/>
              <a:gdLst/>
              <a:ahLst/>
              <a:cxnLst/>
              <a:rect l="l" t="t" r="r" b="b"/>
              <a:pathLst>
                <a:path w="191" h="1141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32" y="1140"/>
                    <a:pt x="95" y="1140"/>
                  </a:cubicBezTo>
                  <a:cubicBezTo>
                    <a:pt x="159" y="1140"/>
                    <a:pt x="190" y="1109"/>
                    <a:pt x="190" y="1045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1"/>
            <p:cNvSpPr/>
            <p:nvPr/>
          </p:nvSpPr>
          <p:spPr>
            <a:xfrm>
              <a:off x="1401402" y="2445099"/>
              <a:ext cx="5178" cy="25716"/>
            </a:xfrm>
            <a:custGeom>
              <a:avLst/>
              <a:gdLst/>
              <a:ahLst/>
              <a:cxnLst/>
              <a:rect l="l" t="t" r="r" b="b"/>
              <a:pathLst>
                <a:path w="222" h="1109" extrusionOk="0">
                  <a:moveTo>
                    <a:pt x="127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014"/>
                  </a:lnTo>
                  <a:cubicBezTo>
                    <a:pt x="0" y="1077"/>
                    <a:pt x="64" y="1109"/>
                    <a:pt x="127" y="1109"/>
                  </a:cubicBezTo>
                  <a:cubicBezTo>
                    <a:pt x="159" y="1109"/>
                    <a:pt x="222" y="1077"/>
                    <a:pt x="222" y="1014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1"/>
            <p:cNvSpPr/>
            <p:nvPr/>
          </p:nvSpPr>
          <p:spPr>
            <a:xfrm>
              <a:off x="1430207" y="2448763"/>
              <a:ext cx="4455" cy="26458"/>
            </a:xfrm>
            <a:custGeom>
              <a:avLst/>
              <a:gdLst/>
              <a:ahLst/>
              <a:cxnLst/>
              <a:rect l="l" t="t" r="r" b="b"/>
              <a:pathLst>
                <a:path w="191" h="1141" extrusionOk="0">
                  <a:moveTo>
                    <a:pt x="95" y="1"/>
                  </a:moveTo>
                  <a:cubicBezTo>
                    <a:pt x="32" y="1"/>
                    <a:pt x="0" y="64"/>
                    <a:pt x="0" y="127"/>
                  </a:cubicBezTo>
                  <a:lnTo>
                    <a:pt x="0" y="1046"/>
                  </a:lnTo>
                  <a:cubicBezTo>
                    <a:pt x="0" y="1109"/>
                    <a:pt x="32" y="1141"/>
                    <a:pt x="95" y="1141"/>
                  </a:cubicBezTo>
                  <a:cubicBezTo>
                    <a:pt x="159" y="1141"/>
                    <a:pt x="190" y="1109"/>
                    <a:pt x="190" y="1046"/>
                  </a:cubicBezTo>
                  <a:lnTo>
                    <a:pt x="190" y="127"/>
                  </a:lnTo>
                  <a:cubicBezTo>
                    <a:pt x="190" y="64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1"/>
            <p:cNvSpPr/>
            <p:nvPr/>
          </p:nvSpPr>
          <p:spPr>
            <a:xfrm>
              <a:off x="1060870" y="2533957"/>
              <a:ext cx="4455" cy="28661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6" y="0"/>
                  </a:moveTo>
                  <a:cubicBezTo>
                    <a:pt x="32" y="0"/>
                    <a:pt x="1" y="32"/>
                    <a:pt x="1" y="95"/>
                  </a:cubicBezTo>
                  <a:lnTo>
                    <a:pt x="1" y="1140"/>
                  </a:lnTo>
                  <a:cubicBezTo>
                    <a:pt x="1" y="1172"/>
                    <a:pt x="32" y="1235"/>
                    <a:pt x="96" y="1235"/>
                  </a:cubicBezTo>
                  <a:cubicBezTo>
                    <a:pt x="127" y="1235"/>
                    <a:pt x="191" y="1172"/>
                    <a:pt x="191" y="1140"/>
                  </a:cubicBezTo>
                  <a:lnTo>
                    <a:pt x="191" y="95"/>
                  </a:lnTo>
                  <a:cubicBezTo>
                    <a:pt x="191" y="32"/>
                    <a:pt x="127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1"/>
            <p:cNvSpPr/>
            <p:nvPr/>
          </p:nvSpPr>
          <p:spPr>
            <a:xfrm>
              <a:off x="1088953" y="2538362"/>
              <a:ext cx="4455" cy="28661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1"/>
            <p:cNvSpPr/>
            <p:nvPr/>
          </p:nvSpPr>
          <p:spPr>
            <a:xfrm>
              <a:off x="1075658" y="2642640"/>
              <a:ext cx="4455" cy="22052"/>
            </a:xfrm>
            <a:custGeom>
              <a:avLst/>
              <a:gdLst/>
              <a:ahLst/>
              <a:cxnLst/>
              <a:rect l="l" t="t" r="r" b="b"/>
              <a:pathLst>
                <a:path w="191" h="951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855"/>
                  </a:lnTo>
                  <a:cubicBezTo>
                    <a:pt x="0" y="887"/>
                    <a:pt x="64" y="950"/>
                    <a:pt x="95" y="950"/>
                  </a:cubicBezTo>
                  <a:cubicBezTo>
                    <a:pt x="159" y="950"/>
                    <a:pt x="190" y="887"/>
                    <a:pt x="190" y="855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1"/>
            <p:cNvSpPr/>
            <p:nvPr/>
          </p:nvSpPr>
          <p:spPr>
            <a:xfrm>
              <a:off x="1044637" y="2641411"/>
              <a:ext cx="14787" cy="17391"/>
            </a:xfrm>
            <a:custGeom>
              <a:avLst/>
              <a:gdLst/>
              <a:ahLst/>
              <a:cxnLst/>
              <a:rect l="l" t="t" r="r" b="b"/>
              <a:pathLst>
                <a:path w="634" h="750" extrusionOk="0">
                  <a:moveTo>
                    <a:pt x="519" y="1"/>
                  </a:moveTo>
                  <a:cubicBezTo>
                    <a:pt x="491" y="1"/>
                    <a:pt x="462" y="16"/>
                    <a:pt x="443" y="53"/>
                  </a:cubicBezTo>
                  <a:lnTo>
                    <a:pt x="32" y="592"/>
                  </a:lnTo>
                  <a:cubicBezTo>
                    <a:pt x="0" y="623"/>
                    <a:pt x="0" y="687"/>
                    <a:pt x="32" y="718"/>
                  </a:cubicBezTo>
                  <a:cubicBezTo>
                    <a:pt x="63" y="750"/>
                    <a:pt x="63" y="750"/>
                    <a:pt x="95" y="750"/>
                  </a:cubicBezTo>
                  <a:cubicBezTo>
                    <a:pt x="127" y="750"/>
                    <a:pt x="158" y="750"/>
                    <a:pt x="158" y="718"/>
                  </a:cubicBezTo>
                  <a:lnTo>
                    <a:pt x="602" y="148"/>
                  </a:lnTo>
                  <a:cubicBezTo>
                    <a:pt x="633" y="117"/>
                    <a:pt x="602" y="53"/>
                    <a:pt x="570" y="22"/>
                  </a:cubicBezTo>
                  <a:cubicBezTo>
                    <a:pt x="557" y="8"/>
                    <a:pt x="538" y="1"/>
                    <a:pt x="5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1"/>
            <p:cNvSpPr/>
            <p:nvPr/>
          </p:nvSpPr>
          <p:spPr>
            <a:xfrm>
              <a:off x="1097069" y="2641411"/>
              <a:ext cx="14787" cy="17391"/>
            </a:xfrm>
            <a:custGeom>
              <a:avLst/>
              <a:gdLst/>
              <a:ahLst/>
              <a:cxnLst/>
              <a:rect l="l" t="t" r="r" b="b"/>
              <a:pathLst>
                <a:path w="634" h="750" extrusionOk="0">
                  <a:moveTo>
                    <a:pt x="115" y="1"/>
                  </a:moveTo>
                  <a:cubicBezTo>
                    <a:pt x="96" y="1"/>
                    <a:pt x="77" y="8"/>
                    <a:pt x="64" y="22"/>
                  </a:cubicBezTo>
                  <a:cubicBezTo>
                    <a:pt x="1" y="53"/>
                    <a:pt x="1" y="117"/>
                    <a:pt x="32" y="148"/>
                  </a:cubicBezTo>
                  <a:lnTo>
                    <a:pt x="444" y="718"/>
                  </a:lnTo>
                  <a:cubicBezTo>
                    <a:pt x="476" y="750"/>
                    <a:pt x="507" y="750"/>
                    <a:pt x="539" y="750"/>
                  </a:cubicBezTo>
                  <a:cubicBezTo>
                    <a:pt x="539" y="750"/>
                    <a:pt x="571" y="750"/>
                    <a:pt x="571" y="718"/>
                  </a:cubicBezTo>
                  <a:cubicBezTo>
                    <a:pt x="634" y="687"/>
                    <a:pt x="634" y="623"/>
                    <a:pt x="602" y="592"/>
                  </a:cubicBezTo>
                  <a:lnTo>
                    <a:pt x="191" y="53"/>
                  </a:lnTo>
                  <a:cubicBezTo>
                    <a:pt x="172" y="16"/>
                    <a:pt x="143" y="1"/>
                    <a:pt x="1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1"/>
            <p:cNvSpPr/>
            <p:nvPr/>
          </p:nvSpPr>
          <p:spPr>
            <a:xfrm>
              <a:off x="1181269" y="2747823"/>
              <a:ext cx="26613" cy="29959"/>
            </a:xfrm>
            <a:custGeom>
              <a:avLst/>
              <a:gdLst/>
              <a:ahLst/>
              <a:cxnLst/>
              <a:rect l="l" t="t" r="r" b="b"/>
              <a:pathLst>
                <a:path w="1141" h="1292" extrusionOk="0">
                  <a:moveTo>
                    <a:pt x="1014" y="1"/>
                  </a:moveTo>
                  <a:cubicBezTo>
                    <a:pt x="991" y="1"/>
                    <a:pt x="967" y="9"/>
                    <a:pt x="951" y="25"/>
                  </a:cubicBezTo>
                  <a:lnTo>
                    <a:pt x="33" y="1133"/>
                  </a:lnTo>
                  <a:cubicBezTo>
                    <a:pt x="1" y="1196"/>
                    <a:pt x="1" y="1260"/>
                    <a:pt x="64" y="1291"/>
                  </a:cubicBezTo>
                  <a:lnTo>
                    <a:pt x="96" y="1291"/>
                  </a:lnTo>
                  <a:cubicBezTo>
                    <a:pt x="128" y="1291"/>
                    <a:pt x="159" y="1291"/>
                    <a:pt x="191" y="1260"/>
                  </a:cubicBezTo>
                  <a:lnTo>
                    <a:pt x="1109" y="151"/>
                  </a:lnTo>
                  <a:cubicBezTo>
                    <a:pt x="1141" y="88"/>
                    <a:pt x="1141" y="56"/>
                    <a:pt x="1078" y="25"/>
                  </a:cubicBezTo>
                  <a:cubicBezTo>
                    <a:pt x="1062" y="9"/>
                    <a:pt x="1038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1"/>
            <p:cNvSpPr/>
            <p:nvPr/>
          </p:nvSpPr>
          <p:spPr>
            <a:xfrm>
              <a:off x="1244058" y="2749121"/>
              <a:ext cx="4455" cy="43339"/>
            </a:xfrm>
            <a:custGeom>
              <a:avLst/>
              <a:gdLst/>
              <a:ahLst/>
              <a:cxnLst/>
              <a:rect l="l" t="t" r="r" b="b"/>
              <a:pathLst>
                <a:path w="191" h="1869" extrusionOk="0">
                  <a:moveTo>
                    <a:pt x="96" y="0"/>
                  </a:moveTo>
                  <a:cubicBezTo>
                    <a:pt x="64" y="0"/>
                    <a:pt x="1" y="64"/>
                    <a:pt x="1" y="95"/>
                  </a:cubicBezTo>
                  <a:lnTo>
                    <a:pt x="1" y="1774"/>
                  </a:lnTo>
                  <a:cubicBezTo>
                    <a:pt x="1" y="1837"/>
                    <a:pt x="64" y="1869"/>
                    <a:pt x="96" y="1869"/>
                  </a:cubicBezTo>
                  <a:cubicBezTo>
                    <a:pt x="159" y="1869"/>
                    <a:pt x="191" y="1837"/>
                    <a:pt x="191" y="1774"/>
                  </a:cubicBezTo>
                  <a:lnTo>
                    <a:pt x="191" y="95"/>
                  </a:lnTo>
                  <a:cubicBezTo>
                    <a:pt x="191" y="32"/>
                    <a:pt x="159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1"/>
            <p:cNvSpPr/>
            <p:nvPr/>
          </p:nvSpPr>
          <p:spPr>
            <a:xfrm>
              <a:off x="1289120" y="2747336"/>
              <a:ext cx="25143" cy="30446"/>
            </a:xfrm>
            <a:custGeom>
              <a:avLst/>
              <a:gdLst/>
              <a:ahLst/>
              <a:cxnLst/>
              <a:rect l="l" t="t" r="r" b="b"/>
              <a:pathLst>
                <a:path w="1078" h="1313" extrusionOk="0">
                  <a:moveTo>
                    <a:pt x="87" y="1"/>
                  </a:moveTo>
                  <a:cubicBezTo>
                    <a:pt x="69" y="1"/>
                    <a:pt x="51" y="5"/>
                    <a:pt x="32" y="14"/>
                  </a:cubicBezTo>
                  <a:cubicBezTo>
                    <a:pt x="1" y="46"/>
                    <a:pt x="1" y="109"/>
                    <a:pt x="32" y="141"/>
                  </a:cubicBezTo>
                  <a:lnTo>
                    <a:pt x="887" y="1281"/>
                  </a:lnTo>
                  <a:cubicBezTo>
                    <a:pt x="919" y="1312"/>
                    <a:pt x="951" y="1312"/>
                    <a:pt x="982" y="1312"/>
                  </a:cubicBezTo>
                  <a:lnTo>
                    <a:pt x="1014" y="1312"/>
                  </a:lnTo>
                  <a:cubicBezTo>
                    <a:pt x="1077" y="1281"/>
                    <a:pt x="1077" y="1217"/>
                    <a:pt x="1046" y="1154"/>
                  </a:cubicBezTo>
                  <a:lnTo>
                    <a:pt x="191" y="46"/>
                  </a:lnTo>
                  <a:cubicBezTo>
                    <a:pt x="168" y="23"/>
                    <a:pt x="130" y="1"/>
                    <a:pt x="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1"/>
            <p:cNvSpPr/>
            <p:nvPr/>
          </p:nvSpPr>
          <p:spPr>
            <a:xfrm>
              <a:off x="1377028" y="2633527"/>
              <a:ext cx="18473" cy="20870"/>
            </a:xfrm>
            <a:custGeom>
              <a:avLst/>
              <a:gdLst/>
              <a:ahLst/>
              <a:cxnLst/>
              <a:rect l="l" t="t" r="r" b="b"/>
              <a:pathLst>
                <a:path w="792" h="900" extrusionOk="0">
                  <a:moveTo>
                    <a:pt x="694" y="0"/>
                  </a:moveTo>
                  <a:cubicBezTo>
                    <a:pt x="662" y="0"/>
                    <a:pt x="624" y="22"/>
                    <a:pt x="602" y="45"/>
                  </a:cubicBezTo>
                  <a:lnTo>
                    <a:pt x="32" y="742"/>
                  </a:lnTo>
                  <a:cubicBezTo>
                    <a:pt x="0" y="805"/>
                    <a:pt x="32" y="837"/>
                    <a:pt x="63" y="868"/>
                  </a:cubicBezTo>
                  <a:cubicBezTo>
                    <a:pt x="63" y="900"/>
                    <a:pt x="95" y="900"/>
                    <a:pt x="127" y="900"/>
                  </a:cubicBezTo>
                  <a:cubicBezTo>
                    <a:pt x="158" y="900"/>
                    <a:pt x="190" y="900"/>
                    <a:pt x="190" y="868"/>
                  </a:cubicBezTo>
                  <a:lnTo>
                    <a:pt x="760" y="172"/>
                  </a:lnTo>
                  <a:cubicBezTo>
                    <a:pt x="792" y="108"/>
                    <a:pt x="792" y="45"/>
                    <a:pt x="729" y="13"/>
                  </a:cubicBezTo>
                  <a:cubicBezTo>
                    <a:pt x="719" y="4"/>
                    <a:pt x="707" y="0"/>
                    <a:pt x="6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1"/>
            <p:cNvSpPr/>
            <p:nvPr/>
          </p:nvSpPr>
          <p:spPr>
            <a:xfrm>
              <a:off x="1416913" y="2633829"/>
              <a:ext cx="4455" cy="28661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5" y="0"/>
                  </a:moveTo>
                  <a:cubicBezTo>
                    <a:pt x="64" y="0"/>
                    <a:pt x="0" y="64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1"/>
            <p:cNvSpPr/>
            <p:nvPr/>
          </p:nvSpPr>
          <p:spPr>
            <a:xfrm>
              <a:off x="1444248" y="2633527"/>
              <a:ext cx="17750" cy="20870"/>
            </a:xfrm>
            <a:custGeom>
              <a:avLst/>
              <a:gdLst/>
              <a:ahLst/>
              <a:cxnLst/>
              <a:rect l="l" t="t" r="r" b="b"/>
              <a:pathLst>
                <a:path w="761" h="900" extrusionOk="0">
                  <a:moveTo>
                    <a:pt x="66" y="0"/>
                  </a:moveTo>
                  <a:cubicBezTo>
                    <a:pt x="53" y="0"/>
                    <a:pt x="41" y="4"/>
                    <a:pt x="32" y="13"/>
                  </a:cubicBezTo>
                  <a:cubicBezTo>
                    <a:pt x="0" y="45"/>
                    <a:pt x="0" y="108"/>
                    <a:pt x="32" y="172"/>
                  </a:cubicBezTo>
                  <a:lnTo>
                    <a:pt x="570" y="868"/>
                  </a:lnTo>
                  <a:cubicBezTo>
                    <a:pt x="602" y="900"/>
                    <a:pt x="633" y="900"/>
                    <a:pt x="665" y="900"/>
                  </a:cubicBezTo>
                  <a:cubicBezTo>
                    <a:pt x="665" y="900"/>
                    <a:pt x="697" y="900"/>
                    <a:pt x="728" y="868"/>
                  </a:cubicBezTo>
                  <a:cubicBezTo>
                    <a:pt x="760" y="837"/>
                    <a:pt x="760" y="805"/>
                    <a:pt x="728" y="742"/>
                  </a:cubicBezTo>
                  <a:lnTo>
                    <a:pt x="158" y="45"/>
                  </a:lnTo>
                  <a:cubicBezTo>
                    <a:pt x="136" y="22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1"/>
            <p:cNvSpPr/>
            <p:nvPr/>
          </p:nvSpPr>
          <p:spPr>
            <a:xfrm>
              <a:off x="1063832" y="2581678"/>
              <a:ext cx="25866" cy="41878"/>
            </a:xfrm>
            <a:custGeom>
              <a:avLst/>
              <a:gdLst/>
              <a:ahLst/>
              <a:cxnLst/>
              <a:rect l="l" t="t" r="r" b="b"/>
              <a:pathLst>
                <a:path w="1109" h="1806" extrusionOk="0">
                  <a:moveTo>
                    <a:pt x="507" y="317"/>
                  </a:moveTo>
                  <a:lnTo>
                    <a:pt x="507" y="666"/>
                  </a:lnTo>
                  <a:cubicBezTo>
                    <a:pt x="444" y="634"/>
                    <a:pt x="380" y="602"/>
                    <a:pt x="349" y="539"/>
                  </a:cubicBezTo>
                  <a:cubicBezTo>
                    <a:pt x="349" y="444"/>
                    <a:pt x="380" y="381"/>
                    <a:pt x="444" y="349"/>
                  </a:cubicBezTo>
                  <a:cubicBezTo>
                    <a:pt x="475" y="317"/>
                    <a:pt x="444" y="317"/>
                    <a:pt x="507" y="317"/>
                  </a:cubicBezTo>
                  <a:close/>
                  <a:moveTo>
                    <a:pt x="697" y="982"/>
                  </a:moveTo>
                  <a:cubicBezTo>
                    <a:pt x="792" y="1014"/>
                    <a:pt x="887" y="1109"/>
                    <a:pt x="919" y="1204"/>
                  </a:cubicBezTo>
                  <a:cubicBezTo>
                    <a:pt x="919" y="1362"/>
                    <a:pt x="856" y="1489"/>
                    <a:pt x="729" y="1521"/>
                  </a:cubicBezTo>
                  <a:lnTo>
                    <a:pt x="697" y="1521"/>
                  </a:lnTo>
                  <a:lnTo>
                    <a:pt x="697" y="982"/>
                  </a:lnTo>
                  <a:close/>
                  <a:moveTo>
                    <a:pt x="602" y="1"/>
                  </a:moveTo>
                  <a:cubicBezTo>
                    <a:pt x="571" y="1"/>
                    <a:pt x="507" y="64"/>
                    <a:pt x="507" y="96"/>
                  </a:cubicBezTo>
                  <a:lnTo>
                    <a:pt x="507" y="127"/>
                  </a:lnTo>
                  <a:cubicBezTo>
                    <a:pt x="412" y="127"/>
                    <a:pt x="380" y="159"/>
                    <a:pt x="349" y="191"/>
                  </a:cubicBezTo>
                  <a:cubicBezTo>
                    <a:pt x="190" y="254"/>
                    <a:pt x="127" y="412"/>
                    <a:pt x="159" y="571"/>
                  </a:cubicBezTo>
                  <a:cubicBezTo>
                    <a:pt x="190" y="761"/>
                    <a:pt x="317" y="824"/>
                    <a:pt x="507" y="887"/>
                  </a:cubicBezTo>
                  <a:lnTo>
                    <a:pt x="507" y="1552"/>
                  </a:lnTo>
                  <a:cubicBezTo>
                    <a:pt x="349" y="1552"/>
                    <a:pt x="254" y="1489"/>
                    <a:pt x="222" y="1426"/>
                  </a:cubicBezTo>
                  <a:cubicBezTo>
                    <a:pt x="204" y="1389"/>
                    <a:pt x="174" y="1373"/>
                    <a:pt x="140" y="1373"/>
                  </a:cubicBezTo>
                  <a:cubicBezTo>
                    <a:pt x="116" y="1373"/>
                    <a:pt x="90" y="1381"/>
                    <a:pt x="64" y="1394"/>
                  </a:cubicBezTo>
                  <a:cubicBezTo>
                    <a:pt x="32" y="1394"/>
                    <a:pt x="0" y="1457"/>
                    <a:pt x="32" y="1521"/>
                  </a:cubicBezTo>
                  <a:cubicBezTo>
                    <a:pt x="127" y="1647"/>
                    <a:pt x="317" y="1742"/>
                    <a:pt x="507" y="1742"/>
                  </a:cubicBezTo>
                  <a:cubicBezTo>
                    <a:pt x="507" y="1774"/>
                    <a:pt x="539" y="1806"/>
                    <a:pt x="602" y="1806"/>
                  </a:cubicBezTo>
                  <a:cubicBezTo>
                    <a:pt x="634" y="1806"/>
                    <a:pt x="666" y="1774"/>
                    <a:pt x="666" y="1711"/>
                  </a:cubicBezTo>
                  <a:lnTo>
                    <a:pt x="761" y="1711"/>
                  </a:lnTo>
                  <a:cubicBezTo>
                    <a:pt x="982" y="1616"/>
                    <a:pt x="1109" y="1426"/>
                    <a:pt x="1077" y="1204"/>
                  </a:cubicBezTo>
                  <a:cubicBezTo>
                    <a:pt x="1077" y="951"/>
                    <a:pt x="887" y="824"/>
                    <a:pt x="697" y="761"/>
                  </a:cubicBezTo>
                  <a:lnTo>
                    <a:pt x="697" y="317"/>
                  </a:lnTo>
                  <a:cubicBezTo>
                    <a:pt x="697" y="349"/>
                    <a:pt x="792" y="381"/>
                    <a:pt x="824" y="412"/>
                  </a:cubicBezTo>
                  <a:cubicBezTo>
                    <a:pt x="837" y="426"/>
                    <a:pt x="856" y="433"/>
                    <a:pt x="875" y="433"/>
                  </a:cubicBezTo>
                  <a:cubicBezTo>
                    <a:pt x="903" y="433"/>
                    <a:pt x="932" y="418"/>
                    <a:pt x="951" y="381"/>
                  </a:cubicBezTo>
                  <a:cubicBezTo>
                    <a:pt x="982" y="349"/>
                    <a:pt x="982" y="286"/>
                    <a:pt x="951" y="254"/>
                  </a:cubicBezTo>
                  <a:cubicBezTo>
                    <a:pt x="887" y="191"/>
                    <a:pt x="792" y="159"/>
                    <a:pt x="697" y="127"/>
                  </a:cubicBezTo>
                  <a:lnTo>
                    <a:pt x="697" y="96"/>
                  </a:lnTo>
                  <a:cubicBezTo>
                    <a:pt x="697" y="64"/>
                    <a:pt x="666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1"/>
            <p:cNvSpPr/>
            <p:nvPr/>
          </p:nvSpPr>
          <p:spPr>
            <a:xfrm>
              <a:off x="1219684" y="2612519"/>
              <a:ext cx="51733" cy="84475"/>
            </a:xfrm>
            <a:custGeom>
              <a:avLst/>
              <a:gdLst/>
              <a:ahLst/>
              <a:cxnLst/>
              <a:rect l="l" t="t" r="r" b="b"/>
              <a:pathLst>
                <a:path w="2218" h="3643" extrusionOk="0">
                  <a:moveTo>
                    <a:pt x="1046" y="381"/>
                  </a:moveTo>
                  <a:lnTo>
                    <a:pt x="1046" y="1489"/>
                  </a:lnTo>
                  <a:cubicBezTo>
                    <a:pt x="792" y="1363"/>
                    <a:pt x="539" y="1268"/>
                    <a:pt x="539" y="1046"/>
                  </a:cubicBezTo>
                  <a:cubicBezTo>
                    <a:pt x="539" y="381"/>
                    <a:pt x="951" y="412"/>
                    <a:pt x="1046" y="381"/>
                  </a:cubicBezTo>
                  <a:close/>
                  <a:moveTo>
                    <a:pt x="1236" y="1774"/>
                  </a:moveTo>
                  <a:cubicBezTo>
                    <a:pt x="1616" y="1933"/>
                    <a:pt x="1932" y="2091"/>
                    <a:pt x="1964" y="2503"/>
                  </a:cubicBezTo>
                  <a:cubicBezTo>
                    <a:pt x="2027" y="3009"/>
                    <a:pt x="1742" y="3231"/>
                    <a:pt x="1457" y="3326"/>
                  </a:cubicBezTo>
                  <a:cubicBezTo>
                    <a:pt x="1394" y="3326"/>
                    <a:pt x="1331" y="3358"/>
                    <a:pt x="1236" y="3358"/>
                  </a:cubicBezTo>
                  <a:lnTo>
                    <a:pt x="1236" y="1774"/>
                  </a:lnTo>
                  <a:close/>
                  <a:moveTo>
                    <a:pt x="1141" y="1"/>
                  </a:moveTo>
                  <a:cubicBezTo>
                    <a:pt x="1109" y="1"/>
                    <a:pt x="1046" y="32"/>
                    <a:pt x="1046" y="96"/>
                  </a:cubicBezTo>
                  <a:lnTo>
                    <a:pt x="1046" y="191"/>
                  </a:lnTo>
                  <a:cubicBezTo>
                    <a:pt x="856" y="222"/>
                    <a:pt x="254" y="286"/>
                    <a:pt x="286" y="1078"/>
                  </a:cubicBezTo>
                  <a:cubicBezTo>
                    <a:pt x="317" y="1394"/>
                    <a:pt x="666" y="1553"/>
                    <a:pt x="1046" y="1679"/>
                  </a:cubicBezTo>
                  <a:lnTo>
                    <a:pt x="1046" y="3358"/>
                  </a:lnTo>
                  <a:cubicBezTo>
                    <a:pt x="666" y="3358"/>
                    <a:pt x="317" y="3231"/>
                    <a:pt x="222" y="3041"/>
                  </a:cubicBezTo>
                  <a:cubicBezTo>
                    <a:pt x="191" y="2978"/>
                    <a:pt x="127" y="2978"/>
                    <a:pt x="64" y="2978"/>
                  </a:cubicBezTo>
                  <a:cubicBezTo>
                    <a:pt x="32" y="3009"/>
                    <a:pt x="1" y="3073"/>
                    <a:pt x="32" y="3104"/>
                  </a:cubicBezTo>
                  <a:cubicBezTo>
                    <a:pt x="191" y="3389"/>
                    <a:pt x="602" y="3548"/>
                    <a:pt x="1046" y="3548"/>
                  </a:cubicBezTo>
                  <a:cubicBezTo>
                    <a:pt x="1046" y="3611"/>
                    <a:pt x="1077" y="3643"/>
                    <a:pt x="1141" y="3643"/>
                  </a:cubicBezTo>
                  <a:cubicBezTo>
                    <a:pt x="1172" y="3643"/>
                    <a:pt x="1236" y="3611"/>
                    <a:pt x="1236" y="3548"/>
                  </a:cubicBezTo>
                  <a:cubicBezTo>
                    <a:pt x="1331" y="3548"/>
                    <a:pt x="1426" y="3516"/>
                    <a:pt x="1521" y="3484"/>
                  </a:cubicBezTo>
                  <a:cubicBezTo>
                    <a:pt x="1964" y="3358"/>
                    <a:pt x="2217" y="2978"/>
                    <a:pt x="2154" y="2471"/>
                  </a:cubicBezTo>
                  <a:cubicBezTo>
                    <a:pt x="2091" y="1933"/>
                    <a:pt x="1616" y="1743"/>
                    <a:pt x="1236" y="1553"/>
                  </a:cubicBezTo>
                  <a:lnTo>
                    <a:pt x="1236" y="412"/>
                  </a:lnTo>
                  <a:cubicBezTo>
                    <a:pt x="1426" y="412"/>
                    <a:pt x="1584" y="507"/>
                    <a:pt x="1742" y="634"/>
                  </a:cubicBezTo>
                  <a:cubicBezTo>
                    <a:pt x="1774" y="650"/>
                    <a:pt x="1798" y="658"/>
                    <a:pt x="1818" y="658"/>
                  </a:cubicBezTo>
                  <a:cubicBezTo>
                    <a:pt x="1837" y="658"/>
                    <a:pt x="1853" y="650"/>
                    <a:pt x="1869" y="634"/>
                  </a:cubicBezTo>
                  <a:cubicBezTo>
                    <a:pt x="1901" y="571"/>
                    <a:pt x="1932" y="539"/>
                    <a:pt x="1869" y="507"/>
                  </a:cubicBezTo>
                  <a:cubicBezTo>
                    <a:pt x="1679" y="317"/>
                    <a:pt x="1426" y="222"/>
                    <a:pt x="1236" y="222"/>
                  </a:cubicBezTo>
                  <a:lnTo>
                    <a:pt x="1236" y="96"/>
                  </a:lnTo>
                  <a:cubicBezTo>
                    <a:pt x="1236" y="32"/>
                    <a:pt x="1204" y="1"/>
                    <a:pt x="11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1"/>
            <p:cNvSpPr/>
            <p:nvPr/>
          </p:nvSpPr>
          <p:spPr>
            <a:xfrm>
              <a:off x="1397694" y="2536160"/>
              <a:ext cx="36222" cy="58759"/>
            </a:xfrm>
            <a:custGeom>
              <a:avLst/>
              <a:gdLst/>
              <a:ahLst/>
              <a:cxnLst/>
              <a:rect l="l" t="t" r="r" b="b"/>
              <a:pathLst>
                <a:path w="1553" h="2534" extrusionOk="0">
                  <a:moveTo>
                    <a:pt x="729" y="349"/>
                  </a:moveTo>
                  <a:lnTo>
                    <a:pt x="729" y="1014"/>
                  </a:lnTo>
                  <a:cubicBezTo>
                    <a:pt x="539" y="919"/>
                    <a:pt x="444" y="855"/>
                    <a:pt x="413" y="729"/>
                  </a:cubicBezTo>
                  <a:cubicBezTo>
                    <a:pt x="381" y="570"/>
                    <a:pt x="444" y="444"/>
                    <a:pt x="571" y="380"/>
                  </a:cubicBezTo>
                  <a:cubicBezTo>
                    <a:pt x="603" y="349"/>
                    <a:pt x="634" y="349"/>
                    <a:pt x="729" y="349"/>
                  </a:cubicBezTo>
                  <a:close/>
                  <a:moveTo>
                    <a:pt x="919" y="1299"/>
                  </a:moveTo>
                  <a:cubicBezTo>
                    <a:pt x="1109" y="1394"/>
                    <a:pt x="1299" y="1489"/>
                    <a:pt x="1331" y="1742"/>
                  </a:cubicBezTo>
                  <a:cubicBezTo>
                    <a:pt x="1394" y="2059"/>
                    <a:pt x="1204" y="2185"/>
                    <a:pt x="1014" y="2249"/>
                  </a:cubicBezTo>
                  <a:cubicBezTo>
                    <a:pt x="983" y="2280"/>
                    <a:pt x="919" y="2280"/>
                    <a:pt x="919" y="2280"/>
                  </a:cubicBezTo>
                  <a:lnTo>
                    <a:pt x="919" y="1299"/>
                  </a:lnTo>
                  <a:close/>
                  <a:moveTo>
                    <a:pt x="824" y="0"/>
                  </a:moveTo>
                  <a:cubicBezTo>
                    <a:pt x="761" y="0"/>
                    <a:pt x="729" y="32"/>
                    <a:pt x="729" y="95"/>
                  </a:cubicBezTo>
                  <a:lnTo>
                    <a:pt x="729" y="159"/>
                  </a:lnTo>
                  <a:cubicBezTo>
                    <a:pt x="634" y="159"/>
                    <a:pt x="539" y="190"/>
                    <a:pt x="444" y="222"/>
                  </a:cubicBezTo>
                  <a:cubicBezTo>
                    <a:pt x="254" y="349"/>
                    <a:pt x="191" y="539"/>
                    <a:pt x="223" y="792"/>
                  </a:cubicBezTo>
                  <a:cubicBezTo>
                    <a:pt x="286" y="1014"/>
                    <a:pt x="444" y="1109"/>
                    <a:pt x="729" y="1204"/>
                  </a:cubicBezTo>
                  <a:lnTo>
                    <a:pt x="729" y="2312"/>
                  </a:lnTo>
                  <a:cubicBezTo>
                    <a:pt x="444" y="2280"/>
                    <a:pt x="254" y="2185"/>
                    <a:pt x="191" y="2090"/>
                  </a:cubicBezTo>
                  <a:cubicBezTo>
                    <a:pt x="191" y="2053"/>
                    <a:pt x="169" y="2038"/>
                    <a:pt x="138" y="2038"/>
                  </a:cubicBezTo>
                  <a:cubicBezTo>
                    <a:pt x="117" y="2038"/>
                    <a:pt x="90" y="2046"/>
                    <a:pt x="64" y="2059"/>
                  </a:cubicBezTo>
                  <a:cubicBezTo>
                    <a:pt x="33" y="2059"/>
                    <a:pt x="1" y="2122"/>
                    <a:pt x="33" y="2154"/>
                  </a:cubicBezTo>
                  <a:cubicBezTo>
                    <a:pt x="128" y="2344"/>
                    <a:pt x="413" y="2470"/>
                    <a:pt x="729" y="2502"/>
                  </a:cubicBezTo>
                  <a:cubicBezTo>
                    <a:pt x="729" y="2534"/>
                    <a:pt x="761" y="2534"/>
                    <a:pt x="793" y="2534"/>
                  </a:cubicBezTo>
                  <a:cubicBezTo>
                    <a:pt x="856" y="2534"/>
                    <a:pt x="888" y="2502"/>
                    <a:pt x="888" y="2470"/>
                  </a:cubicBezTo>
                  <a:cubicBezTo>
                    <a:pt x="951" y="2470"/>
                    <a:pt x="1014" y="2439"/>
                    <a:pt x="1046" y="2439"/>
                  </a:cubicBezTo>
                  <a:cubicBezTo>
                    <a:pt x="1394" y="2344"/>
                    <a:pt x="1553" y="2059"/>
                    <a:pt x="1521" y="1710"/>
                  </a:cubicBezTo>
                  <a:cubicBezTo>
                    <a:pt x="1489" y="1362"/>
                    <a:pt x="1204" y="1204"/>
                    <a:pt x="919" y="1077"/>
                  </a:cubicBezTo>
                  <a:lnTo>
                    <a:pt x="919" y="349"/>
                  </a:lnTo>
                  <a:cubicBezTo>
                    <a:pt x="1014" y="349"/>
                    <a:pt x="1109" y="412"/>
                    <a:pt x="1204" y="475"/>
                  </a:cubicBezTo>
                  <a:cubicBezTo>
                    <a:pt x="1220" y="491"/>
                    <a:pt x="1244" y="499"/>
                    <a:pt x="1268" y="499"/>
                  </a:cubicBezTo>
                  <a:cubicBezTo>
                    <a:pt x="1291" y="499"/>
                    <a:pt x="1315" y="491"/>
                    <a:pt x="1331" y="475"/>
                  </a:cubicBezTo>
                  <a:cubicBezTo>
                    <a:pt x="1363" y="444"/>
                    <a:pt x="1363" y="380"/>
                    <a:pt x="1331" y="349"/>
                  </a:cubicBezTo>
                  <a:cubicBezTo>
                    <a:pt x="1204" y="254"/>
                    <a:pt x="1014" y="190"/>
                    <a:pt x="919" y="159"/>
                  </a:cubicBezTo>
                  <a:lnTo>
                    <a:pt x="919" y="95"/>
                  </a:lnTo>
                  <a:cubicBezTo>
                    <a:pt x="919" y="32"/>
                    <a:pt x="88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1"/>
            <p:cNvSpPr/>
            <p:nvPr/>
          </p:nvSpPr>
          <p:spPr>
            <a:xfrm>
              <a:off x="1039459" y="2564797"/>
              <a:ext cx="76107" cy="75664"/>
            </a:xfrm>
            <a:custGeom>
              <a:avLst/>
              <a:gdLst/>
              <a:ahLst/>
              <a:cxnLst/>
              <a:rect l="l" t="t" r="r" b="b"/>
              <a:pathLst>
                <a:path w="3263" h="3263" extrusionOk="0">
                  <a:moveTo>
                    <a:pt x="1647" y="159"/>
                  </a:moveTo>
                  <a:cubicBezTo>
                    <a:pt x="2439" y="159"/>
                    <a:pt x="3072" y="824"/>
                    <a:pt x="3072" y="1615"/>
                  </a:cubicBezTo>
                  <a:cubicBezTo>
                    <a:pt x="3072" y="2407"/>
                    <a:pt x="2439" y="3072"/>
                    <a:pt x="1647" y="3072"/>
                  </a:cubicBezTo>
                  <a:cubicBezTo>
                    <a:pt x="855" y="3072"/>
                    <a:pt x="190" y="2407"/>
                    <a:pt x="190" y="1615"/>
                  </a:cubicBezTo>
                  <a:cubicBezTo>
                    <a:pt x="190" y="824"/>
                    <a:pt x="855" y="159"/>
                    <a:pt x="1647" y="159"/>
                  </a:cubicBezTo>
                  <a:close/>
                  <a:moveTo>
                    <a:pt x="1647" y="0"/>
                  </a:moveTo>
                  <a:cubicBezTo>
                    <a:pt x="729" y="0"/>
                    <a:pt x="0" y="729"/>
                    <a:pt x="0" y="1615"/>
                  </a:cubicBezTo>
                  <a:cubicBezTo>
                    <a:pt x="0" y="2502"/>
                    <a:pt x="729" y="3262"/>
                    <a:pt x="1647" y="3262"/>
                  </a:cubicBezTo>
                  <a:cubicBezTo>
                    <a:pt x="2534" y="3262"/>
                    <a:pt x="3262" y="2502"/>
                    <a:pt x="3262" y="1615"/>
                  </a:cubicBezTo>
                  <a:cubicBezTo>
                    <a:pt x="3262" y="729"/>
                    <a:pt x="2534" y="0"/>
                    <a:pt x="16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1"/>
            <p:cNvSpPr/>
            <p:nvPr/>
          </p:nvSpPr>
          <p:spPr>
            <a:xfrm>
              <a:off x="1046853" y="2572125"/>
              <a:ext cx="61319" cy="60243"/>
            </a:xfrm>
            <a:custGeom>
              <a:avLst/>
              <a:gdLst/>
              <a:ahLst/>
              <a:cxnLst/>
              <a:rect l="l" t="t" r="r" b="b"/>
              <a:pathLst>
                <a:path w="2629" h="2598" extrusionOk="0">
                  <a:moveTo>
                    <a:pt x="1330" y="191"/>
                  </a:moveTo>
                  <a:cubicBezTo>
                    <a:pt x="1932" y="191"/>
                    <a:pt x="2439" y="666"/>
                    <a:pt x="2439" y="1299"/>
                  </a:cubicBezTo>
                  <a:cubicBezTo>
                    <a:pt x="2439" y="1933"/>
                    <a:pt x="1932" y="2408"/>
                    <a:pt x="1330" y="2408"/>
                  </a:cubicBezTo>
                  <a:cubicBezTo>
                    <a:pt x="697" y="2408"/>
                    <a:pt x="190" y="1933"/>
                    <a:pt x="190" y="1299"/>
                  </a:cubicBezTo>
                  <a:cubicBezTo>
                    <a:pt x="190" y="666"/>
                    <a:pt x="697" y="191"/>
                    <a:pt x="1330" y="191"/>
                  </a:cubicBezTo>
                  <a:close/>
                  <a:moveTo>
                    <a:pt x="1330" y="1"/>
                  </a:moveTo>
                  <a:cubicBezTo>
                    <a:pt x="602" y="1"/>
                    <a:pt x="0" y="571"/>
                    <a:pt x="0" y="1299"/>
                  </a:cubicBezTo>
                  <a:cubicBezTo>
                    <a:pt x="0" y="2028"/>
                    <a:pt x="602" y="2598"/>
                    <a:pt x="1330" y="2598"/>
                  </a:cubicBezTo>
                  <a:cubicBezTo>
                    <a:pt x="2027" y="2598"/>
                    <a:pt x="2629" y="2028"/>
                    <a:pt x="2629" y="1299"/>
                  </a:cubicBezTo>
                  <a:cubicBezTo>
                    <a:pt x="2629" y="571"/>
                    <a:pt x="2027" y="1"/>
                    <a:pt x="13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1"/>
            <p:cNvSpPr/>
            <p:nvPr/>
          </p:nvSpPr>
          <p:spPr>
            <a:xfrm>
              <a:off x="1159111" y="2533957"/>
              <a:ext cx="175840" cy="207837"/>
            </a:xfrm>
            <a:custGeom>
              <a:avLst/>
              <a:gdLst/>
              <a:ahLst/>
              <a:cxnLst/>
              <a:rect l="l" t="t" r="r" b="b"/>
              <a:pathLst>
                <a:path w="7539" h="8963" extrusionOk="0">
                  <a:moveTo>
                    <a:pt x="3769" y="1615"/>
                  </a:moveTo>
                  <a:cubicBezTo>
                    <a:pt x="5765" y="1615"/>
                    <a:pt x="7348" y="3230"/>
                    <a:pt x="7348" y="5194"/>
                  </a:cubicBezTo>
                  <a:cubicBezTo>
                    <a:pt x="7348" y="7189"/>
                    <a:pt x="5733" y="8772"/>
                    <a:pt x="3769" y="8772"/>
                  </a:cubicBezTo>
                  <a:cubicBezTo>
                    <a:pt x="1806" y="8772"/>
                    <a:pt x="191" y="7189"/>
                    <a:pt x="191" y="5194"/>
                  </a:cubicBezTo>
                  <a:cubicBezTo>
                    <a:pt x="191" y="3230"/>
                    <a:pt x="1806" y="1615"/>
                    <a:pt x="3769" y="1615"/>
                  </a:cubicBezTo>
                  <a:close/>
                  <a:moveTo>
                    <a:pt x="4403" y="0"/>
                  </a:moveTo>
                  <a:cubicBezTo>
                    <a:pt x="4339" y="0"/>
                    <a:pt x="4308" y="32"/>
                    <a:pt x="4308" y="95"/>
                  </a:cubicBezTo>
                  <a:lnTo>
                    <a:pt x="4308" y="1457"/>
                  </a:lnTo>
                  <a:cubicBezTo>
                    <a:pt x="4118" y="1457"/>
                    <a:pt x="3959" y="1425"/>
                    <a:pt x="3801" y="1425"/>
                  </a:cubicBezTo>
                  <a:cubicBezTo>
                    <a:pt x="3548" y="1425"/>
                    <a:pt x="3263" y="1457"/>
                    <a:pt x="3104" y="1489"/>
                  </a:cubicBezTo>
                  <a:lnTo>
                    <a:pt x="3104" y="285"/>
                  </a:lnTo>
                  <a:cubicBezTo>
                    <a:pt x="3104" y="222"/>
                    <a:pt x="3041" y="190"/>
                    <a:pt x="3009" y="190"/>
                  </a:cubicBezTo>
                  <a:cubicBezTo>
                    <a:pt x="2946" y="190"/>
                    <a:pt x="2914" y="222"/>
                    <a:pt x="2914" y="285"/>
                  </a:cubicBezTo>
                  <a:lnTo>
                    <a:pt x="2914" y="1552"/>
                  </a:lnTo>
                  <a:cubicBezTo>
                    <a:pt x="1204" y="1932"/>
                    <a:pt x="1" y="3420"/>
                    <a:pt x="1" y="5194"/>
                  </a:cubicBezTo>
                  <a:cubicBezTo>
                    <a:pt x="1" y="7284"/>
                    <a:pt x="1679" y="8963"/>
                    <a:pt x="3769" y="8963"/>
                  </a:cubicBezTo>
                  <a:cubicBezTo>
                    <a:pt x="5860" y="8963"/>
                    <a:pt x="7538" y="7284"/>
                    <a:pt x="7538" y="5194"/>
                  </a:cubicBezTo>
                  <a:cubicBezTo>
                    <a:pt x="7538" y="3357"/>
                    <a:pt x="6240" y="1837"/>
                    <a:pt x="4498" y="1520"/>
                  </a:cubicBezTo>
                  <a:cubicBezTo>
                    <a:pt x="4498" y="1520"/>
                    <a:pt x="4498" y="1520"/>
                    <a:pt x="4498" y="1489"/>
                  </a:cubicBezTo>
                  <a:lnTo>
                    <a:pt x="4498" y="95"/>
                  </a:lnTo>
                  <a:cubicBezTo>
                    <a:pt x="4498" y="32"/>
                    <a:pt x="4466" y="0"/>
                    <a:pt x="44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1"/>
            <p:cNvSpPr/>
            <p:nvPr/>
          </p:nvSpPr>
          <p:spPr>
            <a:xfrm>
              <a:off x="1173153" y="2581678"/>
              <a:ext cx="147758" cy="146156"/>
            </a:xfrm>
            <a:custGeom>
              <a:avLst/>
              <a:gdLst/>
              <a:ahLst/>
              <a:cxnLst/>
              <a:rect l="l" t="t" r="r" b="b"/>
              <a:pathLst>
                <a:path w="6335" h="6303" extrusionOk="0">
                  <a:moveTo>
                    <a:pt x="3167" y="191"/>
                  </a:moveTo>
                  <a:cubicBezTo>
                    <a:pt x="4814" y="191"/>
                    <a:pt x="6144" y="1521"/>
                    <a:pt x="6144" y="3136"/>
                  </a:cubicBezTo>
                  <a:cubicBezTo>
                    <a:pt x="6144" y="4783"/>
                    <a:pt x="4814" y="6113"/>
                    <a:pt x="3167" y="6113"/>
                  </a:cubicBezTo>
                  <a:cubicBezTo>
                    <a:pt x="1521" y="6113"/>
                    <a:pt x="190" y="4783"/>
                    <a:pt x="190" y="3136"/>
                  </a:cubicBezTo>
                  <a:cubicBezTo>
                    <a:pt x="190" y="1521"/>
                    <a:pt x="1521" y="191"/>
                    <a:pt x="3167" y="191"/>
                  </a:cubicBezTo>
                  <a:close/>
                  <a:moveTo>
                    <a:pt x="3167" y="1"/>
                  </a:moveTo>
                  <a:cubicBezTo>
                    <a:pt x="1426" y="1"/>
                    <a:pt x="0" y="1394"/>
                    <a:pt x="0" y="3136"/>
                  </a:cubicBezTo>
                  <a:cubicBezTo>
                    <a:pt x="0" y="4878"/>
                    <a:pt x="1426" y="6303"/>
                    <a:pt x="3167" y="6303"/>
                  </a:cubicBezTo>
                  <a:cubicBezTo>
                    <a:pt x="4909" y="6303"/>
                    <a:pt x="6334" y="4878"/>
                    <a:pt x="6334" y="3136"/>
                  </a:cubicBezTo>
                  <a:cubicBezTo>
                    <a:pt x="6334" y="1394"/>
                    <a:pt x="4909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1"/>
            <p:cNvSpPr/>
            <p:nvPr/>
          </p:nvSpPr>
          <p:spPr>
            <a:xfrm>
              <a:off x="1356340" y="2486212"/>
              <a:ext cx="122638" cy="138087"/>
            </a:xfrm>
            <a:custGeom>
              <a:avLst/>
              <a:gdLst/>
              <a:ahLst/>
              <a:cxnLst/>
              <a:rect l="l" t="t" r="r" b="b"/>
              <a:pathLst>
                <a:path w="5258" h="5955" extrusionOk="0">
                  <a:moveTo>
                    <a:pt x="2629" y="856"/>
                  </a:moveTo>
                  <a:cubicBezTo>
                    <a:pt x="3959" y="856"/>
                    <a:pt x="5067" y="1964"/>
                    <a:pt x="5067" y="3326"/>
                  </a:cubicBezTo>
                  <a:cubicBezTo>
                    <a:pt x="5067" y="4656"/>
                    <a:pt x="3959" y="5764"/>
                    <a:pt x="2629" y="5764"/>
                  </a:cubicBezTo>
                  <a:cubicBezTo>
                    <a:pt x="1267" y="5764"/>
                    <a:pt x="159" y="4656"/>
                    <a:pt x="159" y="3326"/>
                  </a:cubicBezTo>
                  <a:cubicBezTo>
                    <a:pt x="159" y="1964"/>
                    <a:pt x="1267" y="856"/>
                    <a:pt x="2629" y="856"/>
                  </a:cubicBezTo>
                  <a:close/>
                  <a:moveTo>
                    <a:pt x="2027" y="1"/>
                  </a:moveTo>
                  <a:cubicBezTo>
                    <a:pt x="1996" y="1"/>
                    <a:pt x="1932" y="32"/>
                    <a:pt x="1932" y="96"/>
                  </a:cubicBezTo>
                  <a:lnTo>
                    <a:pt x="1932" y="761"/>
                  </a:lnTo>
                  <a:cubicBezTo>
                    <a:pt x="824" y="1077"/>
                    <a:pt x="0" y="2091"/>
                    <a:pt x="0" y="3326"/>
                  </a:cubicBezTo>
                  <a:cubicBezTo>
                    <a:pt x="0" y="4783"/>
                    <a:pt x="1172" y="5954"/>
                    <a:pt x="2629" y="5954"/>
                  </a:cubicBezTo>
                  <a:cubicBezTo>
                    <a:pt x="4086" y="5954"/>
                    <a:pt x="5257" y="4783"/>
                    <a:pt x="5257" y="3326"/>
                  </a:cubicBezTo>
                  <a:cubicBezTo>
                    <a:pt x="5257" y="2123"/>
                    <a:pt x="4497" y="1077"/>
                    <a:pt x="3357" y="792"/>
                  </a:cubicBezTo>
                  <a:lnTo>
                    <a:pt x="3357" y="286"/>
                  </a:lnTo>
                  <a:cubicBezTo>
                    <a:pt x="3357" y="222"/>
                    <a:pt x="3326" y="191"/>
                    <a:pt x="3262" y="191"/>
                  </a:cubicBezTo>
                  <a:cubicBezTo>
                    <a:pt x="3199" y="191"/>
                    <a:pt x="3167" y="222"/>
                    <a:pt x="3167" y="286"/>
                  </a:cubicBezTo>
                  <a:lnTo>
                    <a:pt x="3167" y="729"/>
                  </a:lnTo>
                  <a:cubicBezTo>
                    <a:pt x="2977" y="697"/>
                    <a:pt x="2819" y="666"/>
                    <a:pt x="2629" y="666"/>
                  </a:cubicBezTo>
                  <a:cubicBezTo>
                    <a:pt x="2471" y="666"/>
                    <a:pt x="2312" y="697"/>
                    <a:pt x="2122" y="729"/>
                  </a:cubicBezTo>
                  <a:lnTo>
                    <a:pt x="2122" y="96"/>
                  </a:lnTo>
                  <a:cubicBezTo>
                    <a:pt x="2122" y="32"/>
                    <a:pt x="2091" y="1"/>
                    <a:pt x="20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1"/>
            <p:cNvSpPr/>
            <p:nvPr/>
          </p:nvSpPr>
          <p:spPr>
            <a:xfrm>
              <a:off x="1365949" y="2511928"/>
              <a:ext cx="103419" cy="102098"/>
            </a:xfrm>
            <a:custGeom>
              <a:avLst/>
              <a:gdLst/>
              <a:ahLst/>
              <a:cxnLst/>
              <a:rect l="l" t="t" r="r" b="b"/>
              <a:pathLst>
                <a:path w="4434" h="4403" extrusionOk="0">
                  <a:moveTo>
                    <a:pt x="2217" y="190"/>
                  </a:moveTo>
                  <a:cubicBezTo>
                    <a:pt x="3325" y="190"/>
                    <a:pt x="4244" y="1077"/>
                    <a:pt x="4244" y="2217"/>
                  </a:cubicBezTo>
                  <a:cubicBezTo>
                    <a:pt x="4244" y="3325"/>
                    <a:pt x="3325" y="4244"/>
                    <a:pt x="2217" y="4244"/>
                  </a:cubicBezTo>
                  <a:cubicBezTo>
                    <a:pt x="1077" y="4244"/>
                    <a:pt x="190" y="3325"/>
                    <a:pt x="190" y="2217"/>
                  </a:cubicBezTo>
                  <a:cubicBezTo>
                    <a:pt x="190" y="1077"/>
                    <a:pt x="1077" y="190"/>
                    <a:pt x="2217" y="190"/>
                  </a:cubicBezTo>
                  <a:close/>
                  <a:moveTo>
                    <a:pt x="2217" y="0"/>
                  </a:moveTo>
                  <a:cubicBezTo>
                    <a:pt x="982" y="0"/>
                    <a:pt x="0" y="982"/>
                    <a:pt x="0" y="2217"/>
                  </a:cubicBezTo>
                  <a:cubicBezTo>
                    <a:pt x="0" y="3420"/>
                    <a:pt x="982" y="4402"/>
                    <a:pt x="2217" y="4402"/>
                  </a:cubicBezTo>
                  <a:cubicBezTo>
                    <a:pt x="3420" y="4402"/>
                    <a:pt x="4434" y="3420"/>
                    <a:pt x="4434" y="2217"/>
                  </a:cubicBezTo>
                  <a:cubicBezTo>
                    <a:pt x="4434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1"/>
            <p:cNvSpPr/>
            <p:nvPr/>
          </p:nvSpPr>
          <p:spPr>
            <a:xfrm>
              <a:off x="2188054" y="2418664"/>
              <a:ext cx="79815" cy="80069"/>
            </a:xfrm>
            <a:custGeom>
              <a:avLst/>
              <a:gdLst/>
              <a:ahLst/>
              <a:cxnLst/>
              <a:rect l="l" t="t" r="r" b="b"/>
              <a:pathLst>
                <a:path w="3422" h="3453" extrusionOk="0">
                  <a:moveTo>
                    <a:pt x="1711" y="0"/>
                  </a:moveTo>
                  <a:cubicBezTo>
                    <a:pt x="761" y="0"/>
                    <a:pt x="1" y="792"/>
                    <a:pt x="1" y="1742"/>
                  </a:cubicBezTo>
                  <a:cubicBezTo>
                    <a:pt x="1" y="2692"/>
                    <a:pt x="761" y="3452"/>
                    <a:pt x="1711" y="3452"/>
                  </a:cubicBezTo>
                  <a:cubicBezTo>
                    <a:pt x="2661" y="3452"/>
                    <a:pt x="3421" y="2692"/>
                    <a:pt x="3421" y="1742"/>
                  </a:cubicBezTo>
                  <a:cubicBezTo>
                    <a:pt x="3421" y="792"/>
                    <a:pt x="2661" y="0"/>
                    <a:pt x="171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1"/>
            <p:cNvSpPr/>
            <p:nvPr/>
          </p:nvSpPr>
          <p:spPr>
            <a:xfrm>
              <a:off x="4637434" y="1524220"/>
              <a:ext cx="81261" cy="80811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0"/>
                  </a:moveTo>
                  <a:cubicBezTo>
                    <a:pt x="792" y="0"/>
                    <a:pt x="0" y="761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724" y="3484"/>
                    <a:pt x="3484" y="2692"/>
                    <a:pt x="3484" y="1742"/>
                  </a:cubicBezTo>
                  <a:cubicBezTo>
                    <a:pt x="3484" y="761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1"/>
            <p:cNvSpPr/>
            <p:nvPr/>
          </p:nvSpPr>
          <p:spPr>
            <a:xfrm>
              <a:off x="3463719" y="1560928"/>
              <a:ext cx="1214369" cy="7374"/>
            </a:xfrm>
            <a:custGeom>
              <a:avLst/>
              <a:gdLst/>
              <a:ahLst/>
              <a:cxnLst/>
              <a:rect l="l" t="t" r="r" b="b"/>
              <a:pathLst>
                <a:path w="52065" h="318" extrusionOk="0">
                  <a:moveTo>
                    <a:pt x="0" y="1"/>
                  </a:moveTo>
                  <a:lnTo>
                    <a:pt x="0" y="318"/>
                  </a:lnTo>
                  <a:lnTo>
                    <a:pt x="52064" y="318"/>
                  </a:lnTo>
                  <a:lnTo>
                    <a:pt x="5206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1"/>
            <p:cNvSpPr/>
            <p:nvPr/>
          </p:nvSpPr>
          <p:spPr>
            <a:xfrm>
              <a:off x="4637434" y="3310882"/>
              <a:ext cx="81261" cy="80811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1"/>
                  </a:moveTo>
                  <a:cubicBezTo>
                    <a:pt x="792" y="1"/>
                    <a:pt x="0" y="793"/>
                    <a:pt x="0" y="1743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3"/>
                  </a:cubicBezTo>
                  <a:cubicBezTo>
                    <a:pt x="3484" y="793"/>
                    <a:pt x="2724" y="1"/>
                    <a:pt x="174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1"/>
            <p:cNvSpPr/>
            <p:nvPr/>
          </p:nvSpPr>
          <p:spPr>
            <a:xfrm>
              <a:off x="3455579" y="3347612"/>
              <a:ext cx="1222509" cy="7374"/>
            </a:xfrm>
            <a:custGeom>
              <a:avLst/>
              <a:gdLst/>
              <a:ahLst/>
              <a:cxnLst/>
              <a:rect l="l" t="t" r="r" b="b"/>
              <a:pathLst>
                <a:path w="52414" h="318" extrusionOk="0">
                  <a:moveTo>
                    <a:pt x="1" y="0"/>
                  </a:moveTo>
                  <a:lnTo>
                    <a:pt x="1" y="317"/>
                  </a:lnTo>
                  <a:lnTo>
                    <a:pt x="52413" y="317"/>
                  </a:lnTo>
                  <a:lnTo>
                    <a:pt x="5241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1"/>
            <p:cNvSpPr/>
            <p:nvPr/>
          </p:nvSpPr>
          <p:spPr>
            <a:xfrm>
              <a:off x="4637434" y="2418664"/>
              <a:ext cx="81261" cy="80788"/>
            </a:xfrm>
            <a:custGeom>
              <a:avLst/>
              <a:gdLst/>
              <a:ahLst/>
              <a:cxnLst/>
              <a:rect l="l" t="t" r="r" b="b"/>
              <a:pathLst>
                <a:path w="3484" h="3484" extrusionOk="0">
                  <a:moveTo>
                    <a:pt x="1742" y="0"/>
                  </a:moveTo>
                  <a:cubicBezTo>
                    <a:pt x="792" y="0"/>
                    <a:pt x="0" y="792"/>
                    <a:pt x="0" y="1742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2"/>
                  </a:cubicBezTo>
                  <a:cubicBezTo>
                    <a:pt x="3484" y="792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1"/>
            <p:cNvSpPr/>
            <p:nvPr/>
          </p:nvSpPr>
          <p:spPr>
            <a:xfrm>
              <a:off x="4462363" y="2456113"/>
              <a:ext cx="215725" cy="6632"/>
            </a:xfrm>
            <a:custGeom>
              <a:avLst/>
              <a:gdLst/>
              <a:ahLst/>
              <a:cxnLst/>
              <a:rect l="l" t="t" r="r" b="b"/>
              <a:pathLst>
                <a:path w="9249" h="286" extrusionOk="0">
                  <a:moveTo>
                    <a:pt x="1" y="0"/>
                  </a:moveTo>
                  <a:lnTo>
                    <a:pt x="1" y="285"/>
                  </a:lnTo>
                  <a:lnTo>
                    <a:pt x="9248" y="285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1"/>
            <p:cNvSpPr/>
            <p:nvPr/>
          </p:nvSpPr>
          <p:spPr>
            <a:xfrm>
              <a:off x="3824916" y="2318050"/>
              <a:ext cx="315435" cy="283477"/>
            </a:xfrm>
            <a:custGeom>
              <a:avLst/>
              <a:gdLst/>
              <a:ahLst/>
              <a:cxnLst/>
              <a:rect l="l" t="t" r="r" b="b"/>
              <a:pathLst>
                <a:path w="13524" h="12225" extrusionOk="0">
                  <a:moveTo>
                    <a:pt x="11971" y="4656"/>
                  </a:moveTo>
                  <a:lnTo>
                    <a:pt x="13175" y="5068"/>
                  </a:lnTo>
                  <a:lnTo>
                    <a:pt x="13175" y="6398"/>
                  </a:lnTo>
                  <a:lnTo>
                    <a:pt x="13143" y="6398"/>
                  </a:lnTo>
                  <a:lnTo>
                    <a:pt x="11971" y="6778"/>
                  </a:lnTo>
                  <a:lnTo>
                    <a:pt x="11971" y="4656"/>
                  </a:lnTo>
                  <a:close/>
                  <a:moveTo>
                    <a:pt x="3706" y="4054"/>
                  </a:moveTo>
                  <a:lnTo>
                    <a:pt x="3706" y="7379"/>
                  </a:lnTo>
                  <a:lnTo>
                    <a:pt x="2027" y="7379"/>
                  </a:lnTo>
                  <a:cubicBezTo>
                    <a:pt x="1141" y="7379"/>
                    <a:pt x="380" y="6651"/>
                    <a:pt x="380" y="5733"/>
                  </a:cubicBezTo>
                  <a:cubicBezTo>
                    <a:pt x="380" y="4814"/>
                    <a:pt x="1141" y="4054"/>
                    <a:pt x="2027" y="4054"/>
                  </a:cubicBezTo>
                  <a:close/>
                  <a:moveTo>
                    <a:pt x="10008" y="1616"/>
                  </a:moveTo>
                  <a:lnTo>
                    <a:pt x="10008" y="9818"/>
                  </a:lnTo>
                  <a:lnTo>
                    <a:pt x="4054" y="7443"/>
                  </a:lnTo>
                  <a:lnTo>
                    <a:pt x="4054" y="4023"/>
                  </a:lnTo>
                  <a:lnTo>
                    <a:pt x="4086" y="3991"/>
                  </a:lnTo>
                  <a:lnTo>
                    <a:pt x="10008" y="1616"/>
                  </a:lnTo>
                  <a:close/>
                  <a:moveTo>
                    <a:pt x="10990" y="381"/>
                  </a:moveTo>
                  <a:cubicBezTo>
                    <a:pt x="11306" y="381"/>
                    <a:pt x="11591" y="666"/>
                    <a:pt x="11591" y="982"/>
                  </a:cubicBezTo>
                  <a:lnTo>
                    <a:pt x="11591" y="10451"/>
                  </a:lnTo>
                  <a:cubicBezTo>
                    <a:pt x="11591" y="10800"/>
                    <a:pt x="11306" y="11053"/>
                    <a:pt x="10990" y="11053"/>
                  </a:cubicBezTo>
                  <a:cubicBezTo>
                    <a:pt x="10641" y="11053"/>
                    <a:pt x="10388" y="10800"/>
                    <a:pt x="10388" y="10451"/>
                  </a:cubicBezTo>
                  <a:lnTo>
                    <a:pt x="10388" y="982"/>
                  </a:lnTo>
                  <a:cubicBezTo>
                    <a:pt x="10388" y="666"/>
                    <a:pt x="10641" y="381"/>
                    <a:pt x="10990" y="381"/>
                  </a:cubicBezTo>
                  <a:close/>
                  <a:moveTo>
                    <a:pt x="3737" y="7759"/>
                  </a:moveTo>
                  <a:lnTo>
                    <a:pt x="3737" y="7823"/>
                  </a:lnTo>
                  <a:lnTo>
                    <a:pt x="4497" y="10768"/>
                  </a:lnTo>
                  <a:cubicBezTo>
                    <a:pt x="4497" y="10800"/>
                    <a:pt x="4529" y="10831"/>
                    <a:pt x="4529" y="10863"/>
                  </a:cubicBezTo>
                  <a:lnTo>
                    <a:pt x="4846" y="11180"/>
                  </a:lnTo>
                  <a:cubicBezTo>
                    <a:pt x="4877" y="11211"/>
                    <a:pt x="4909" y="11243"/>
                    <a:pt x="4909" y="11306"/>
                  </a:cubicBezTo>
                  <a:cubicBezTo>
                    <a:pt x="4909" y="11338"/>
                    <a:pt x="4909" y="11370"/>
                    <a:pt x="4846" y="11433"/>
                  </a:cubicBezTo>
                  <a:cubicBezTo>
                    <a:pt x="4814" y="11465"/>
                    <a:pt x="4782" y="11465"/>
                    <a:pt x="4751" y="11465"/>
                  </a:cubicBezTo>
                  <a:lnTo>
                    <a:pt x="2946" y="11813"/>
                  </a:lnTo>
                  <a:lnTo>
                    <a:pt x="2946" y="11750"/>
                  </a:lnTo>
                  <a:lnTo>
                    <a:pt x="1996" y="7759"/>
                  </a:lnTo>
                  <a:close/>
                  <a:moveTo>
                    <a:pt x="10990" y="1"/>
                  </a:moveTo>
                  <a:cubicBezTo>
                    <a:pt x="10451" y="1"/>
                    <a:pt x="10008" y="444"/>
                    <a:pt x="10008" y="982"/>
                  </a:cubicBezTo>
                  <a:lnTo>
                    <a:pt x="10008" y="1236"/>
                  </a:lnTo>
                  <a:lnTo>
                    <a:pt x="9976" y="1236"/>
                  </a:lnTo>
                  <a:lnTo>
                    <a:pt x="3832" y="3706"/>
                  </a:lnTo>
                  <a:lnTo>
                    <a:pt x="2027" y="3706"/>
                  </a:lnTo>
                  <a:cubicBezTo>
                    <a:pt x="919" y="3706"/>
                    <a:pt x="0" y="4624"/>
                    <a:pt x="0" y="5733"/>
                  </a:cubicBezTo>
                  <a:cubicBezTo>
                    <a:pt x="0" y="6651"/>
                    <a:pt x="665" y="7474"/>
                    <a:pt x="1584" y="7696"/>
                  </a:cubicBezTo>
                  <a:lnTo>
                    <a:pt x="1616" y="7696"/>
                  </a:lnTo>
                  <a:lnTo>
                    <a:pt x="1616" y="7759"/>
                  </a:lnTo>
                  <a:lnTo>
                    <a:pt x="2661" y="12098"/>
                  </a:lnTo>
                  <a:cubicBezTo>
                    <a:pt x="2661" y="12161"/>
                    <a:pt x="2756" y="12225"/>
                    <a:pt x="2819" y="12225"/>
                  </a:cubicBezTo>
                  <a:lnTo>
                    <a:pt x="2851" y="12225"/>
                  </a:lnTo>
                  <a:lnTo>
                    <a:pt x="4846" y="11845"/>
                  </a:lnTo>
                  <a:cubicBezTo>
                    <a:pt x="4941" y="11813"/>
                    <a:pt x="5036" y="11781"/>
                    <a:pt x="5099" y="11686"/>
                  </a:cubicBezTo>
                  <a:cubicBezTo>
                    <a:pt x="5226" y="11591"/>
                    <a:pt x="5258" y="11465"/>
                    <a:pt x="5258" y="11306"/>
                  </a:cubicBezTo>
                  <a:cubicBezTo>
                    <a:pt x="5258" y="11148"/>
                    <a:pt x="5226" y="11021"/>
                    <a:pt x="5099" y="10926"/>
                  </a:cubicBezTo>
                  <a:lnTo>
                    <a:pt x="4814" y="10641"/>
                  </a:lnTo>
                  <a:lnTo>
                    <a:pt x="4814" y="10610"/>
                  </a:lnTo>
                  <a:lnTo>
                    <a:pt x="4149" y="7886"/>
                  </a:lnTo>
                  <a:lnTo>
                    <a:pt x="10008" y="10230"/>
                  </a:lnTo>
                  <a:lnTo>
                    <a:pt x="10008" y="10483"/>
                  </a:lnTo>
                  <a:cubicBezTo>
                    <a:pt x="10008" y="11021"/>
                    <a:pt x="10451" y="11433"/>
                    <a:pt x="10990" y="11433"/>
                  </a:cubicBezTo>
                  <a:cubicBezTo>
                    <a:pt x="11528" y="11433"/>
                    <a:pt x="11940" y="11021"/>
                    <a:pt x="11940" y="10483"/>
                  </a:cubicBezTo>
                  <a:lnTo>
                    <a:pt x="11940" y="7189"/>
                  </a:lnTo>
                  <a:lnTo>
                    <a:pt x="11971" y="7158"/>
                  </a:lnTo>
                  <a:lnTo>
                    <a:pt x="13396" y="6683"/>
                  </a:lnTo>
                  <a:cubicBezTo>
                    <a:pt x="13491" y="6683"/>
                    <a:pt x="13523" y="6588"/>
                    <a:pt x="13523" y="6524"/>
                  </a:cubicBezTo>
                  <a:lnTo>
                    <a:pt x="13523" y="4941"/>
                  </a:lnTo>
                  <a:cubicBezTo>
                    <a:pt x="13523" y="4846"/>
                    <a:pt x="13491" y="4783"/>
                    <a:pt x="13396" y="4751"/>
                  </a:cubicBezTo>
                  <a:lnTo>
                    <a:pt x="11971" y="4276"/>
                  </a:lnTo>
                  <a:lnTo>
                    <a:pt x="11971" y="982"/>
                  </a:lnTo>
                  <a:cubicBezTo>
                    <a:pt x="11971" y="444"/>
                    <a:pt x="11528" y="1"/>
                    <a:pt x="109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1"/>
            <p:cNvSpPr/>
            <p:nvPr/>
          </p:nvSpPr>
          <p:spPr>
            <a:xfrm>
              <a:off x="4156561" y="2446560"/>
              <a:ext cx="33260" cy="8835"/>
            </a:xfrm>
            <a:custGeom>
              <a:avLst/>
              <a:gdLst/>
              <a:ahLst/>
              <a:cxnLst/>
              <a:rect l="l" t="t" r="r" b="b"/>
              <a:pathLst>
                <a:path w="1426" h="381" extrusionOk="0">
                  <a:moveTo>
                    <a:pt x="1" y="1"/>
                  </a:moveTo>
                  <a:lnTo>
                    <a:pt x="1" y="381"/>
                  </a:lnTo>
                  <a:lnTo>
                    <a:pt x="1426" y="38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1"/>
            <p:cNvSpPr/>
            <p:nvPr/>
          </p:nvSpPr>
          <p:spPr>
            <a:xfrm>
              <a:off x="4154345" y="2375325"/>
              <a:ext cx="31791" cy="23536"/>
            </a:xfrm>
            <a:custGeom>
              <a:avLst/>
              <a:gdLst/>
              <a:ahLst/>
              <a:cxnLst/>
              <a:rect l="l" t="t" r="r" b="b"/>
              <a:pathLst>
                <a:path w="1363" h="1015" extrusionOk="0">
                  <a:moveTo>
                    <a:pt x="1173" y="1"/>
                  </a:moveTo>
                  <a:lnTo>
                    <a:pt x="1" y="697"/>
                  </a:lnTo>
                  <a:lnTo>
                    <a:pt x="191" y="1014"/>
                  </a:lnTo>
                  <a:lnTo>
                    <a:pt x="1363" y="317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1"/>
            <p:cNvSpPr/>
            <p:nvPr/>
          </p:nvSpPr>
          <p:spPr>
            <a:xfrm>
              <a:off x="4154345" y="2503116"/>
              <a:ext cx="31791" cy="23513"/>
            </a:xfrm>
            <a:custGeom>
              <a:avLst/>
              <a:gdLst/>
              <a:ahLst/>
              <a:cxnLst/>
              <a:rect l="l" t="t" r="r" b="b"/>
              <a:pathLst>
                <a:path w="1363" h="1014" extrusionOk="0">
                  <a:moveTo>
                    <a:pt x="191" y="0"/>
                  </a:moveTo>
                  <a:lnTo>
                    <a:pt x="1" y="317"/>
                  </a:lnTo>
                  <a:lnTo>
                    <a:pt x="1173" y="1014"/>
                  </a:lnTo>
                  <a:lnTo>
                    <a:pt x="1363" y="69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1"/>
            <p:cNvSpPr/>
            <p:nvPr/>
          </p:nvSpPr>
          <p:spPr>
            <a:xfrm>
              <a:off x="3886958" y="2428195"/>
              <a:ext cx="8140" cy="20591"/>
            </a:xfrm>
            <a:custGeom>
              <a:avLst/>
              <a:gdLst/>
              <a:ahLst/>
              <a:cxnLst/>
              <a:rect l="l" t="t" r="r" b="b"/>
              <a:pathLst>
                <a:path w="349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49" y="88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1"/>
            <p:cNvSpPr/>
            <p:nvPr/>
          </p:nvSpPr>
          <p:spPr>
            <a:xfrm>
              <a:off x="3861838" y="2428195"/>
              <a:ext cx="8886" cy="20591"/>
            </a:xfrm>
            <a:custGeom>
              <a:avLst/>
              <a:gdLst/>
              <a:ahLst/>
              <a:cxnLst/>
              <a:rect l="l" t="t" r="r" b="b"/>
              <a:pathLst>
                <a:path w="381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81" y="888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2" name="Google Shape;2822;p3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Pengujian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3" name="Google Shape;2823;p31"/>
          <p:cNvSpPr txBox="1"/>
          <p:nvPr/>
        </p:nvSpPr>
        <p:spPr>
          <a:xfrm>
            <a:off x="6499599" y="1614325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Black Box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4" name="Google Shape;2824;p31"/>
          <p:cNvSpPr txBox="1"/>
          <p:nvPr/>
        </p:nvSpPr>
        <p:spPr>
          <a:xfrm>
            <a:off x="5739524" y="1922275"/>
            <a:ext cx="2667225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Pengujian fungsional dalam lingkup developer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5" name="Google Shape;2825;p31"/>
          <p:cNvSpPr txBox="1"/>
          <p:nvPr/>
        </p:nvSpPr>
        <p:spPr>
          <a:xfrm>
            <a:off x="5982902" y="2843699"/>
            <a:ext cx="2418257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User Acceptance Test (UAT)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6" name="Google Shape;2826;p31"/>
          <p:cNvSpPr txBox="1"/>
          <p:nvPr/>
        </p:nvSpPr>
        <p:spPr>
          <a:xfrm>
            <a:off x="5543484" y="3125342"/>
            <a:ext cx="2863215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Pengujian oleh user, diikuti oleh kuisioner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428BFC-7D9F-BF28-2E17-C8B8C88F04EC}"/>
                  </a:ext>
                </a:extLst>
              </p:cNvPr>
              <p:cNvSpPr txBox="1"/>
              <p:nvPr/>
            </p:nvSpPr>
            <p:spPr>
              <a:xfrm>
                <a:off x="5111310" y="3790840"/>
                <a:ext cx="3303365" cy="443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100" i="1" smtClean="0">
                          <a:latin typeface="Cambria Math" panose="02040503050406030204" pitchFamily="18" charset="0"/>
                        </a:rPr>
                        <m:t>𝑃𝑒𝑟𝑠𝑒𝑛𝑡𝑎𝑠𝑒</m:t>
                      </m:r>
                      <m:r>
                        <a:rPr lang="en-ID" sz="11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D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100" i="1">
                              <a:latin typeface="Cambria Math" panose="02040503050406030204" pitchFamily="18" charset="0"/>
                            </a:rPr>
                            <m:t>𝑁𝑖𝑙𝑎𝑖</m:t>
                          </m:r>
                          <m:r>
                            <a:rPr lang="en-ID" sz="11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100" i="1">
                              <a:latin typeface="Cambria Math" panose="02040503050406030204" pitchFamily="18" charset="0"/>
                            </a:rPr>
                            <m:t>𝑅𝑒𝑠𝑝𝑜𝑛</m:t>
                          </m:r>
                        </m:num>
                        <m:den>
                          <m:r>
                            <a:rPr lang="en-ID" sz="1100" i="1">
                              <a:latin typeface="Cambria Math" panose="02040503050406030204" pitchFamily="18" charset="0"/>
                            </a:rPr>
                            <m:t>𝑁𝑖𝑙𝑎𝑖</m:t>
                          </m:r>
                          <m:r>
                            <a:rPr lang="en-ID" sz="11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100" i="1">
                              <a:latin typeface="Cambria Math" panose="02040503050406030204" pitchFamily="18" charset="0"/>
                            </a:rPr>
                            <m:t>𝑅𝑒𝑠𝑝𝑜𝑛</m:t>
                          </m:r>
                          <m:r>
                            <a:rPr lang="en-ID" sz="11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1100" i="1">
                              <a:latin typeface="Cambria Math" panose="02040503050406030204" pitchFamily="18" charset="0"/>
                            </a:rPr>
                            <m:t>𝑇𝑒𝑟𝑡𝑖𝑛𝑔𝑔𝑖</m:t>
                          </m:r>
                        </m:den>
                      </m:f>
                      <m:r>
                        <a:rPr lang="en-ID" sz="1100" i="0">
                          <a:latin typeface="Cambria Math" panose="02040503050406030204" pitchFamily="18" charset="0"/>
                        </a:rPr>
                        <m:t> ×100%</m:t>
                      </m:r>
                    </m:oMath>
                  </m:oMathPara>
                </a14:m>
                <a:endParaRPr lang="en-ID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428BFC-7D9F-BF28-2E17-C8B8C88F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10" y="3790840"/>
                <a:ext cx="3303365" cy="443391"/>
              </a:xfrm>
              <a:prstGeom prst="rect">
                <a:avLst/>
              </a:prstGeom>
              <a:blipFill>
                <a:blip r:embed="rId3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3" grpId="0"/>
      <p:bldP spid="2824" grpId="0"/>
      <p:bldP spid="2825" grpId="0"/>
      <p:bldP spid="282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ng PNG Image | Transparent PNG Free Download on SeekPNG">
            <a:extLst>
              <a:ext uri="{FF2B5EF4-FFF2-40B4-BE49-F238E27FC236}">
                <a16:creationId xmlns:a16="http://schemas.microsoft.com/office/drawing/2014/main" id="{BD947518-DC42-B41A-DA20-4F7E532B3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947863"/>
            <a:ext cx="36766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6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35675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Latar Belakang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135675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Masalah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yang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ditemui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Tujuan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135675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Tujuan yang penulis harapkan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35682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Kebutuhan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35682" y="3837950"/>
            <a:ext cx="1758262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Apa yang dibutuhkan untuk mencapai tujuan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Table Of Content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371500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Rancangan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371500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Prototype Aplikasi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371500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Pengujian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6371500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Cara pengujian aplikasi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513149" y="1331510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8084333" y="1427629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Latar Belakang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4327923" y="1213064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Masalah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4327919" y="1559914"/>
            <a:ext cx="3710794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Kesulitan atau Kurang tertariknya mahasiswa teknik informatika dalam menjalani mata kuliah IT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712050" y="25250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Kenapa?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5712050" y="2871900"/>
            <a:ext cx="257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Metode pembelajaran atau materi pembelajaran terlalu monoton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4698725" y="3739647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Solusi?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4698725" y="4086497"/>
            <a:ext cx="3615014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Membuat materi pembelajaran dengan menarik yang disampaikan dengan metode yang unik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Google Shape;5155;p43">
            <a:extLst>
              <a:ext uri="{FF2B5EF4-FFF2-40B4-BE49-F238E27FC236}">
                <a16:creationId xmlns:a16="http://schemas.microsoft.com/office/drawing/2014/main" id="{080688D7-0663-7BCA-1281-B04EC13AB909}"/>
              </a:ext>
            </a:extLst>
          </p:cNvPr>
          <p:cNvSpPr/>
          <p:nvPr/>
        </p:nvSpPr>
        <p:spPr>
          <a:xfrm>
            <a:off x="1105287" y="1671518"/>
            <a:ext cx="2273374" cy="2071100"/>
          </a:xfrm>
          <a:custGeom>
            <a:avLst/>
            <a:gdLst/>
            <a:ahLst/>
            <a:cxnLst/>
            <a:rect l="l" t="t" r="r" b="b"/>
            <a:pathLst>
              <a:path w="70750" h="64455" extrusionOk="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156;p43">
            <a:extLst>
              <a:ext uri="{FF2B5EF4-FFF2-40B4-BE49-F238E27FC236}">
                <a16:creationId xmlns:a16="http://schemas.microsoft.com/office/drawing/2014/main" id="{CB83A27A-7E76-6283-38DB-452A4C048C2D}"/>
              </a:ext>
            </a:extLst>
          </p:cNvPr>
          <p:cNvSpPr/>
          <p:nvPr/>
        </p:nvSpPr>
        <p:spPr>
          <a:xfrm>
            <a:off x="1074761" y="1540000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157;p43">
            <a:extLst>
              <a:ext uri="{FF2B5EF4-FFF2-40B4-BE49-F238E27FC236}">
                <a16:creationId xmlns:a16="http://schemas.microsoft.com/office/drawing/2014/main" id="{D8F25064-A6D8-1996-CA02-E635A49C653B}"/>
              </a:ext>
            </a:extLst>
          </p:cNvPr>
          <p:cNvSpPr/>
          <p:nvPr/>
        </p:nvSpPr>
        <p:spPr>
          <a:xfrm>
            <a:off x="716548" y="3113143"/>
            <a:ext cx="3080350" cy="895758"/>
          </a:xfrm>
          <a:custGeom>
            <a:avLst/>
            <a:gdLst/>
            <a:ahLst/>
            <a:cxnLst/>
            <a:rect l="l" t="t" r="r" b="b"/>
            <a:pathLst>
              <a:path w="95864" h="27877" extrusionOk="0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158;p43">
            <a:extLst>
              <a:ext uri="{FF2B5EF4-FFF2-40B4-BE49-F238E27FC236}">
                <a16:creationId xmlns:a16="http://schemas.microsoft.com/office/drawing/2014/main" id="{5FF8C6BA-3243-1484-7CED-7BEE41FD81FC}"/>
              </a:ext>
            </a:extLst>
          </p:cNvPr>
          <p:cNvSpPr/>
          <p:nvPr/>
        </p:nvSpPr>
        <p:spPr>
          <a:xfrm>
            <a:off x="1330182" y="3230234"/>
            <a:ext cx="2056" cy="14267"/>
          </a:xfrm>
          <a:custGeom>
            <a:avLst/>
            <a:gdLst/>
            <a:ahLst/>
            <a:cxnLst/>
            <a:rect l="l" t="t" r="r" b="b"/>
            <a:pathLst>
              <a:path w="64" h="444" extrusionOk="0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159;p43">
            <a:extLst>
              <a:ext uri="{FF2B5EF4-FFF2-40B4-BE49-F238E27FC236}">
                <a16:creationId xmlns:a16="http://schemas.microsoft.com/office/drawing/2014/main" id="{28A5C26C-E8E8-CB39-CA44-CED61C95E27B}"/>
              </a:ext>
            </a:extLst>
          </p:cNvPr>
          <p:cNvSpPr/>
          <p:nvPr/>
        </p:nvSpPr>
        <p:spPr>
          <a:xfrm>
            <a:off x="1319996" y="3232258"/>
            <a:ext cx="16323" cy="79399"/>
          </a:xfrm>
          <a:custGeom>
            <a:avLst/>
            <a:gdLst/>
            <a:ahLst/>
            <a:cxnLst/>
            <a:rect l="l" t="t" r="r" b="b"/>
            <a:pathLst>
              <a:path w="508" h="2471" extrusionOk="0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160;p43">
            <a:extLst>
              <a:ext uri="{FF2B5EF4-FFF2-40B4-BE49-F238E27FC236}">
                <a16:creationId xmlns:a16="http://schemas.microsoft.com/office/drawing/2014/main" id="{1690E19F-BEF9-3474-B1A7-E146BC1E39B1}"/>
              </a:ext>
            </a:extLst>
          </p:cNvPr>
          <p:cNvSpPr/>
          <p:nvPr/>
        </p:nvSpPr>
        <p:spPr>
          <a:xfrm>
            <a:off x="1685311" y="2527078"/>
            <a:ext cx="4113" cy="9190"/>
          </a:xfrm>
          <a:custGeom>
            <a:avLst/>
            <a:gdLst/>
            <a:ahLst/>
            <a:cxnLst/>
            <a:rect l="l" t="t" r="r" b="b"/>
            <a:pathLst>
              <a:path w="128" h="286" extrusionOk="0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161;p43">
            <a:extLst>
              <a:ext uri="{FF2B5EF4-FFF2-40B4-BE49-F238E27FC236}">
                <a16:creationId xmlns:a16="http://schemas.microsoft.com/office/drawing/2014/main" id="{044AF773-992D-A82A-363F-CD54C33BEE1A}"/>
              </a:ext>
            </a:extLst>
          </p:cNvPr>
          <p:cNvSpPr/>
          <p:nvPr/>
        </p:nvSpPr>
        <p:spPr>
          <a:xfrm>
            <a:off x="1332207" y="3244468"/>
            <a:ext cx="4113" cy="8194"/>
          </a:xfrm>
          <a:custGeom>
            <a:avLst/>
            <a:gdLst/>
            <a:ahLst/>
            <a:cxnLst/>
            <a:rect l="l" t="t" r="r" b="b"/>
            <a:pathLst>
              <a:path w="128" h="255" extrusionOk="0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162;p43">
            <a:extLst>
              <a:ext uri="{FF2B5EF4-FFF2-40B4-BE49-F238E27FC236}">
                <a16:creationId xmlns:a16="http://schemas.microsoft.com/office/drawing/2014/main" id="{793B5CDB-0F1A-C102-5522-A8F1712317BE}"/>
              </a:ext>
            </a:extLst>
          </p:cNvPr>
          <p:cNvSpPr/>
          <p:nvPr/>
        </p:nvSpPr>
        <p:spPr>
          <a:xfrm>
            <a:off x="1440075" y="2035579"/>
            <a:ext cx="271745" cy="379581"/>
          </a:xfrm>
          <a:custGeom>
            <a:avLst/>
            <a:gdLst/>
            <a:ahLst/>
            <a:cxnLst/>
            <a:rect l="l" t="t" r="r" b="b"/>
            <a:pathLst>
              <a:path w="8457" h="11813" extrusionOk="0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163;p43">
            <a:extLst>
              <a:ext uri="{FF2B5EF4-FFF2-40B4-BE49-F238E27FC236}">
                <a16:creationId xmlns:a16="http://schemas.microsoft.com/office/drawing/2014/main" id="{4A1C8F5A-7CB0-8A1B-39F7-AA07B24E1521}"/>
              </a:ext>
            </a:extLst>
          </p:cNvPr>
          <p:cNvSpPr/>
          <p:nvPr/>
        </p:nvSpPr>
        <p:spPr>
          <a:xfrm>
            <a:off x="1202970" y="2028671"/>
            <a:ext cx="365347" cy="599175"/>
          </a:xfrm>
          <a:custGeom>
            <a:avLst/>
            <a:gdLst/>
            <a:ahLst/>
            <a:cxnLst/>
            <a:rect l="l" t="t" r="r" b="b"/>
            <a:pathLst>
              <a:path w="11370" h="18647" extrusionOk="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164;p43">
            <a:extLst>
              <a:ext uri="{FF2B5EF4-FFF2-40B4-BE49-F238E27FC236}">
                <a16:creationId xmlns:a16="http://schemas.microsoft.com/office/drawing/2014/main" id="{CD73C93A-5814-C66B-229D-3DE6FA575912}"/>
              </a:ext>
            </a:extLst>
          </p:cNvPr>
          <p:cNvSpPr/>
          <p:nvPr/>
        </p:nvSpPr>
        <p:spPr>
          <a:xfrm>
            <a:off x="1327130" y="2766208"/>
            <a:ext cx="292084" cy="464058"/>
          </a:xfrm>
          <a:custGeom>
            <a:avLst/>
            <a:gdLst/>
            <a:ahLst/>
            <a:cxnLst/>
            <a:rect l="l" t="t" r="r" b="b"/>
            <a:pathLst>
              <a:path w="9090" h="14442" extrusionOk="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165;p43">
            <a:extLst>
              <a:ext uri="{FF2B5EF4-FFF2-40B4-BE49-F238E27FC236}">
                <a16:creationId xmlns:a16="http://schemas.microsoft.com/office/drawing/2014/main" id="{A5760441-1D5F-F192-A2D9-8BDDE28378E2}"/>
              </a:ext>
            </a:extLst>
          </p:cNvPr>
          <p:cNvSpPr/>
          <p:nvPr/>
        </p:nvSpPr>
        <p:spPr>
          <a:xfrm>
            <a:off x="1344417" y="2536236"/>
            <a:ext cx="340926" cy="360237"/>
          </a:xfrm>
          <a:custGeom>
            <a:avLst/>
            <a:gdLst/>
            <a:ahLst/>
            <a:cxnLst/>
            <a:rect l="l" t="t" r="r" b="b"/>
            <a:pathLst>
              <a:path w="10610" h="11211" extrusionOk="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166;p43">
            <a:extLst>
              <a:ext uri="{FF2B5EF4-FFF2-40B4-BE49-F238E27FC236}">
                <a16:creationId xmlns:a16="http://schemas.microsoft.com/office/drawing/2014/main" id="{19BD6DD4-5B48-B819-D741-1EB1FA1AD362}"/>
              </a:ext>
            </a:extLst>
          </p:cNvPr>
          <p:cNvSpPr/>
          <p:nvPr/>
        </p:nvSpPr>
        <p:spPr>
          <a:xfrm>
            <a:off x="1387153" y="2282839"/>
            <a:ext cx="316505" cy="355193"/>
          </a:xfrm>
          <a:custGeom>
            <a:avLst/>
            <a:gdLst/>
            <a:ahLst/>
            <a:cxnLst/>
            <a:rect l="l" t="t" r="r" b="b"/>
            <a:pathLst>
              <a:path w="9850" h="11054" extrusionOk="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167;p43">
            <a:extLst>
              <a:ext uri="{FF2B5EF4-FFF2-40B4-BE49-F238E27FC236}">
                <a16:creationId xmlns:a16="http://schemas.microsoft.com/office/drawing/2014/main" id="{26E0E2CC-FC9B-13DB-3123-C9866639C057}"/>
              </a:ext>
            </a:extLst>
          </p:cNvPr>
          <p:cNvSpPr/>
          <p:nvPr/>
        </p:nvSpPr>
        <p:spPr>
          <a:xfrm>
            <a:off x="1140890" y="2406999"/>
            <a:ext cx="234085" cy="825291"/>
          </a:xfrm>
          <a:custGeom>
            <a:avLst/>
            <a:gdLst/>
            <a:ahLst/>
            <a:cxnLst/>
            <a:rect l="l" t="t" r="r" b="b"/>
            <a:pathLst>
              <a:path w="7285" h="25684" extrusionOk="0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168;p43">
            <a:extLst>
              <a:ext uri="{FF2B5EF4-FFF2-40B4-BE49-F238E27FC236}">
                <a16:creationId xmlns:a16="http://schemas.microsoft.com/office/drawing/2014/main" id="{0CA3B8E2-303E-79EC-21FE-9B760CB8B07E}"/>
              </a:ext>
            </a:extLst>
          </p:cNvPr>
          <p:cNvSpPr/>
          <p:nvPr/>
        </p:nvSpPr>
        <p:spPr>
          <a:xfrm>
            <a:off x="1315915" y="2904603"/>
            <a:ext cx="27538" cy="342950"/>
          </a:xfrm>
          <a:custGeom>
            <a:avLst/>
            <a:gdLst/>
            <a:ahLst/>
            <a:cxnLst/>
            <a:rect l="l" t="t" r="r" b="b"/>
            <a:pathLst>
              <a:path w="857" h="10673" extrusionOk="0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169;p43">
            <a:extLst>
              <a:ext uri="{FF2B5EF4-FFF2-40B4-BE49-F238E27FC236}">
                <a16:creationId xmlns:a16="http://schemas.microsoft.com/office/drawing/2014/main" id="{2E0A2BCD-E2C1-136A-1EE2-9D17FD2FF6DC}"/>
              </a:ext>
            </a:extLst>
          </p:cNvPr>
          <p:cNvSpPr/>
          <p:nvPr/>
        </p:nvSpPr>
        <p:spPr>
          <a:xfrm>
            <a:off x="1419735" y="2429363"/>
            <a:ext cx="4081" cy="6137"/>
          </a:xfrm>
          <a:custGeom>
            <a:avLst/>
            <a:gdLst/>
            <a:ahLst/>
            <a:cxnLst/>
            <a:rect l="l" t="t" r="r" b="b"/>
            <a:pathLst>
              <a:path w="127" h="191" extrusionOk="0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5170;p43">
            <a:extLst>
              <a:ext uri="{FF2B5EF4-FFF2-40B4-BE49-F238E27FC236}">
                <a16:creationId xmlns:a16="http://schemas.microsoft.com/office/drawing/2014/main" id="{C3934812-CFFA-8D62-6A90-84FD533FB991}"/>
              </a:ext>
            </a:extLst>
          </p:cNvPr>
          <p:cNvSpPr/>
          <p:nvPr/>
        </p:nvSpPr>
        <p:spPr>
          <a:xfrm>
            <a:off x="1373947" y="2645101"/>
            <a:ext cx="32" cy="1060"/>
          </a:xfrm>
          <a:custGeom>
            <a:avLst/>
            <a:gdLst/>
            <a:ahLst/>
            <a:cxnLst/>
            <a:rect l="l" t="t" r="r" b="b"/>
            <a:pathLst>
              <a:path w="1" h="33" extrusionOk="0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171;p43">
            <a:extLst>
              <a:ext uri="{FF2B5EF4-FFF2-40B4-BE49-F238E27FC236}">
                <a16:creationId xmlns:a16="http://schemas.microsoft.com/office/drawing/2014/main" id="{E2CBC7A2-5D09-B1AA-1FEF-5D818095BA4D}"/>
              </a:ext>
            </a:extLst>
          </p:cNvPr>
          <p:cNvSpPr/>
          <p:nvPr/>
        </p:nvSpPr>
        <p:spPr>
          <a:xfrm>
            <a:off x="1336287" y="2896441"/>
            <a:ext cx="8162" cy="15295"/>
          </a:xfrm>
          <a:custGeom>
            <a:avLst/>
            <a:gdLst/>
            <a:ahLst/>
            <a:cxnLst/>
            <a:rect l="l" t="t" r="r" b="b"/>
            <a:pathLst>
              <a:path w="254" h="476" extrusionOk="0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172;p43">
            <a:extLst>
              <a:ext uri="{FF2B5EF4-FFF2-40B4-BE49-F238E27FC236}">
                <a16:creationId xmlns:a16="http://schemas.microsoft.com/office/drawing/2014/main" id="{91C9F42B-73DB-AFD7-5001-DFEEBB01F95F}"/>
              </a:ext>
            </a:extLst>
          </p:cNvPr>
          <p:cNvSpPr/>
          <p:nvPr/>
        </p:nvSpPr>
        <p:spPr>
          <a:xfrm>
            <a:off x="1422788" y="2427339"/>
            <a:ext cx="2056" cy="3085"/>
          </a:xfrm>
          <a:custGeom>
            <a:avLst/>
            <a:gdLst/>
            <a:ahLst/>
            <a:cxnLst/>
            <a:rect l="l" t="t" r="r" b="b"/>
            <a:pathLst>
              <a:path w="64" h="96" extrusionOk="0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173;p43">
            <a:extLst>
              <a:ext uri="{FF2B5EF4-FFF2-40B4-BE49-F238E27FC236}">
                <a16:creationId xmlns:a16="http://schemas.microsoft.com/office/drawing/2014/main" id="{41169F77-E1E7-13EA-22A5-50FDA3414CF5}"/>
              </a:ext>
            </a:extLst>
          </p:cNvPr>
          <p:cNvSpPr/>
          <p:nvPr/>
        </p:nvSpPr>
        <p:spPr>
          <a:xfrm>
            <a:off x="1199917" y="2031499"/>
            <a:ext cx="507822" cy="871080"/>
          </a:xfrm>
          <a:custGeom>
            <a:avLst/>
            <a:gdLst/>
            <a:ahLst/>
            <a:cxnLst/>
            <a:rect l="l" t="t" r="r" b="b"/>
            <a:pathLst>
              <a:path w="15804" h="27109" extrusionOk="0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174;p43">
            <a:extLst>
              <a:ext uri="{FF2B5EF4-FFF2-40B4-BE49-F238E27FC236}">
                <a16:creationId xmlns:a16="http://schemas.microsoft.com/office/drawing/2014/main" id="{91C25E9C-4C61-C2E8-388C-459B1BDFB10F}"/>
              </a:ext>
            </a:extLst>
          </p:cNvPr>
          <p:cNvSpPr/>
          <p:nvPr/>
        </p:nvSpPr>
        <p:spPr>
          <a:xfrm>
            <a:off x="1343421" y="2753998"/>
            <a:ext cx="276789" cy="157738"/>
          </a:xfrm>
          <a:custGeom>
            <a:avLst/>
            <a:gdLst/>
            <a:ahLst/>
            <a:cxnLst/>
            <a:rect l="l" t="t" r="r" b="b"/>
            <a:pathLst>
              <a:path w="8614" h="4909" extrusionOk="0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175;p43">
            <a:extLst>
              <a:ext uri="{FF2B5EF4-FFF2-40B4-BE49-F238E27FC236}">
                <a16:creationId xmlns:a16="http://schemas.microsoft.com/office/drawing/2014/main" id="{D969D3CA-42C1-D1FC-CB5F-F23D4CB8861C}"/>
              </a:ext>
            </a:extLst>
          </p:cNvPr>
          <p:cNvSpPr/>
          <p:nvPr/>
        </p:nvSpPr>
        <p:spPr>
          <a:xfrm>
            <a:off x="1183626" y="2687837"/>
            <a:ext cx="150637" cy="227980"/>
          </a:xfrm>
          <a:custGeom>
            <a:avLst/>
            <a:gdLst/>
            <a:ahLst/>
            <a:cxnLst/>
            <a:rect l="l" t="t" r="r" b="b"/>
            <a:pathLst>
              <a:path w="4688" h="7095" extrusionOk="0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176;p43">
            <a:extLst>
              <a:ext uri="{FF2B5EF4-FFF2-40B4-BE49-F238E27FC236}">
                <a16:creationId xmlns:a16="http://schemas.microsoft.com/office/drawing/2014/main" id="{9DFA8D1B-2CDD-B514-8796-C507A78EAB17}"/>
              </a:ext>
            </a:extLst>
          </p:cNvPr>
          <p:cNvSpPr/>
          <p:nvPr/>
        </p:nvSpPr>
        <p:spPr>
          <a:xfrm>
            <a:off x="1331178" y="2891364"/>
            <a:ext cx="8194" cy="24453"/>
          </a:xfrm>
          <a:custGeom>
            <a:avLst/>
            <a:gdLst/>
            <a:ahLst/>
            <a:cxnLst/>
            <a:rect l="l" t="t" r="r" b="b"/>
            <a:pathLst>
              <a:path w="255" h="761" extrusionOk="0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177;p43">
            <a:extLst>
              <a:ext uri="{FF2B5EF4-FFF2-40B4-BE49-F238E27FC236}">
                <a16:creationId xmlns:a16="http://schemas.microsoft.com/office/drawing/2014/main" id="{F2570716-CFA5-CF6B-266D-1C1860E3830A}"/>
              </a:ext>
            </a:extLst>
          </p:cNvPr>
          <p:cNvSpPr/>
          <p:nvPr/>
        </p:nvSpPr>
        <p:spPr>
          <a:xfrm>
            <a:off x="1336287" y="2902546"/>
            <a:ext cx="1060" cy="2089"/>
          </a:xfrm>
          <a:custGeom>
            <a:avLst/>
            <a:gdLst/>
            <a:ahLst/>
            <a:cxnLst/>
            <a:rect l="l" t="t" r="r" b="b"/>
            <a:pathLst>
              <a:path w="33" h="65" extrusionOk="0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178;p43">
            <a:extLst>
              <a:ext uri="{FF2B5EF4-FFF2-40B4-BE49-F238E27FC236}">
                <a16:creationId xmlns:a16="http://schemas.microsoft.com/office/drawing/2014/main" id="{FFFDA04E-55BD-CC57-1FCA-D7ECB06856F0}"/>
              </a:ext>
            </a:extLst>
          </p:cNvPr>
          <p:cNvSpPr/>
          <p:nvPr/>
        </p:nvSpPr>
        <p:spPr>
          <a:xfrm>
            <a:off x="871234" y="2437878"/>
            <a:ext cx="520032" cy="858516"/>
          </a:xfrm>
          <a:custGeom>
            <a:avLst/>
            <a:gdLst/>
            <a:ahLst/>
            <a:cxnLst/>
            <a:rect l="l" t="t" r="r" b="b"/>
            <a:pathLst>
              <a:path w="16184" h="26718" extrusionOk="0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179;p43">
            <a:extLst>
              <a:ext uri="{FF2B5EF4-FFF2-40B4-BE49-F238E27FC236}">
                <a16:creationId xmlns:a16="http://schemas.microsoft.com/office/drawing/2014/main" id="{A8F0C9D2-4EB7-5EC9-DFDA-355CC14238C3}"/>
              </a:ext>
            </a:extLst>
          </p:cNvPr>
          <p:cNvSpPr/>
          <p:nvPr/>
        </p:nvSpPr>
        <p:spPr>
          <a:xfrm>
            <a:off x="920075" y="2413104"/>
            <a:ext cx="385719" cy="926027"/>
          </a:xfrm>
          <a:custGeom>
            <a:avLst/>
            <a:gdLst/>
            <a:ahLst/>
            <a:cxnLst/>
            <a:rect l="l" t="t" r="r" b="b"/>
            <a:pathLst>
              <a:path w="12004" h="28819" extrusionOk="0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180;p43">
            <a:extLst>
              <a:ext uri="{FF2B5EF4-FFF2-40B4-BE49-F238E27FC236}">
                <a16:creationId xmlns:a16="http://schemas.microsoft.com/office/drawing/2014/main" id="{DBFFFD39-4DC3-B4F0-1B6A-D8CFA57BCC25}"/>
              </a:ext>
            </a:extLst>
          </p:cNvPr>
          <p:cNvSpPr/>
          <p:nvPr/>
        </p:nvSpPr>
        <p:spPr>
          <a:xfrm>
            <a:off x="846813" y="2627814"/>
            <a:ext cx="267664" cy="93634"/>
          </a:xfrm>
          <a:custGeom>
            <a:avLst/>
            <a:gdLst/>
            <a:ahLst/>
            <a:cxnLst/>
            <a:rect l="l" t="t" r="r" b="b"/>
            <a:pathLst>
              <a:path w="8330" h="2914" extrusionOk="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181;p43">
            <a:extLst>
              <a:ext uri="{FF2B5EF4-FFF2-40B4-BE49-F238E27FC236}">
                <a16:creationId xmlns:a16="http://schemas.microsoft.com/office/drawing/2014/main" id="{7220C948-DDE9-573C-C693-A60EAB626036}"/>
              </a:ext>
            </a:extLst>
          </p:cNvPr>
          <p:cNvSpPr/>
          <p:nvPr/>
        </p:nvSpPr>
        <p:spPr>
          <a:xfrm>
            <a:off x="932285" y="2815885"/>
            <a:ext cx="245267" cy="55172"/>
          </a:xfrm>
          <a:custGeom>
            <a:avLst/>
            <a:gdLst/>
            <a:ahLst/>
            <a:cxnLst/>
            <a:rect l="l" t="t" r="r" b="b"/>
            <a:pathLst>
              <a:path w="7633" h="1717" extrusionOk="0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5182;p43">
            <a:extLst>
              <a:ext uri="{FF2B5EF4-FFF2-40B4-BE49-F238E27FC236}">
                <a16:creationId xmlns:a16="http://schemas.microsoft.com/office/drawing/2014/main" id="{79370370-5191-6CFD-1ED0-D1AE6C8643BA}"/>
              </a:ext>
            </a:extLst>
          </p:cNvPr>
          <p:cNvSpPr/>
          <p:nvPr/>
        </p:nvSpPr>
        <p:spPr>
          <a:xfrm>
            <a:off x="992341" y="2971760"/>
            <a:ext cx="248320" cy="80428"/>
          </a:xfrm>
          <a:custGeom>
            <a:avLst/>
            <a:gdLst/>
            <a:ahLst/>
            <a:cxnLst/>
            <a:rect l="l" t="t" r="r" b="b"/>
            <a:pathLst>
              <a:path w="7728" h="2503" extrusionOk="0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183;p43">
            <a:extLst>
              <a:ext uri="{FF2B5EF4-FFF2-40B4-BE49-F238E27FC236}">
                <a16:creationId xmlns:a16="http://schemas.microsoft.com/office/drawing/2014/main" id="{CAEE7AAE-3E84-033E-2516-92A62D2BC9A2}"/>
              </a:ext>
            </a:extLst>
          </p:cNvPr>
          <p:cNvSpPr/>
          <p:nvPr/>
        </p:nvSpPr>
        <p:spPr>
          <a:xfrm>
            <a:off x="1092048" y="2479233"/>
            <a:ext cx="33611" cy="235114"/>
          </a:xfrm>
          <a:custGeom>
            <a:avLst/>
            <a:gdLst/>
            <a:ahLst/>
            <a:cxnLst/>
            <a:rect l="l" t="t" r="r" b="b"/>
            <a:pathLst>
              <a:path w="1046" h="7317" extrusionOk="0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184;p43">
            <a:extLst>
              <a:ext uri="{FF2B5EF4-FFF2-40B4-BE49-F238E27FC236}">
                <a16:creationId xmlns:a16="http://schemas.microsoft.com/office/drawing/2014/main" id="{D5C74ADB-87A7-0406-3645-27FD7C06BC94}"/>
              </a:ext>
            </a:extLst>
          </p:cNvPr>
          <p:cNvSpPr/>
          <p:nvPr/>
        </p:nvSpPr>
        <p:spPr>
          <a:xfrm>
            <a:off x="1167367" y="2648153"/>
            <a:ext cx="110954" cy="212717"/>
          </a:xfrm>
          <a:custGeom>
            <a:avLst/>
            <a:gdLst/>
            <a:ahLst/>
            <a:cxnLst/>
            <a:rect l="l" t="t" r="r" b="b"/>
            <a:pathLst>
              <a:path w="3453" h="6620" extrusionOk="0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5185;p43">
            <a:extLst>
              <a:ext uri="{FF2B5EF4-FFF2-40B4-BE49-F238E27FC236}">
                <a16:creationId xmlns:a16="http://schemas.microsoft.com/office/drawing/2014/main" id="{010DBA79-B67D-9F94-85C4-4D6B996D4A3E}"/>
              </a:ext>
            </a:extLst>
          </p:cNvPr>
          <p:cNvSpPr/>
          <p:nvPr/>
        </p:nvSpPr>
        <p:spPr>
          <a:xfrm>
            <a:off x="1237576" y="2865915"/>
            <a:ext cx="84476" cy="186272"/>
          </a:xfrm>
          <a:custGeom>
            <a:avLst/>
            <a:gdLst/>
            <a:ahLst/>
            <a:cxnLst/>
            <a:rect l="l" t="t" r="r" b="b"/>
            <a:pathLst>
              <a:path w="2629" h="5797" extrusionOk="0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5186;p43">
            <a:extLst>
              <a:ext uri="{FF2B5EF4-FFF2-40B4-BE49-F238E27FC236}">
                <a16:creationId xmlns:a16="http://schemas.microsoft.com/office/drawing/2014/main" id="{431E9B99-3837-9B36-AADE-AEF79103846E}"/>
              </a:ext>
            </a:extLst>
          </p:cNvPr>
          <p:cNvSpPr/>
          <p:nvPr/>
        </p:nvSpPr>
        <p:spPr>
          <a:xfrm>
            <a:off x="1107311" y="3288233"/>
            <a:ext cx="367403" cy="367371"/>
          </a:xfrm>
          <a:custGeom>
            <a:avLst/>
            <a:gdLst/>
            <a:ahLst/>
            <a:cxnLst/>
            <a:rect l="l" t="t" r="r" b="b"/>
            <a:pathLst>
              <a:path w="11434" h="11433" extrusionOk="0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5187;p43">
            <a:extLst>
              <a:ext uri="{FF2B5EF4-FFF2-40B4-BE49-F238E27FC236}">
                <a16:creationId xmlns:a16="http://schemas.microsoft.com/office/drawing/2014/main" id="{8DFF31B3-A1CC-A0A0-56D7-4C384DD7673E}"/>
              </a:ext>
            </a:extLst>
          </p:cNvPr>
          <p:cNvSpPr/>
          <p:nvPr/>
        </p:nvSpPr>
        <p:spPr>
          <a:xfrm>
            <a:off x="1061522" y="3184445"/>
            <a:ext cx="457952" cy="103820"/>
          </a:xfrm>
          <a:custGeom>
            <a:avLst/>
            <a:gdLst/>
            <a:ahLst/>
            <a:cxnLst/>
            <a:rect l="l" t="t" r="r" b="b"/>
            <a:pathLst>
              <a:path w="14252" h="3231" extrusionOk="0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188;p43">
            <a:extLst>
              <a:ext uri="{FF2B5EF4-FFF2-40B4-BE49-F238E27FC236}">
                <a16:creationId xmlns:a16="http://schemas.microsoft.com/office/drawing/2014/main" id="{5C768C47-DAB8-F17D-531D-88E4E3643D51}"/>
              </a:ext>
            </a:extLst>
          </p:cNvPr>
          <p:cNvSpPr/>
          <p:nvPr/>
        </p:nvSpPr>
        <p:spPr>
          <a:xfrm>
            <a:off x="1107311" y="3288233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189;p43">
            <a:extLst>
              <a:ext uri="{FF2B5EF4-FFF2-40B4-BE49-F238E27FC236}">
                <a16:creationId xmlns:a16="http://schemas.microsoft.com/office/drawing/2014/main" id="{9668D9BB-91BA-6924-4553-07E917F84A08}"/>
              </a:ext>
            </a:extLst>
          </p:cNvPr>
          <p:cNvSpPr/>
          <p:nvPr/>
        </p:nvSpPr>
        <p:spPr>
          <a:xfrm>
            <a:off x="1046259" y="3673887"/>
            <a:ext cx="2375138" cy="176086"/>
          </a:xfrm>
          <a:custGeom>
            <a:avLst/>
            <a:gdLst/>
            <a:ahLst/>
            <a:cxnLst/>
            <a:rect l="l" t="t" r="r" b="b"/>
            <a:pathLst>
              <a:path w="73917" h="5480" extrusionOk="0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190;p43">
            <a:extLst>
              <a:ext uri="{FF2B5EF4-FFF2-40B4-BE49-F238E27FC236}">
                <a16:creationId xmlns:a16="http://schemas.microsoft.com/office/drawing/2014/main" id="{1797F3B0-494F-72C8-F82D-FADA37B00A7D}"/>
              </a:ext>
            </a:extLst>
          </p:cNvPr>
          <p:cNvSpPr/>
          <p:nvPr/>
        </p:nvSpPr>
        <p:spPr>
          <a:xfrm>
            <a:off x="1852207" y="1655741"/>
            <a:ext cx="960665" cy="1027533"/>
          </a:xfrm>
          <a:custGeom>
            <a:avLst/>
            <a:gdLst/>
            <a:ahLst/>
            <a:cxnLst/>
            <a:rect l="l" t="t" r="r" b="b"/>
            <a:pathLst>
              <a:path w="29897" h="31978" extrusionOk="0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191;p43">
            <a:extLst>
              <a:ext uri="{FF2B5EF4-FFF2-40B4-BE49-F238E27FC236}">
                <a16:creationId xmlns:a16="http://schemas.microsoft.com/office/drawing/2014/main" id="{D53BA133-314E-534C-900C-FE4CD4781C99}"/>
              </a:ext>
            </a:extLst>
          </p:cNvPr>
          <p:cNvSpPr/>
          <p:nvPr/>
        </p:nvSpPr>
        <p:spPr>
          <a:xfrm>
            <a:off x="1854231" y="1637265"/>
            <a:ext cx="899614" cy="820632"/>
          </a:xfrm>
          <a:custGeom>
            <a:avLst/>
            <a:gdLst/>
            <a:ahLst/>
            <a:cxnLst/>
            <a:rect l="l" t="t" r="r" b="b"/>
            <a:pathLst>
              <a:path w="27997" h="25539" extrusionOk="0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192;p43">
            <a:extLst>
              <a:ext uri="{FF2B5EF4-FFF2-40B4-BE49-F238E27FC236}">
                <a16:creationId xmlns:a16="http://schemas.microsoft.com/office/drawing/2014/main" id="{F856B3CA-9C3B-61AB-C6D7-C1AD1C3DAFC3}"/>
              </a:ext>
            </a:extLst>
          </p:cNvPr>
          <p:cNvSpPr/>
          <p:nvPr/>
        </p:nvSpPr>
        <p:spPr>
          <a:xfrm>
            <a:off x="1340368" y="3200897"/>
            <a:ext cx="1824580" cy="505862"/>
          </a:xfrm>
          <a:custGeom>
            <a:avLst/>
            <a:gdLst/>
            <a:ahLst/>
            <a:cxnLst/>
            <a:rect l="l" t="t" r="r" b="b"/>
            <a:pathLst>
              <a:path w="56783" h="15743" extrusionOk="0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193;p43">
            <a:extLst>
              <a:ext uri="{FF2B5EF4-FFF2-40B4-BE49-F238E27FC236}">
                <a16:creationId xmlns:a16="http://schemas.microsoft.com/office/drawing/2014/main" id="{73D4CAE9-1C97-558B-0524-0C0315AF039A}"/>
              </a:ext>
            </a:extLst>
          </p:cNvPr>
          <p:cNvSpPr/>
          <p:nvPr/>
        </p:nvSpPr>
        <p:spPr>
          <a:xfrm>
            <a:off x="1632420" y="2871314"/>
            <a:ext cx="377557" cy="568392"/>
          </a:xfrm>
          <a:custGeom>
            <a:avLst/>
            <a:gdLst/>
            <a:ahLst/>
            <a:cxnLst/>
            <a:rect l="l" t="t" r="r" b="b"/>
            <a:pathLst>
              <a:path w="11750" h="17689" extrusionOk="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5194;p43">
            <a:extLst>
              <a:ext uri="{FF2B5EF4-FFF2-40B4-BE49-F238E27FC236}">
                <a16:creationId xmlns:a16="http://schemas.microsoft.com/office/drawing/2014/main" id="{96807101-82FF-802F-1E81-19085B841D0E}"/>
              </a:ext>
            </a:extLst>
          </p:cNvPr>
          <p:cNvSpPr/>
          <p:nvPr/>
        </p:nvSpPr>
        <p:spPr>
          <a:xfrm>
            <a:off x="1997735" y="2041299"/>
            <a:ext cx="520032" cy="459720"/>
          </a:xfrm>
          <a:custGeom>
            <a:avLst/>
            <a:gdLst/>
            <a:ahLst/>
            <a:cxnLst/>
            <a:rect l="l" t="t" r="r" b="b"/>
            <a:pathLst>
              <a:path w="16184" h="14307" extrusionOk="0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195;p43">
            <a:extLst>
              <a:ext uri="{FF2B5EF4-FFF2-40B4-BE49-F238E27FC236}">
                <a16:creationId xmlns:a16="http://schemas.microsoft.com/office/drawing/2014/main" id="{A975BC10-7532-89E3-2F1F-9AAEE6EE7D5C}"/>
              </a:ext>
            </a:extLst>
          </p:cNvPr>
          <p:cNvSpPr/>
          <p:nvPr/>
        </p:nvSpPr>
        <p:spPr>
          <a:xfrm>
            <a:off x="1623263" y="2376923"/>
            <a:ext cx="468106" cy="624367"/>
          </a:xfrm>
          <a:custGeom>
            <a:avLst/>
            <a:gdLst/>
            <a:ahLst/>
            <a:cxnLst/>
            <a:rect l="l" t="t" r="r" b="b"/>
            <a:pathLst>
              <a:path w="14568" h="19431" extrusionOk="0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5196;p43">
            <a:extLst>
              <a:ext uri="{FF2B5EF4-FFF2-40B4-BE49-F238E27FC236}">
                <a16:creationId xmlns:a16="http://schemas.microsoft.com/office/drawing/2014/main" id="{3017115D-2951-99A3-DE67-81F9DF3B3CAF}"/>
              </a:ext>
            </a:extLst>
          </p:cNvPr>
          <p:cNvSpPr/>
          <p:nvPr/>
        </p:nvSpPr>
        <p:spPr>
          <a:xfrm>
            <a:off x="2435283" y="2871314"/>
            <a:ext cx="376561" cy="568392"/>
          </a:xfrm>
          <a:custGeom>
            <a:avLst/>
            <a:gdLst/>
            <a:ahLst/>
            <a:cxnLst/>
            <a:rect l="l" t="t" r="r" b="b"/>
            <a:pathLst>
              <a:path w="11719" h="17689" extrusionOk="0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5197;p43">
            <a:extLst>
              <a:ext uri="{FF2B5EF4-FFF2-40B4-BE49-F238E27FC236}">
                <a16:creationId xmlns:a16="http://schemas.microsoft.com/office/drawing/2014/main" id="{58067A3B-256F-A5D8-0774-9B82002A531C}"/>
              </a:ext>
            </a:extLst>
          </p:cNvPr>
          <p:cNvSpPr/>
          <p:nvPr/>
        </p:nvSpPr>
        <p:spPr>
          <a:xfrm>
            <a:off x="2353891" y="2376923"/>
            <a:ext cx="468138" cy="624367"/>
          </a:xfrm>
          <a:custGeom>
            <a:avLst/>
            <a:gdLst/>
            <a:ahLst/>
            <a:cxnLst/>
            <a:rect l="l" t="t" r="r" b="b"/>
            <a:pathLst>
              <a:path w="14569" h="19431" extrusionOk="0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5198;p43">
            <a:extLst>
              <a:ext uri="{FF2B5EF4-FFF2-40B4-BE49-F238E27FC236}">
                <a16:creationId xmlns:a16="http://schemas.microsoft.com/office/drawing/2014/main" id="{E9729A17-CA25-B5E6-C3D1-3FD18605BA28}"/>
              </a:ext>
            </a:extLst>
          </p:cNvPr>
          <p:cNvSpPr/>
          <p:nvPr/>
        </p:nvSpPr>
        <p:spPr>
          <a:xfrm>
            <a:off x="1897996" y="2336789"/>
            <a:ext cx="657399" cy="1024738"/>
          </a:xfrm>
          <a:custGeom>
            <a:avLst/>
            <a:gdLst/>
            <a:ahLst/>
            <a:cxnLst/>
            <a:rect l="l" t="t" r="r" b="b"/>
            <a:pathLst>
              <a:path w="20459" h="31891" extrusionOk="0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5199;p43">
            <a:extLst>
              <a:ext uri="{FF2B5EF4-FFF2-40B4-BE49-F238E27FC236}">
                <a16:creationId xmlns:a16="http://schemas.microsoft.com/office/drawing/2014/main" id="{1B8CAFB2-9EF1-47E1-CE8D-13AD5247E869}"/>
              </a:ext>
            </a:extLst>
          </p:cNvPr>
          <p:cNvSpPr/>
          <p:nvPr/>
        </p:nvSpPr>
        <p:spPr>
          <a:xfrm>
            <a:off x="2021127" y="2315068"/>
            <a:ext cx="439637" cy="236656"/>
          </a:xfrm>
          <a:custGeom>
            <a:avLst/>
            <a:gdLst/>
            <a:ahLst/>
            <a:cxnLst/>
            <a:rect l="l" t="t" r="r" b="b"/>
            <a:pathLst>
              <a:path w="13682" h="7365" extrusionOk="0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5200;p43">
            <a:extLst>
              <a:ext uri="{FF2B5EF4-FFF2-40B4-BE49-F238E27FC236}">
                <a16:creationId xmlns:a16="http://schemas.microsoft.com/office/drawing/2014/main" id="{D3ECD6DC-C052-6788-ECC8-EEE1F836F4D2}"/>
              </a:ext>
            </a:extLst>
          </p:cNvPr>
          <p:cNvSpPr/>
          <p:nvPr/>
        </p:nvSpPr>
        <p:spPr>
          <a:xfrm>
            <a:off x="2098470" y="2141681"/>
            <a:ext cx="266635" cy="371227"/>
          </a:xfrm>
          <a:custGeom>
            <a:avLst/>
            <a:gdLst/>
            <a:ahLst/>
            <a:cxnLst/>
            <a:rect l="l" t="t" r="r" b="b"/>
            <a:pathLst>
              <a:path w="8298" h="11553" extrusionOk="0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201;p43">
            <a:extLst>
              <a:ext uri="{FF2B5EF4-FFF2-40B4-BE49-F238E27FC236}">
                <a16:creationId xmlns:a16="http://schemas.microsoft.com/office/drawing/2014/main" id="{97966DED-0A59-008B-033E-F5E9E3519622}"/>
              </a:ext>
            </a:extLst>
          </p:cNvPr>
          <p:cNvSpPr/>
          <p:nvPr/>
        </p:nvSpPr>
        <p:spPr>
          <a:xfrm>
            <a:off x="2204315" y="1731092"/>
            <a:ext cx="501685" cy="786861"/>
          </a:xfrm>
          <a:custGeom>
            <a:avLst/>
            <a:gdLst/>
            <a:ahLst/>
            <a:cxnLst/>
            <a:rect l="l" t="t" r="r" b="b"/>
            <a:pathLst>
              <a:path w="15613" h="24488" extrusionOk="0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5202;p43">
            <a:extLst>
              <a:ext uri="{FF2B5EF4-FFF2-40B4-BE49-F238E27FC236}">
                <a16:creationId xmlns:a16="http://schemas.microsoft.com/office/drawing/2014/main" id="{F13818D7-541B-B524-40C0-1145523B72E0}"/>
              </a:ext>
            </a:extLst>
          </p:cNvPr>
          <p:cNvSpPr/>
          <p:nvPr/>
        </p:nvSpPr>
        <p:spPr>
          <a:xfrm>
            <a:off x="2148340" y="2141681"/>
            <a:ext cx="166896" cy="185437"/>
          </a:xfrm>
          <a:custGeom>
            <a:avLst/>
            <a:gdLst/>
            <a:ahLst/>
            <a:cxnLst/>
            <a:rect l="l" t="t" r="r" b="b"/>
            <a:pathLst>
              <a:path w="5194" h="5771" extrusionOk="0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203;p43">
            <a:extLst>
              <a:ext uri="{FF2B5EF4-FFF2-40B4-BE49-F238E27FC236}">
                <a16:creationId xmlns:a16="http://schemas.microsoft.com/office/drawing/2014/main" id="{05A76758-4177-6198-9A40-D0AB21DE66DF}"/>
              </a:ext>
            </a:extLst>
          </p:cNvPr>
          <p:cNvSpPr/>
          <p:nvPr/>
        </p:nvSpPr>
        <p:spPr>
          <a:xfrm>
            <a:off x="2005864" y="1785332"/>
            <a:ext cx="413192" cy="500046"/>
          </a:xfrm>
          <a:custGeom>
            <a:avLst/>
            <a:gdLst/>
            <a:ahLst/>
            <a:cxnLst/>
            <a:rect l="l" t="t" r="r" b="b"/>
            <a:pathLst>
              <a:path w="12859" h="15562" extrusionOk="0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204;p43">
            <a:extLst>
              <a:ext uri="{FF2B5EF4-FFF2-40B4-BE49-F238E27FC236}">
                <a16:creationId xmlns:a16="http://schemas.microsoft.com/office/drawing/2014/main" id="{CC72B61C-3761-E9C5-1569-49AE4FD04C53}"/>
              </a:ext>
            </a:extLst>
          </p:cNvPr>
          <p:cNvSpPr/>
          <p:nvPr/>
        </p:nvSpPr>
        <p:spPr>
          <a:xfrm>
            <a:off x="2043524" y="1766020"/>
            <a:ext cx="383662" cy="341826"/>
          </a:xfrm>
          <a:custGeom>
            <a:avLst/>
            <a:gdLst/>
            <a:ahLst/>
            <a:cxnLst/>
            <a:rect l="l" t="t" r="r" b="b"/>
            <a:pathLst>
              <a:path w="11940" h="10638" extrusionOk="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05;p43">
            <a:extLst>
              <a:ext uri="{FF2B5EF4-FFF2-40B4-BE49-F238E27FC236}">
                <a16:creationId xmlns:a16="http://schemas.microsoft.com/office/drawing/2014/main" id="{88F6B415-A1CB-4C7A-002B-F10184300018}"/>
              </a:ext>
            </a:extLst>
          </p:cNvPr>
          <p:cNvSpPr/>
          <p:nvPr/>
        </p:nvSpPr>
        <p:spPr>
          <a:xfrm>
            <a:off x="1988577" y="1743913"/>
            <a:ext cx="491531" cy="373862"/>
          </a:xfrm>
          <a:custGeom>
            <a:avLst/>
            <a:gdLst/>
            <a:ahLst/>
            <a:cxnLst/>
            <a:rect l="l" t="t" r="r" b="b"/>
            <a:pathLst>
              <a:path w="15297" h="11635" extrusionOk="0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206;p43">
            <a:extLst>
              <a:ext uri="{FF2B5EF4-FFF2-40B4-BE49-F238E27FC236}">
                <a16:creationId xmlns:a16="http://schemas.microsoft.com/office/drawing/2014/main" id="{BE239993-C10C-D6C5-AA50-F8F45248FDA8}"/>
              </a:ext>
            </a:extLst>
          </p:cNvPr>
          <p:cNvSpPr/>
          <p:nvPr/>
        </p:nvSpPr>
        <p:spPr>
          <a:xfrm>
            <a:off x="1764710" y="2849656"/>
            <a:ext cx="924002" cy="20372"/>
          </a:xfrm>
          <a:custGeom>
            <a:avLst/>
            <a:gdLst/>
            <a:ahLst/>
            <a:cxnLst/>
            <a:rect l="l" t="t" r="r" b="b"/>
            <a:pathLst>
              <a:path w="28756" h="634" extrusionOk="0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207;p43">
            <a:extLst>
              <a:ext uri="{FF2B5EF4-FFF2-40B4-BE49-F238E27FC236}">
                <a16:creationId xmlns:a16="http://schemas.microsoft.com/office/drawing/2014/main" id="{BDA0CAA5-15F6-337F-5F5F-B62803807B5A}"/>
              </a:ext>
            </a:extLst>
          </p:cNvPr>
          <p:cNvSpPr/>
          <p:nvPr/>
        </p:nvSpPr>
        <p:spPr>
          <a:xfrm>
            <a:off x="2122891" y="3609783"/>
            <a:ext cx="480349" cy="175058"/>
          </a:xfrm>
          <a:custGeom>
            <a:avLst/>
            <a:gdLst/>
            <a:ahLst/>
            <a:cxnLst/>
            <a:rect l="l" t="t" r="r" b="b"/>
            <a:pathLst>
              <a:path w="14949" h="5448" extrusionOk="0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208;p43">
            <a:extLst>
              <a:ext uri="{FF2B5EF4-FFF2-40B4-BE49-F238E27FC236}">
                <a16:creationId xmlns:a16="http://schemas.microsoft.com/office/drawing/2014/main" id="{B74F059C-06A1-6400-33BC-7301E17A530C}"/>
              </a:ext>
            </a:extLst>
          </p:cNvPr>
          <p:cNvSpPr/>
          <p:nvPr/>
        </p:nvSpPr>
        <p:spPr>
          <a:xfrm>
            <a:off x="2134073" y="3609783"/>
            <a:ext cx="469167" cy="160823"/>
          </a:xfrm>
          <a:custGeom>
            <a:avLst/>
            <a:gdLst/>
            <a:ahLst/>
            <a:cxnLst/>
            <a:rect l="l" t="t" r="r" b="b"/>
            <a:pathLst>
              <a:path w="14601" h="5005" extrusionOk="0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209;p43">
            <a:extLst>
              <a:ext uri="{FF2B5EF4-FFF2-40B4-BE49-F238E27FC236}">
                <a16:creationId xmlns:a16="http://schemas.microsoft.com/office/drawing/2014/main" id="{D282097B-2558-FA63-D94C-0FABE6C4B196}"/>
              </a:ext>
            </a:extLst>
          </p:cNvPr>
          <p:cNvSpPr/>
          <p:nvPr/>
        </p:nvSpPr>
        <p:spPr>
          <a:xfrm>
            <a:off x="1769787" y="2840499"/>
            <a:ext cx="913848" cy="613634"/>
          </a:xfrm>
          <a:custGeom>
            <a:avLst/>
            <a:gdLst/>
            <a:ahLst/>
            <a:cxnLst/>
            <a:rect l="l" t="t" r="r" b="b"/>
            <a:pathLst>
              <a:path w="28440" h="19097" extrusionOk="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210;p43">
            <a:extLst>
              <a:ext uri="{FF2B5EF4-FFF2-40B4-BE49-F238E27FC236}">
                <a16:creationId xmlns:a16="http://schemas.microsoft.com/office/drawing/2014/main" id="{B2BAB014-275F-3903-CFCF-487406068DE7}"/>
              </a:ext>
            </a:extLst>
          </p:cNvPr>
          <p:cNvSpPr/>
          <p:nvPr/>
        </p:nvSpPr>
        <p:spPr>
          <a:xfrm>
            <a:off x="2342709" y="3610843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211;p43">
            <a:extLst>
              <a:ext uri="{FF2B5EF4-FFF2-40B4-BE49-F238E27FC236}">
                <a16:creationId xmlns:a16="http://schemas.microsoft.com/office/drawing/2014/main" id="{E0E1C971-66FE-720E-F053-B6B4CA901FB4}"/>
              </a:ext>
            </a:extLst>
          </p:cNvPr>
          <p:cNvSpPr/>
          <p:nvPr/>
        </p:nvSpPr>
        <p:spPr>
          <a:xfrm>
            <a:off x="1762653" y="2857786"/>
            <a:ext cx="928083" cy="613634"/>
          </a:xfrm>
          <a:custGeom>
            <a:avLst/>
            <a:gdLst/>
            <a:ahLst/>
            <a:cxnLst/>
            <a:rect l="l" t="t" r="r" b="b"/>
            <a:pathLst>
              <a:path w="28883" h="19097" extrusionOk="0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212;p43">
            <a:extLst>
              <a:ext uri="{FF2B5EF4-FFF2-40B4-BE49-F238E27FC236}">
                <a16:creationId xmlns:a16="http://schemas.microsoft.com/office/drawing/2014/main" id="{34349729-333D-05A9-6308-E14F564B417D}"/>
              </a:ext>
            </a:extLst>
          </p:cNvPr>
          <p:cNvSpPr/>
          <p:nvPr/>
        </p:nvSpPr>
        <p:spPr>
          <a:xfrm>
            <a:off x="1821681" y="3470392"/>
            <a:ext cx="809032" cy="36663"/>
          </a:xfrm>
          <a:custGeom>
            <a:avLst/>
            <a:gdLst/>
            <a:ahLst/>
            <a:cxnLst/>
            <a:rect l="l" t="t" r="r" b="b"/>
            <a:pathLst>
              <a:path w="25178" h="1141" extrusionOk="0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5213;p43">
            <a:extLst>
              <a:ext uri="{FF2B5EF4-FFF2-40B4-BE49-F238E27FC236}">
                <a16:creationId xmlns:a16="http://schemas.microsoft.com/office/drawing/2014/main" id="{A1D74C0F-0B63-85DB-DD42-AFE48803F08F}"/>
              </a:ext>
            </a:extLst>
          </p:cNvPr>
          <p:cNvSpPr/>
          <p:nvPr/>
        </p:nvSpPr>
        <p:spPr>
          <a:xfrm>
            <a:off x="2166655" y="3108387"/>
            <a:ext cx="120111" cy="112207"/>
          </a:xfrm>
          <a:custGeom>
            <a:avLst/>
            <a:gdLst/>
            <a:ahLst/>
            <a:cxnLst/>
            <a:rect l="l" t="t" r="r" b="b"/>
            <a:pathLst>
              <a:path w="3738" h="3492" extrusionOk="0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214;p43">
            <a:extLst>
              <a:ext uri="{FF2B5EF4-FFF2-40B4-BE49-F238E27FC236}">
                <a16:creationId xmlns:a16="http://schemas.microsoft.com/office/drawing/2014/main" id="{09C4A918-A2CF-FFCD-64F2-831FF990746C}"/>
              </a:ext>
            </a:extLst>
          </p:cNvPr>
          <p:cNvSpPr/>
          <p:nvPr/>
        </p:nvSpPr>
        <p:spPr>
          <a:xfrm>
            <a:off x="1301552" y="3209572"/>
            <a:ext cx="1012688" cy="548213"/>
          </a:xfrm>
          <a:custGeom>
            <a:avLst/>
            <a:gdLst/>
            <a:ahLst/>
            <a:cxnLst/>
            <a:rect l="l" t="t" r="r" b="b"/>
            <a:pathLst>
              <a:path w="31516" h="17061" extrusionOk="0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5215;p43">
            <a:extLst>
              <a:ext uri="{FF2B5EF4-FFF2-40B4-BE49-F238E27FC236}">
                <a16:creationId xmlns:a16="http://schemas.microsoft.com/office/drawing/2014/main" id="{E1DC3155-260B-384D-2A6B-7BB13A384837}"/>
              </a:ext>
            </a:extLst>
          </p:cNvPr>
          <p:cNvSpPr/>
          <p:nvPr/>
        </p:nvSpPr>
        <p:spPr>
          <a:xfrm>
            <a:off x="2347786" y="3209637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5216;p43">
            <a:extLst>
              <a:ext uri="{FF2B5EF4-FFF2-40B4-BE49-F238E27FC236}">
                <a16:creationId xmlns:a16="http://schemas.microsoft.com/office/drawing/2014/main" id="{EED09506-FF5D-41A4-18F8-A250A31055DF}"/>
              </a:ext>
            </a:extLst>
          </p:cNvPr>
          <p:cNvSpPr/>
          <p:nvPr/>
        </p:nvSpPr>
        <p:spPr>
          <a:xfrm>
            <a:off x="2086260" y="3581313"/>
            <a:ext cx="317533" cy="180167"/>
          </a:xfrm>
          <a:custGeom>
            <a:avLst/>
            <a:gdLst/>
            <a:ahLst/>
            <a:cxnLst/>
            <a:rect l="l" t="t" r="r" b="b"/>
            <a:pathLst>
              <a:path w="9882" h="5607" extrusionOk="0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5217;p43">
            <a:extLst>
              <a:ext uri="{FF2B5EF4-FFF2-40B4-BE49-F238E27FC236}">
                <a16:creationId xmlns:a16="http://schemas.microsoft.com/office/drawing/2014/main" id="{818D7F95-83FE-7BA3-70B7-260767091897}"/>
              </a:ext>
            </a:extLst>
          </p:cNvPr>
          <p:cNvSpPr/>
          <p:nvPr/>
        </p:nvSpPr>
        <p:spPr>
          <a:xfrm>
            <a:off x="1817600" y="3600625"/>
            <a:ext cx="451847" cy="136402"/>
          </a:xfrm>
          <a:custGeom>
            <a:avLst/>
            <a:gdLst/>
            <a:ahLst/>
            <a:cxnLst/>
            <a:rect l="l" t="t" r="r" b="b"/>
            <a:pathLst>
              <a:path w="14062" h="4245" extrusionOk="0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5218;p43">
            <a:extLst>
              <a:ext uri="{FF2B5EF4-FFF2-40B4-BE49-F238E27FC236}">
                <a16:creationId xmlns:a16="http://schemas.microsoft.com/office/drawing/2014/main" id="{008D3DD4-7E9D-BCDE-7FCD-EC01F7BF5CB6}"/>
              </a:ext>
            </a:extLst>
          </p:cNvPr>
          <p:cNvSpPr/>
          <p:nvPr/>
        </p:nvSpPr>
        <p:spPr>
          <a:xfrm>
            <a:off x="1301520" y="3209637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5219;p43">
            <a:extLst>
              <a:ext uri="{FF2B5EF4-FFF2-40B4-BE49-F238E27FC236}">
                <a16:creationId xmlns:a16="http://schemas.microsoft.com/office/drawing/2014/main" id="{D7DA215C-CB6F-7CCA-20CC-D9A41790CF14}"/>
              </a:ext>
            </a:extLst>
          </p:cNvPr>
          <p:cNvSpPr/>
          <p:nvPr/>
        </p:nvSpPr>
        <p:spPr>
          <a:xfrm>
            <a:off x="1864417" y="3616241"/>
            <a:ext cx="463029" cy="168599"/>
          </a:xfrm>
          <a:custGeom>
            <a:avLst/>
            <a:gdLst/>
            <a:ahLst/>
            <a:cxnLst/>
            <a:rect l="l" t="t" r="r" b="b"/>
            <a:pathLst>
              <a:path w="14410" h="5247" extrusionOk="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5220;p43">
            <a:extLst>
              <a:ext uri="{FF2B5EF4-FFF2-40B4-BE49-F238E27FC236}">
                <a16:creationId xmlns:a16="http://schemas.microsoft.com/office/drawing/2014/main" id="{B1A7EEC2-86E2-0F8D-BD95-43E7D23CB040}"/>
              </a:ext>
            </a:extLst>
          </p:cNvPr>
          <p:cNvSpPr/>
          <p:nvPr/>
        </p:nvSpPr>
        <p:spPr>
          <a:xfrm>
            <a:off x="1798288" y="3610843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5221;p43">
            <a:extLst>
              <a:ext uri="{FF2B5EF4-FFF2-40B4-BE49-F238E27FC236}">
                <a16:creationId xmlns:a16="http://schemas.microsoft.com/office/drawing/2014/main" id="{A03356F5-289B-D746-86BC-2CB55C8F71E7}"/>
              </a:ext>
            </a:extLst>
          </p:cNvPr>
          <p:cNvSpPr/>
          <p:nvPr/>
        </p:nvSpPr>
        <p:spPr>
          <a:xfrm>
            <a:off x="3187312" y="3366572"/>
            <a:ext cx="201503" cy="289032"/>
          </a:xfrm>
          <a:custGeom>
            <a:avLst/>
            <a:gdLst/>
            <a:ahLst/>
            <a:cxnLst/>
            <a:rect l="l" t="t" r="r" b="b"/>
            <a:pathLst>
              <a:path w="6271" h="8995" extrusionOk="0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5222;p43">
            <a:extLst>
              <a:ext uri="{FF2B5EF4-FFF2-40B4-BE49-F238E27FC236}">
                <a16:creationId xmlns:a16="http://schemas.microsoft.com/office/drawing/2014/main" id="{0E5F722D-FB46-80DE-3384-56816E8FBE24}"/>
              </a:ext>
            </a:extLst>
          </p:cNvPr>
          <p:cNvSpPr/>
          <p:nvPr/>
        </p:nvSpPr>
        <p:spPr>
          <a:xfrm>
            <a:off x="3314525" y="3431704"/>
            <a:ext cx="175058" cy="178110"/>
          </a:xfrm>
          <a:custGeom>
            <a:avLst/>
            <a:gdLst/>
            <a:ahLst/>
            <a:cxnLst/>
            <a:rect l="l" t="t" r="r" b="b"/>
            <a:pathLst>
              <a:path w="5448" h="5543" extrusionOk="0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5223;p43">
            <a:extLst>
              <a:ext uri="{FF2B5EF4-FFF2-40B4-BE49-F238E27FC236}">
                <a16:creationId xmlns:a16="http://schemas.microsoft.com/office/drawing/2014/main" id="{56C742E9-2DC0-407F-BC1D-FD988CD7F2D6}"/>
              </a:ext>
            </a:extLst>
          </p:cNvPr>
          <p:cNvSpPr/>
          <p:nvPr/>
        </p:nvSpPr>
        <p:spPr>
          <a:xfrm>
            <a:off x="3206656" y="3383891"/>
            <a:ext cx="21400" cy="161819"/>
          </a:xfrm>
          <a:custGeom>
            <a:avLst/>
            <a:gdLst/>
            <a:ahLst/>
            <a:cxnLst/>
            <a:rect l="l" t="t" r="r" b="b"/>
            <a:pathLst>
              <a:path w="666" h="5036" extrusionOk="0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5224;p43">
            <a:extLst>
              <a:ext uri="{FF2B5EF4-FFF2-40B4-BE49-F238E27FC236}">
                <a16:creationId xmlns:a16="http://schemas.microsoft.com/office/drawing/2014/main" id="{6A171C38-96D5-BE4F-2B0F-8167B71F51C5}"/>
              </a:ext>
            </a:extLst>
          </p:cNvPr>
          <p:cNvSpPr/>
          <p:nvPr/>
        </p:nvSpPr>
        <p:spPr>
          <a:xfrm>
            <a:off x="3291100" y="3366572"/>
            <a:ext cx="97715" cy="289032"/>
          </a:xfrm>
          <a:custGeom>
            <a:avLst/>
            <a:gdLst/>
            <a:ahLst/>
            <a:cxnLst/>
            <a:rect l="l" t="t" r="r" b="b"/>
            <a:pathLst>
              <a:path w="3041" h="8995" extrusionOk="0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  <p:bldP spid="420" grpId="0"/>
      <p:bldP spid="421" grpId="0"/>
      <p:bldP spid="422" grpId="0"/>
      <p:bldP spid="423" grpId="0"/>
      <p:bldP spid="4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Metode Pembelajaran Sekarang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3158250" y="1956029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Forum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3158246" y="2302879"/>
            <a:ext cx="3710794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Mahasiswa mencari materi seputar topik diskusi dan mendiskusikannya dalam forum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3158250" y="3082939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Fira Sans Medium"/>
                <a:ea typeface="Fira Sans Medium"/>
                <a:cs typeface="Fira Sans Medium"/>
                <a:sym typeface="Fira Sans Medium"/>
              </a:rPr>
              <a:t>Kelas</a:t>
            </a:r>
            <a:endParaRPr sz="17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3158250" y="3429789"/>
            <a:ext cx="257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Dosen menjelaskan baik secara daring maupun luring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77A8C27-DAE9-3C8B-6678-43973C18FB9C}"/>
              </a:ext>
            </a:extLst>
          </p:cNvPr>
          <p:cNvGrpSpPr/>
          <p:nvPr/>
        </p:nvGrpSpPr>
        <p:grpSpPr>
          <a:xfrm>
            <a:off x="5862618" y="3068962"/>
            <a:ext cx="904135" cy="898873"/>
            <a:chOff x="3561960" y="2009622"/>
            <a:chExt cx="904135" cy="898873"/>
          </a:xfrm>
        </p:grpSpPr>
        <p:sp>
          <p:nvSpPr>
            <p:cNvPr id="79" name="Google Shape;2734;p31">
              <a:extLst>
                <a:ext uri="{FF2B5EF4-FFF2-40B4-BE49-F238E27FC236}">
                  <a16:creationId xmlns:a16="http://schemas.microsoft.com/office/drawing/2014/main" id="{3FDFEA48-8BEA-075A-DB2F-3114839A265C}"/>
                </a:ext>
              </a:extLst>
            </p:cNvPr>
            <p:cNvSpPr/>
            <p:nvPr/>
          </p:nvSpPr>
          <p:spPr>
            <a:xfrm>
              <a:off x="4304296" y="2728553"/>
              <a:ext cx="70929" cy="69774"/>
            </a:xfrm>
            <a:custGeom>
              <a:avLst/>
              <a:gdLst/>
              <a:ahLst/>
              <a:cxnLst/>
              <a:rect l="l" t="t" r="r" b="b"/>
              <a:pathLst>
                <a:path w="3041" h="3009" extrusionOk="0">
                  <a:moveTo>
                    <a:pt x="571" y="0"/>
                  </a:moveTo>
                  <a:lnTo>
                    <a:pt x="286" y="1521"/>
                  </a:lnTo>
                  <a:lnTo>
                    <a:pt x="1" y="3009"/>
                  </a:lnTo>
                  <a:lnTo>
                    <a:pt x="1521" y="2756"/>
                  </a:lnTo>
                  <a:lnTo>
                    <a:pt x="3041" y="2502"/>
                  </a:lnTo>
                  <a:lnTo>
                    <a:pt x="1806" y="1236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35;p31">
              <a:extLst>
                <a:ext uri="{FF2B5EF4-FFF2-40B4-BE49-F238E27FC236}">
                  <a16:creationId xmlns:a16="http://schemas.microsoft.com/office/drawing/2014/main" id="{3E7FF8AA-B4F4-6CE7-A6DD-5E844F543A48}"/>
                </a:ext>
              </a:extLst>
            </p:cNvPr>
            <p:cNvSpPr/>
            <p:nvPr/>
          </p:nvSpPr>
          <p:spPr>
            <a:xfrm>
              <a:off x="3561960" y="2009622"/>
              <a:ext cx="904135" cy="898873"/>
            </a:xfrm>
            <a:custGeom>
              <a:avLst/>
              <a:gdLst/>
              <a:ahLst/>
              <a:cxnLst/>
              <a:rect l="l" t="t" r="r" b="b"/>
              <a:pathLst>
                <a:path w="38764" h="38764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8"/>
                    <a:pt x="29928" y="38510"/>
                    <a:pt x="19382" y="38510"/>
                  </a:cubicBezTo>
                  <a:cubicBezTo>
                    <a:pt x="8836" y="38510"/>
                    <a:pt x="254" y="29928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1"/>
                  </a:moveTo>
                  <a:cubicBezTo>
                    <a:pt x="8709" y="1"/>
                    <a:pt x="0" y="8678"/>
                    <a:pt x="0" y="19382"/>
                  </a:cubicBezTo>
                  <a:cubicBezTo>
                    <a:pt x="0" y="30054"/>
                    <a:pt x="8709" y="38763"/>
                    <a:pt x="19382" y="38763"/>
                  </a:cubicBezTo>
                  <a:cubicBezTo>
                    <a:pt x="30054" y="38763"/>
                    <a:pt x="38763" y="30054"/>
                    <a:pt x="38763" y="19382"/>
                  </a:cubicBezTo>
                  <a:cubicBezTo>
                    <a:pt x="38763" y="8678"/>
                    <a:pt x="30054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736;p31">
              <a:extLst>
                <a:ext uri="{FF2B5EF4-FFF2-40B4-BE49-F238E27FC236}">
                  <a16:creationId xmlns:a16="http://schemas.microsoft.com/office/drawing/2014/main" id="{4ABD48AE-2DBA-A6D2-3EE0-092FDFE77459}"/>
                </a:ext>
              </a:extLst>
            </p:cNvPr>
            <p:cNvSpPr/>
            <p:nvPr/>
          </p:nvSpPr>
          <p:spPr>
            <a:xfrm>
              <a:off x="3652061" y="2099222"/>
              <a:ext cx="723910" cy="719673"/>
            </a:xfrm>
            <a:custGeom>
              <a:avLst/>
              <a:gdLst/>
              <a:ahLst/>
              <a:cxnLst/>
              <a:rect l="l" t="t" r="r" b="b"/>
              <a:pathLst>
                <a:path w="31037" h="31036" extrusionOk="0">
                  <a:moveTo>
                    <a:pt x="15519" y="3737"/>
                  </a:moveTo>
                  <a:cubicBezTo>
                    <a:pt x="22011" y="3737"/>
                    <a:pt x="27300" y="8994"/>
                    <a:pt x="27300" y="15518"/>
                  </a:cubicBezTo>
                  <a:cubicBezTo>
                    <a:pt x="27300" y="22010"/>
                    <a:pt x="22011" y="27299"/>
                    <a:pt x="15519" y="27299"/>
                  </a:cubicBezTo>
                  <a:cubicBezTo>
                    <a:pt x="9027" y="27299"/>
                    <a:pt x="3738" y="22010"/>
                    <a:pt x="3738" y="15518"/>
                  </a:cubicBezTo>
                  <a:cubicBezTo>
                    <a:pt x="3738" y="8994"/>
                    <a:pt x="9027" y="3737"/>
                    <a:pt x="15519" y="3737"/>
                  </a:cubicBezTo>
                  <a:close/>
                  <a:moveTo>
                    <a:pt x="15519" y="0"/>
                  </a:moveTo>
                  <a:cubicBezTo>
                    <a:pt x="6936" y="0"/>
                    <a:pt x="1" y="6936"/>
                    <a:pt x="1" y="15518"/>
                  </a:cubicBezTo>
                  <a:cubicBezTo>
                    <a:pt x="1" y="24069"/>
                    <a:pt x="6936" y="31036"/>
                    <a:pt x="15519" y="31036"/>
                  </a:cubicBezTo>
                  <a:cubicBezTo>
                    <a:pt x="24069" y="31036"/>
                    <a:pt x="31037" y="24069"/>
                    <a:pt x="31037" y="15518"/>
                  </a:cubicBezTo>
                  <a:cubicBezTo>
                    <a:pt x="31037" y="6936"/>
                    <a:pt x="24101" y="0"/>
                    <a:pt x="1551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816;p31">
              <a:extLst>
                <a:ext uri="{FF2B5EF4-FFF2-40B4-BE49-F238E27FC236}">
                  <a16:creationId xmlns:a16="http://schemas.microsoft.com/office/drawing/2014/main" id="{170A3F7A-B67F-6BE6-ACC3-83246910D2EB}"/>
                </a:ext>
              </a:extLst>
            </p:cNvPr>
            <p:cNvSpPr/>
            <p:nvPr/>
          </p:nvSpPr>
          <p:spPr>
            <a:xfrm>
              <a:off x="3824916" y="2318050"/>
              <a:ext cx="315435" cy="283477"/>
            </a:xfrm>
            <a:custGeom>
              <a:avLst/>
              <a:gdLst/>
              <a:ahLst/>
              <a:cxnLst/>
              <a:rect l="l" t="t" r="r" b="b"/>
              <a:pathLst>
                <a:path w="13524" h="12225" extrusionOk="0">
                  <a:moveTo>
                    <a:pt x="11971" y="4656"/>
                  </a:moveTo>
                  <a:lnTo>
                    <a:pt x="13175" y="5068"/>
                  </a:lnTo>
                  <a:lnTo>
                    <a:pt x="13175" y="6398"/>
                  </a:lnTo>
                  <a:lnTo>
                    <a:pt x="13143" y="6398"/>
                  </a:lnTo>
                  <a:lnTo>
                    <a:pt x="11971" y="6778"/>
                  </a:lnTo>
                  <a:lnTo>
                    <a:pt x="11971" y="4656"/>
                  </a:lnTo>
                  <a:close/>
                  <a:moveTo>
                    <a:pt x="3706" y="4054"/>
                  </a:moveTo>
                  <a:lnTo>
                    <a:pt x="3706" y="7379"/>
                  </a:lnTo>
                  <a:lnTo>
                    <a:pt x="2027" y="7379"/>
                  </a:lnTo>
                  <a:cubicBezTo>
                    <a:pt x="1141" y="7379"/>
                    <a:pt x="380" y="6651"/>
                    <a:pt x="380" y="5733"/>
                  </a:cubicBezTo>
                  <a:cubicBezTo>
                    <a:pt x="380" y="4814"/>
                    <a:pt x="1141" y="4054"/>
                    <a:pt x="2027" y="4054"/>
                  </a:cubicBezTo>
                  <a:close/>
                  <a:moveTo>
                    <a:pt x="10008" y="1616"/>
                  </a:moveTo>
                  <a:lnTo>
                    <a:pt x="10008" y="9818"/>
                  </a:lnTo>
                  <a:lnTo>
                    <a:pt x="4054" y="7443"/>
                  </a:lnTo>
                  <a:lnTo>
                    <a:pt x="4054" y="4023"/>
                  </a:lnTo>
                  <a:lnTo>
                    <a:pt x="4086" y="3991"/>
                  </a:lnTo>
                  <a:lnTo>
                    <a:pt x="10008" y="1616"/>
                  </a:lnTo>
                  <a:close/>
                  <a:moveTo>
                    <a:pt x="10990" y="381"/>
                  </a:moveTo>
                  <a:cubicBezTo>
                    <a:pt x="11306" y="381"/>
                    <a:pt x="11591" y="666"/>
                    <a:pt x="11591" y="982"/>
                  </a:cubicBezTo>
                  <a:lnTo>
                    <a:pt x="11591" y="10451"/>
                  </a:lnTo>
                  <a:cubicBezTo>
                    <a:pt x="11591" y="10800"/>
                    <a:pt x="11306" y="11053"/>
                    <a:pt x="10990" y="11053"/>
                  </a:cubicBezTo>
                  <a:cubicBezTo>
                    <a:pt x="10641" y="11053"/>
                    <a:pt x="10388" y="10800"/>
                    <a:pt x="10388" y="10451"/>
                  </a:cubicBezTo>
                  <a:lnTo>
                    <a:pt x="10388" y="982"/>
                  </a:lnTo>
                  <a:cubicBezTo>
                    <a:pt x="10388" y="666"/>
                    <a:pt x="10641" y="381"/>
                    <a:pt x="10990" y="381"/>
                  </a:cubicBezTo>
                  <a:close/>
                  <a:moveTo>
                    <a:pt x="3737" y="7759"/>
                  </a:moveTo>
                  <a:lnTo>
                    <a:pt x="3737" y="7823"/>
                  </a:lnTo>
                  <a:lnTo>
                    <a:pt x="4497" y="10768"/>
                  </a:lnTo>
                  <a:cubicBezTo>
                    <a:pt x="4497" y="10800"/>
                    <a:pt x="4529" y="10831"/>
                    <a:pt x="4529" y="10863"/>
                  </a:cubicBezTo>
                  <a:lnTo>
                    <a:pt x="4846" y="11180"/>
                  </a:lnTo>
                  <a:cubicBezTo>
                    <a:pt x="4877" y="11211"/>
                    <a:pt x="4909" y="11243"/>
                    <a:pt x="4909" y="11306"/>
                  </a:cubicBezTo>
                  <a:cubicBezTo>
                    <a:pt x="4909" y="11338"/>
                    <a:pt x="4909" y="11370"/>
                    <a:pt x="4846" y="11433"/>
                  </a:cubicBezTo>
                  <a:cubicBezTo>
                    <a:pt x="4814" y="11465"/>
                    <a:pt x="4782" y="11465"/>
                    <a:pt x="4751" y="11465"/>
                  </a:cubicBezTo>
                  <a:lnTo>
                    <a:pt x="2946" y="11813"/>
                  </a:lnTo>
                  <a:lnTo>
                    <a:pt x="2946" y="11750"/>
                  </a:lnTo>
                  <a:lnTo>
                    <a:pt x="1996" y="7759"/>
                  </a:lnTo>
                  <a:close/>
                  <a:moveTo>
                    <a:pt x="10990" y="1"/>
                  </a:moveTo>
                  <a:cubicBezTo>
                    <a:pt x="10451" y="1"/>
                    <a:pt x="10008" y="444"/>
                    <a:pt x="10008" y="982"/>
                  </a:cubicBezTo>
                  <a:lnTo>
                    <a:pt x="10008" y="1236"/>
                  </a:lnTo>
                  <a:lnTo>
                    <a:pt x="9976" y="1236"/>
                  </a:lnTo>
                  <a:lnTo>
                    <a:pt x="3832" y="3706"/>
                  </a:lnTo>
                  <a:lnTo>
                    <a:pt x="2027" y="3706"/>
                  </a:lnTo>
                  <a:cubicBezTo>
                    <a:pt x="919" y="3706"/>
                    <a:pt x="0" y="4624"/>
                    <a:pt x="0" y="5733"/>
                  </a:cubicBezTo>
                  <a:cubicBezTo>
                    <a:pt x="0" y="6651"/>
                    <a:pt x="665" y="7474"/>
                    <a:pt x="1584" y="7696"/>
                  </a:cubicBezTo>
                  <a:lnTo>
                    <a:pt x="1616" y="7696"/>
                  </a:lnTo>
                  <a:lnTo>
                    <a:pt x="1616" y="7759"/>
                  </a:lnTo>
                  <a:lnTo>
                    <a:pt x="2661" y="12098"/>
                  </a:lnTo>
                  <a:cubicBezTo>
                    <a:pt x="2661" y="12161"/>
                    <a:pt x="2756" y="12225"/>
                    <a:pt x="2819" y="12225"/>
                  </a:cubicBezTo>
                  <a:lnTo>
                    <a:pt x="2851" y="12225"/>
                  </a:lnTo>
                  <a:lnTo>
                    <a:pt x="4846" y="11845"/>
                  </a:lnTo>
                  <a:cubicBezTo>
                    <a:pt x="4941" y="11813"/>
                    <a:pt x="5036" y="11781"/>
                    <a:pt x="5099" y="11686"/>
                  </a:cubicBezTo>
                  <a:cubicBezTo>
                    <a:pt x="5226" y="11591"/>
                    <a:pt x="5258" y="11465"/>
                    <a:pt x="5258" y="11306"/>
                  </a:cubicBezTo>
                  <a:cubicBezTo>
                    <a:pt x="5258" y="11148"/>
                    <a:pt x="5226" y="11021"/>
                    <a:pt x="5099" y="10926"/>
                  </a:cubicBezTo>
                  <a:lnTo>
                    <a:pt x="4814" y="10641"/>
                  </a:lnTo>
                  <a:lnTo>
                    <a:pt x="4814" y="10610"/>
                  </a:lnTo>
                  <a:lnTo>
                    <a:pt x="4149" y="7886"/>
                  </a:lnTo>
                  <a:lnTo>
                    <a:pt x="10008" y="10230"/>
                  </a:lnTo>
                  <a:lnTo>
                    <a:pt x="10008" y="10483"/>
                  </a:lnTo>
                  <a:cubicBezTo>
                    <a:pt x="10008" y="11021"/>
                    <a:pt x="10451" y="11433"/>
                    <a:pt x="10990" y="11433"/>
                  </a:cubicBezTo>
                  <a:cubicBezTo>
                    <a:pt x="11528" y="11433"/>
                    <a:pt x="11940" y="11021"/>
                    <a:pt x="11940" y="10483"/>
                  </a:cubicBezTo>
                  <a:lnTo>
                    <a:pt x="11940" y="7189"/>
                  </a:lnTo>
                  <a:lnTo>
                    <a:pt x="11971" y="7158"/>
                  </a:lnTo>
                  <a:lnTo>
                    <a:pt x="13396" y="6683"/>
                  </a:lnTo>
                  <a:cubicBezTo>
                    <a:pt x="13491" y="6683"/>
                    <a:pt x="13523" y="6588"/>
                    <a:pt x="13523" y="6524"/>
                  </a:cubicBezTo>
                  <a:lnTo>
                    <a:pt x="13523" y="4941"/>
                  </a:lnTo>
                  <a:cubicBezTo>
                    <a:pt x="13523" y="4846"/>
                    <a:pt x="13491" y="4783"/>
                    <a:pt x="13396" y="4751"/>
                  </a:cubicBezTo>
                  <a:lnTo>
                    <a:pt x="11971" y="4276"/>
                  </a:lnTo>
                  <a:lnTo>
                    <a:pt x="11971" y="982"/>
                  </a:lnTo>
                  <a:cubicBezTo>
                    <a:pt x="11971" y="444"/>
                    <a:pt x="11528" y="1"/>
                    <a:pt x="109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17;p31">
              <a:extLst>
                <a:ext uri="{FF2B5EF4-FFF2-40B4-BE49-F238E27FC236}">
                  <a16:creationId xmlns:a16="http://schemas.microsoft.com/office/drawing/2014/main" id="{54450810-BCC2-7604-6C80-6C3B634E6A38}"/>
                </a:ext>
              </a:extLst>
            </p:cNvPr>
            <p:cNvSpPr/>
            <p:nvPr/>
          </p:nvSpPr>
          <p:spPr>
            <a:xfrm>
              <a:off x="4156561" y="2446560"/>
              <a:ext cx="33260" cy="8835"/>
            </a:xfrm>
            <a:custGeom>
              <a:avLst/>
              <a:gdLst/>
              <a:ahLst/>
              <a:cxnLst/>
              <a:rect l="l" t="t" r="r" b="b"/>
              <a:pathLst>
                <a:path w="1426" h="381" extrusionOk="0">
                  <a:moveTo>
                    <a:pt x="1" y="1"/>
                  </a:moveTo>
                  <a:lnTo>
                    <a:pt x="1" y="381"/>
                  </a:lnTo>
                  <a:lnTo>
                    <a:pt x="1426" y="38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18;p31">
              <a:extLst>
                <a:ext uri="{FF2B5EF4-FFF2-40B4-BE49-F238E27FC236}">
                  <a16:creationId xmlns:a16="http://schemas.microsoft.com/office/drawing/2014/main" id="{78FF3339-A350-8C0B-A8A0-A2F9D4ADE391}"/>
                </a:ext>
              </a:extLst>
            </p:cNvPr>
            <p:cNvSpPr/>
            <p:nvPr/>
          </p:nvSpPr>
          <p:spPr>
            <a:xfrm>
              <a:off x="4154345" y="2375325"/>
              <a:ext cx="31791" cy="23536"/>
            </a:xfrm>
            <a:custGeom>
              <a:avLst/>
              <a:gdLst/>
              <a:ahLst/>
              <a:cxnLst/>
              <a:rect l="l" t="t" r="r" b="b"/>
              <a:pathLst>
                <a:path w="1363" h="1015" extrusionOk="0">
                  <a:moveTo>
                    <a:pt x="1173" y="1"/>
                  </a:moveTo>
                  <a:lnTo>
                    <a:pt x="1" y="697"/>
                  </a:lnTo>
                  <a:lnTo>
                    <a:pt x="191" y="1014"/>
                  </a:lnTo>
                  <a:lnTo>
                    <a:pt x="1363" y="317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19;p31">
              <a:extLst>
                <a:ext uri="{FF2B5EF4-FFF2-40B4-BE49-F238E27FC236}">
                  <a16:creationId xmlns:a16="http://schemas.microsoft.com/office/drawing/2014/main" id="{13CABF8B-5A4C-77A2-9AD2-B4C5801DFEA9}"/>
                </a:ext>
              </a:extLst>
            </p:cNvPr>
            <p:cNvSpPr/>
            <p:nvPr/>
          </p:nvSpPr>
          <p:spPr>
            <a:xfrm>
              <a:off x="4154345" y="2503116"/>
              <a:ext cx="31791" cy="23513"/>
            </a:xfrm>
            <a:custGeom>
              <a:avLst/>
              <a:gdLst/>
              <a:ahLst/>
              <a:cxnLst/>
              <a:rect l="l" t="t" r="r" b="b"/>
              <a:pathLst>
                <a:path w="1363" h="1014" extrusionOk="0">
                  <a:moveTo>
                    <a:pt x="191" y="0"/>
                  </a:moveTo>
                  <a:lnTo>
                    <a:pt x="1" y="317"/>
                  </a:lnTo>
                  <a:lnTo>
                    <a:pt x="1173" y="1014"/>
                  </a:lnTo>
                  <a:lnTo>
                    <a:pt x="1363" y="69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20;p31">
              <a:extLst>
                <a:ext uri="{FF2B5EF4-FFF2-40B4-BE49-F238E27FC236}">
                  <a16:creationId xmlns:a16="http://schemas.microsoft.com/office/drawing/2014/main" id="{03390919-04CF-5314-9B43-FFE0CFDE39F9}"/>
                </a:ext>
              </a:extLst>
            </p:cNvPr>
            <p:cNvSpPr/>
            <p:nvPr/>
          </p:nvSpPr>
          <p:spPr>
            <a:xfrm>
              <a:off x="3886958" y="2428195"/>
              <a:ext cx="8140" cy="20591"/>
            </a:xfrm>
            <a:custGeom>
              <a:avLst/>
              <a:gdLst/>
              <a:ahLst/>
              <a:cxnLst/>
              <a:rect l="l" t="t" r="r" b="b"/>
              <a:pathLst>
                <a:path w="349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49" y="88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21;p31">
              <a:extLst>
                <a:ext uri="{FF2B5EF4-FFF2-40B4-BE49-F238E27FC236}">
                  <a16:creationId xmlns:a16="http://schemas.microsoft.com/office/drawing/2014/main" id="{A461E60E-2484-A2B5-C310-CE28EB154BE3}"/>
                </a:ext>
              </a:extLst>
            </p:cNvPr>
            <p:cNvSpPr/>
            <p:nvPr/>
          </p:nvSpPr>
          <p:spPr>
            <a:xfrm>
              <a:off x="3861838" y="2428195"/>
              <a:ext cx="8886" cy="20591"/>
            </a:xfrm>
            <a:custGeom>
              <a:avLst/>
              <a:gdLst/>
              <a:ahLst/>
              <a:cxnLst/>
              <a:rect l="l" t="t" r="r" b="b"/>
              <a:pathLst>
                <a:path w="381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81" y="888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B4D6215-B016-B88C-7B34-EC5F943245B4}"/>
              </a:ext>
            </a:extLst>
          </p:cNvPr>
          <p:cNvGrpSpPr/>
          <p:nvPr/>
        </p:nvGrpSpPr>
        <p:grpSpPr>
          <a:xfrm>
            <a:off x="2131225" y="1976338"/>
            <a:ext cx="904135" cy="937064"/>
            <a:chOff x="2563292" y="1119584"/>
            <a:chExt cx="904135" cy="937064"/>
          </a:xfrm>
        </p:grpSpPr>
        <p:sp>
          <p:nvSpPr>
            <p:cNvPr id="89" name="Google Shape;2738;p31">
              <a:extLst>
                <a:ext uri="{FF2B5EF4-FFF2-40B4-BE49-F238E27FC236}">
                  <a16:creationId xmlns:a16="http://schemas.microsoft.com/office/drawing/2014/main" id="{EFA5B7A3-AB7A-D0F5-18BF-7E04FDC1C5E5}"/>
                </a:ext>
              </a:extLst>
            </p:cNvPr>
            <p:cNvSpPr/>
            <p:nvPr/>
          </p:nvSpPr>
          <p:spPr>
            <a:xfrm>
              <a:off x="3007219" y="1503652"/>
              <a:ext cx="83500" cy="5913"/>
            </a:xfrm>
            <a:custGeom>
              <a:avLst/>
              <a:gdLst/>
              <a:ahLst/>
              <a:cxnLst/>
              <a:rect l="l" t="t" r="r" b="b"/>
              <a:pathLst>
                <a:path w="3580" h="255" extrusionOk="0">
                  <a:moveTo>
                    <a:pt x="159" y="1"/>
                  </a:moveTo>
                  <a:cubicBezTo>
                    <a:pt x="1" y="32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579" y="127"/>
                    <a:pt x="3516" y="64"/>
                  </a:cubicBezTo>
                  <a:cubicBezTo>
                    <a:pt x="3453" y="1"/>
                    <a:pt x="3294" y="1"/>
                    <a:pt x="32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739;p31">
              <a:extLst>
                <a:ext uri="{FF2B5EF4-FFF2-40B4-BE49-F238E27FC236}">
                  <a16:creationId xmlns:a16="http://schemas.microsoft.com/office/drawing/2014/main" id="{E32FE6BD-3C59-180C-4BBB-A3595119F6D2}"/>
                </a:ext>
              </a:extLst>
            </p:cNvPr>
            <p:cNvSpPr/>
            <p:nvPr/>
          </p:nvSpPr>
          <p:spPr>
            <a:xfrm>
              <a:off x="3007219" y="1519629"/>
              <a:ext cx="83500" cy="5357"/>
            </a:xfrm>
            <a:custGeom>
              <a:avLst/>
              <a:gdLst/>
              <a:ahLst/>
              <a:cxnLst/>
              <a:rect l="l" t="t" r="r" b="b"/>
              <a:pathLst>
                <a:path w="3580" h="231" extrusionOk="0">
                  <a:moveTo>
                    <a:pt x="3354" y="1"/>
                  </a:moveTo>
                  <a:cubicBezTo>
                    <a:pt x="3286" y="1"/>
                    <a:pt x="3215" y="8"/>
                    <a:pt x="3168" y="8"/>
                  </a:cubicBezTo>
                  <a:lnTo>
                    <a:pt x="159" y="8"/>
                  </a:lnTo>
                  <a:cubicBezTo>
                    <a:pt x="1" y="8"/>
                    <a:pt x="1" y="230"/>
                    <a:pt x="159" y="230"/>
                  </a:cubicBezTo>
                  <a:lnTo>
                    <a:pt x="3421" y="230"/>
                  </a:lnTo>
                  <a:cubicBezTo>
                    <a:pt x="3516" y="230"/>
                    <a:pt x="3579" y="103"/>
                    <a:pt x="3516" y="40"/>
                  </a:cubicBezTo>
                  <a:cubicBezTo>
                    <a:pt x="3484" y="8"/>
                    <a:pt x="3421" y="1"/>
                    <a:pt x="33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740;p31">
              <a:extLst>
                <a:ext uri="{FF2B5EF4-FFF2-40B4-BE49-F238E27FC236}">
                  <a16:creationId xmlns:a16="http://schemas.microsoft.com/office/drawing/2014/main" id="{2266D16D-8FF0-C587-2DEC-D2F266A818B1}"/>
                </a:ext>
              </a:extLst>
            </p:cNvPr>
            <p:cNvSpPr/>
            <p:nvPr/>
          </p:nvSpPr>
          <p:spPr>
            <a:xfrm>
              <a:off x="3007219" y="1535235"/>
              <a:ext cx="84247" cy="5890"/>
            </a:xfrm>
            <a:custGeom>
              <a:avLst/>
              <a:gdLst/>
              <a:ahLst/>
              <a:cxnLst/>
              <a:rect l="l" t="t" r="r" b="b"/>
              <a:pathLst>
                <a:path w="3612" h="254" extrusionOk="0">
                  <a:moveTo>
                    <a:pt x="159" y="1"/>
                  </a:moveTo>
                  <a:cubicBezTo>
                    <a:pt x="1" y="1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611" y="64"/>
                    <a:pt x="3484" y="32"/>
                  </a:cubicBezTo>
                  <a:cubicBezTo>
                    <a:pt x="3421" y="1"/>
                    <a:pt x="3389" y="1"/>
                    <a:pt x="33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741;p31">
              <a:extLst>
                <a:ext uri="{FF2B5EF4-FFF2-40B4-BE49-F238E27FC236}">
                  <a16:creationId xmlns:a16="http://schemas.microsoft.com/office/drawing/2014/main" id="{37B3436D-BB5B-0255-ABA3-9CF7464357D3}"/>
                </a:ext>
              </a:extLst>
            </p:cNvPr>
            <p:cNvSpPr/>
            <p:nvPr/>
          </p:nvSpPr>
          <p:spPr>
            <a:xfrm>
              <a:off x="2971767" y="1571942"/>
              <a:ext cx="118953" cy="5171"/>
            </a:xfrm>
            <a:custGeom>
              <a:avLst/>
              <a:gdLst/>
              <a:ahLst/>
              <a:cxnLst/>
              <a:rect l="l" t="t" r="r" b="b"/>
              <a:pathLst>
                <a:path w="5100" h="223" extrusionOk="0">
                  <a:moveTo>
                    <a:pt x="159" y="1"/>
                  </a:moveTo>
                  <a:cubicBezTo>
                    <a:pt x="1" y="1"/>
                    <a:pt x="1" y="223"/>
                    <a:pt x="159" y="223"/>
                  </a:cubicBezTo>
                  <a:lnTo>
                    <a:pt x="4941" y="223"/>
                  </a:lnTo>
                  <a:cubicBezTo>
                    <a:pt x="5099" y="223"/>
                    <a:pt x="5099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742;p31">
              <a:extLst>
                <a:ext uri="{FF2B5EF4-FFF2-40B4-BE49-F238E27FC236}">
                  <a16:creationId xmlns:a16="http://schemas.microsoft.com/office/drawing/2014/main" id="{809BD448-7890-157F-108D-DF8AAACD36C2}"/>
                </a:ext>
              </a:extLst>
            </p:cNvPr>
            <p:cNvSpPr/>
            <p:nvPr/>
          </p:nvSpPr>
          <p:spPr>
            <a:xfrm>
              <a:off x="2971767" y="1587386"/>
              <a:ext cx="118953" cy="5890"/>
            </a:xfrm>
            <a:custGeom>
              <a:avLst/>
              <a:gdLst/>
              <a:ahLst/>
              <a:cxnLst/>
              <a:rect l="l" t="t" r="r" b="b"/>
              <a:pathLst>
                <a:path w="5100" h="254" extrusionOk="0">
                  <a:moveTo>
                    <a:pt x="159" y="0"/>
                  </a:moveTo>
                  <a:cubicBezTo>
                    <a:pt x="1" y="0"/>
                    <a:pt x="1" y="253"/>
                    <a:pt x="159" y="253"/>
                  </a:cubicBezTo>
                  <a:lnTo>
                    <a:pt x="4941" y="253"/>
                  </a:lnTo>
                  <a:cubicBezTo>
                    <a:pt x="5099" y="253"/>
                    <a:pt x="5099" y="0"/>
                    <a:pt x="49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43;p31">
              <a:extLst>
                <a:ext uri="{FF2B5EF4-FFF2-40B4-BE49-F238E27FC236}">
                  <a16:creationId xmlns:a16="http://schemas.microsoft.com/office/drawing/2014/main" id="{A22AA2CE-1067-2461-0F1A-4DE439BF16EC}"/>
                </a:ext>
              </a:extLst>
            </p:cNvPr>
            <p:cNvSpPr/>
            <p:nvPr/>
          </p:nvSpPr>
          <p:spPr>
            <a:xfrm>
              <a:off x="2853584" y="1402621"/>
              <a:ext cx="277020" cy="312556"/>
            </a:xfrm>
            <a:custGeom>
              <a:avLst/>
              <a:gdLst/>
              <a:ahLst/>
              <a:cxnLst/>
              <a:rect l="l" t="t" r="r" b="b"/>
              <a:pathLst>
                <a:path w="11877" h="13479" extrusionOk="0">
                  <a:moveTo>
                    <a:pt x="1837" y="241"/>
                  </a:moveTo>
                  <a:cubicBezTo>
                    <a:pt x="1996" y="1064"/>
                    <a:pt x="2407" y="3028"/>
                    <a:pt x="2439" y="3186"/>
                  </a:cubicBezTo>
                  <a:cubicBezTo>
                    <a:pt x="1932" y="3313"/>
                    <a:pt x="1426" y="3408"/>
                    <a:pt x="887" y="3503"/>
                  </a:cubicBezTo>
                  <a:cubicBezTo>
                    <a:pt x="697" y="2616"/>
                    <a:pt x="286" y="653"/>
                    <a:pt x="286" y="557"/>
                  </a:cubicBezTo>
                  <a:lnTo>
                    <a:pt x="1837" y="241"/>
                  </a:lnTo>
                  <a:close/>
                  <a:moveTo>
                    <a:pt x="3837" y="418"/>
                  </a:moveTo>
                  <a:cubicBezTo>
                    <a:pt x="3994" y="418"/>
                    <a:pt x="4151" y="440"/>
                    <a:pt x="4308" y="462"/>
                  </a:cubicBezTo>
                  <a:cubicBezTo>
                    <a:pt x="5036" y="589"/>
                    <a:pt x="5796" y="779"/>
                    <a:pt x="6524" y="969"/>
                  </a:cubicBezTo>
                  <a:cubicBezTo>
                    <a:pt x="6746" y="1033"/>
                    <a:pt x="6936" y="1096"/>
                    <a:pt x="7158" y="1159"/>
                  </a:cubicBezTo>
                  <a:cubicBezTo>
                    <a:pt x="7411" y="1223"/>
                    <a:pt x="7728" y="1286"/>
                    <a:pt x="7981" y="1444"/>
                  </a:cubicBezTo>
                  <a:cubicBezTo>
                    <a:pt x="8171" y="1571"/>
                    <a:pt x="8361" y="1761"/>
                    <a:pt x="8551" y="1888"/>
                  </a:cubicBezTo>
                  <a:cubicBezTo>
                    <a:pt x="8836" y="2109"/>
                    <a:pt x="9121" y="2331"/>
                    <a:pt x="9406" y="2553"/>
                  </a:cubicBezTo>
                  <a:lnTo>
                    <a:pt x="8076" y="2553"/>
                  </a:lnTo>
                  <a:cubicBezTo>
                    <a:pt x="8013" y="2553"/>
                    <a:pt x="7981" y="2521"/>
                    <a:pt x="7950" y="2489"/>
                  </a:cubicBezTo>
                  <a:cubicBezTo>
                    <a:pt x="7855" y="2394"/>
                    <a:pt x="7760" y="2299"/>
                    <a:pt x="7665" y="2236"/>
                  </a:cubicBezTo>
                  <a:cubicBezTo>
                    <a:pt x="7538" y="2141"/>
                    <a:pt x="7443" y="2046"/>
                    <a:pt x="7316" y="1951"/>
                  </a:cubicBezTo>
                  <a:cubicBezTo>
                    <a:pt x="7094" y="1761"/>
                    <a:pt x="6841" y="1508"/>
                    <a:pt x="6619" y="1286"/>
                  </a:cubicBezTo>
                  <a:cubicBezTo>
                    <a:pt x="6619" y="1254"/>
                    <a:pt x="6588" y="1254"/>
                    <a:pt x="6588" y="1223"/>
                  </a:cubicBezTo>
                  <a:cubicBezTo>
                    <a:pt x="6556" y="1201"/>
                    <a:pt x="6521" y="1191"/>
                    <a:pt x="6488" y="1191"/>
                  </a:cubicBezTo>
                  <a:cubicBezTo>
                    <a:pt x="6422" y="1191"/>
                    <a:pt x="6366" y="1233"/>
                    <a:pt x="6366" y="1318"/>
                  </a:cubicBezTo>
                  <a:cubicBezTo>
                    <a:pt x="6366" y="1381"/>
                    <a:pt x="6493" y="1476"/>
                    <a:pt x="6556" y="1539"/>
                  </a:cubicBezTo>
                  <a:cubicBezTo>
                    <a:pt x="6809" y="1793"/>
                    <a:pt x="7031" y="2046"/>
                    <a:pt x="7316" y="2268"/>
                  </a:cubicBezTo>
                  <a:cubicBezTo>
                    <a:pt x="7475" y="2394"/>
                    <a:pt x="7665" y="2521"/>
                    <a:pt x="7823" y="2679"/>
                  </a:cubicBezTo>
                  <a:cubicBezTo>
                    <a:pt x="8013" y="2838"/>
                    <a:pt x="8203" y="3059"/>
                    <a:pt x="8393" y="3249"/>
                  </a:cubicBezTo>
                  <a:cubicBezTo>
                    <a:pt x="8456" y="3344"/>
                    <a:pt x="8520" y="3408"/>
                    <a:pt x="8583" y="3503"/>
                  </a:cubicBezTo>
                  <a:cubicBezTo>
                    <a:pt x="8615" y="3566"/>
                    <a:pt x="8615" y="3629"/>
                    <a:pt x="8551" y="3661"/>
                  </a:cubicBezTo>
                  <a:cubicBezTo>
                    <a:pt x="8472" y="3709"/>
                    <a:pt x="8385" y="3724"/>
                    <a:pt x="8298" y="3724"/>
                  </a:cubicBezTo>
                  <a:cubicBezTo>
                    <a:pt x="8211" y="3724"/>
                    <a:pt x="8124" y="3709"/>
                    <a:pt x="8045" y="3693"/>
                  </a:cubicBezTo>
                  <a:cubicBezTo>
                    <a:pt x="7823" y="3661"/>
                    <a:pt x="7601" y="3534"/>
                    <a:pt x="7411" y="3376"/>
                  </a:cubicBezTo>
                  <a:cubicBezTo>
                    <a:pt x="7316" y="3281"/>
                    <a:pt x="7253" y="3186"/>
                    <a:pt x="7158" y="3091"/>
                  </a:cubicBezTo>
                  <a:cubicBezTo>
                    <a:pt x="7063" y="2996"/>
                    <a:pt x="6936" y="2996"/>
                    <a:pt x="6809" y="2933"/>
                  </a:cubicBezTo>
                  <a:cubicBezTo>
                    <a:pt x="6271" y="2743"/>
                    <a:pt x="5701" y="2553"/>
                    <a:pt x="5163" y="2268"/>
                  </a:cubicBezTo>
                  <a:cubicBezTo>
                    <a:pt x="5004" y="2173"/>
                    <a:pt x="4814" y="2078"/>
                    <a:pt x="4656" y="1951"/>
                  </a:cubicBezTo>
                  <a:cubicBezTo>
                    <a:pt x="4624" y="1919"/>
                    <a:pt x="4561" y="1888"/>
                    <a:pt x="4561" y="1824"/>
                  </a:cubicBezTo>
                  <a:cubicBezTo>
                    <a:pt x="4534" y="1770"/>
                    <a:pt x="4506" y="1691"/>
                    <a:pt x="4418" y="1691"/>
                  </a:cubicBezTo>
                  <a:cubicBezTo>
                    <a:pt x="4404" y="1691"/>
                    <a:pt x="4388" y="1693"/>
                    <a:pt x="4371" y="1698"/>
                  </a:cubicBezTo>
                  <a:cubicBezTo>
                    <a:pt x="4181" y="1761"/>
                    <a:pt x="4403" y="2046"/>
                    <a:pt x="4498" y="2109"/>
                  </a:cubicBezTo>
                  <a:cubicBezTo>
                    <a:pt x="4688" y="2299"/>
                    <a:pt x="4941" y="2426"/>
                    <a:pt x="5163" y="2521"/>
                  </a:cubicBezTo>
                  <a:cubicBezTo>
                    <a:pt x="5163" y="2553"/>
                    <a:pt x="5194" y="2553"/>
                    <a:pt x="5194" y="2553"/>
                  </a:cubicBezTo>
                  <a:lnTo>
                    <a:pt x="4909" y="2553"/>
                  </a:lnTo>
                  <a:cubicBezTo>
                    <a:pt x="4846" y="2553"/>
                    <a:pt x="4783" y="2489"/>
                    <a:pt x="4751" y="2458"/>
                  </a:cubicBezTo>
                  <a:cubicBezTo>
                    <a:pt x="4624" y="2394"/>
                    <a:pt x="4466" y="2268"/>
                    <a:pt x="4371" y="2173"/>
                  </a:cubicBezTo>
                  <a:cubicBezTo>
                    <a:pt x="4339" y="2141"/>
                    <a:pt x="4308" y="2133"/>
                    <a:pt x="4276" y="2133"/>
                  </a:cubicBezTo>
                  <a:cubicBezTo>
                    <a:pt x="4244" y="2133"/>
                    <a:pt x="4213" y="2141"/>
                    <a:pt x="4181" y="2141"/>
                  </a:cubicBezTo>
                  <a:cubicBezTo>
                    <a:pt x="3611" y="2236"/>
                    <a:pt x="3073" y="2363"/>
                    <a:pt x="2534" y="2521"/>
                  </a:cubicBezTo>
                  <a:lnTo>
                    <a:pt x="2154" y="621"/>
                  </a:lnTo>
                  <a:cubicBezTo>
                    <a:pt x="2629" y="557"/>
                    <a:pt x="3136" y="494"/>
                    <a:pt x="3643" y="431"/>
                  </a:cubicBezTo>
                  <a:cubicBezTo>
                    <a:pt x="3707" y="422"/>
                    <a:pt x="3772" y="418"/>
                    <a:pt x="3837" y="418"/>
                  </a:cubicBezTo>
                  <a:close/>
                  <a:moveTo>
                    <a:pt x="4276" y="6860"/>
                  </a:moveTo>
                  <a:lnTo>
                    <a:pt x="4276" y="7493"/>
                  </a:lnTo>
                  <a:lnTo>
                    <a:pt x="3738" y="7493"/>
                  </a:lnTo>
                  <a:lnTo>
                    <a:pt x="4276" y="6860"/>
                  </a:lnTo>
                  <a:close/>
                  <a:moveTo>
                    <a:pt x="10990" y="6828"/>
                  </a:moveTo>
                  <a:lnTo>
                    <a:pt x="11528" y="7493"/>
                  </a:lnTo>
                  <a:lnTo>
                    <a:pt x="10990" y="7493"/>
                  </a:lnTo>
                  <a:lnTo>
                    <a:pt x="10990" y="6828"/>
                  </a:lnTo>
                  <a:close/>
                  <a:moveTo>
                    <a:pt x="4276" y="7715"/>
                  </a:moveTo>
                  <a:lnTo>
                    <a:pt x="4276" y="7968"/>
                  </a:lnTo>
                  <a:lnTo>
                    <a:pt x="3928" y="7715"/>
                  </a:lnTo>
                  <a:close/>
                  <a:moveTo>
                    <a:pt x="11338" y="7715"/>
                  </a:moveTo>
                  <a:lnTo>
                    <a:pt x="10990" y="7968"/>
                  </a:lnTo>
                  <a:lnTo>
                    <a:pt x="10990" y="7715"/>
                  </a:lnTo>
                  <a:close/>
                  <a:moveTo>
                    <a:pt x="5443" y="2792"/>
                  </a:moveTo>
                  <a:cubicBezTo>
                    <a:pt x="5606" y="2792"/>
                    <a:pt x="5733" y="2795"/>
                    <a:pt x="5764" y="2806"/>
                  </a:cubicBezTo>
                  <a:cubicBezTo>
                    <a:pt x="6018" y="2933"/>
                    <a:pt x="6303" y="3028"/>
                    <a:pt x="6556" y="3123"/>
                  </a:cubicBezTo>
                  <a:cubicBezTo>
                    <a:pt x="6683" y="3154"/>
                    <a:pt x="6809" y="3186"/>
                    <a:pt x="6936" y="3249"/>
                  </a:cubicBezTo>
                  <a:cubicBezTo>
                    <a:pt x="7031" y="3281"/>
                    <a:pt x="7126" y="3408"/>
                    <a:pt x="7189" y="3503"/>
                  </a:cubicBezTo>
                  <a:cubicBezTo>
                    <a:pt x="7464" y="3753"/>
                    <a:pt x="7838" y="3963"/>
                    <a:pt x="8216" y="3963"/>
                  </a:cubicBezTo>
                  <a:cubicBezTo>
                    <a:pt x="8318" y="3963"/>
                    <a:pt x="8419" y="3948"/>
                    <a:pt x="8520" y="3914"/>
                  </a:cubicBezTo>
                  <a:cubicBezTo>
                    <a:pt x="8773" y="3851"/>
                    <a:pt x="8931" y="3661"/>
                    <a:pt x="8805" y="3439"/>
                  </a:cubicBezTo>
                  <a:cubicBezTo>
                    <a:pt x="8678" y="3186"/>
                    <a:pt x="8456" y="2996"/>
                    <a:pt x="8298" y="2806"/>
                  </a:cubicBezTo>
                  <a:lnTo>
                    <a:pt x="10736" y="2806"/>
                  </a:lnTo>
                  <a:lnTo>
                    <a:pt x="10736" y="8126"/>
                  </a:lnTo>
                  <a:cubicBezTo>
                    <a:pt x="10736" y="8158"/>
                    <a:pt x="10578" y="8253"/>
                    <a:pt x="10546" y="8253"/>
                  </a:cubicBezTo>
                  <a:cubicBezTo>
                    <a:pt x="10420" y="8348"/>
                    <a:pt x="10008" y="8665"/>
                    <a:pt x="10008" y="8665"/>
                  </a:cubicBezTo>
                  <a:lnTo>
                    <a:pt x="5321" y="8665"/>
                  </a:lnTo>
                  <a:cubicBezTo>
                    <a:pt x="5194" y="8665"/>
                    <a:pt x="4498" y="8158"/>
                    <a:pt x="4498" y="8126"/>
                  </a:cubicBezTo>
                  <a:cubicBezTo>
                    <a:pt x="4498" y="7936"/>
                    <a:pt x="4498" y="2806"/>
                    <a:pt x="4498" y="2806"/>
                  </a:cubicBezTo>
                  <a:cubicBezTo>
                    <a:pt x="4645" y="2806"/>
                    <a:pt x="5117" y="2792"/>
                    <a:pt x="5443" y="2792"/>
                  </a:cubicBezTo>
                  <a:close/>
                  <a:moveTo>
                    <a:pt x="9660" y="8886"/>
                  </a:moveTo>
                  <a:lnTo>
                    <a:pt x="9026" y="9330"/>
                  </a:lnTo>
                  <a:lnTo>
                    <a:pt x="6208" y="9330"/>
                  </a:lnTo>
                  <a:cubicBezTo>
                    <a:pt x="6176" y="9330"/>
                    <a:pt x="5733" y="9013"/>
                    <a:pt x="5574" y="8886"/>
                  </a:cubicBezTo>
                  <a:close/>
                  <a:moveTo>
                    <a:pt x="8678" y="9551"/>
                  </a:moveTo>
                  <a:cubicBezTo>
                    <a:pt x="8583" y="9646"/>
                    <a:pt x="8076" y="9995"/>
                    <a:pt x="8045" y="9995"/>
                  </a:cubicBezTo>
                  <a:lnTo>
                    <a:pt x="7189" y="9995"/>
                  </a:lnTo>
                  <a:lnTo>
                    <a:pt x="6556" y="9551"/>
                  </a:lnTo>
                  <a:close/>
                  <a:moveTo>
                    <a:pt x="7728" y="10248"/>
                  </a:moveTo>
                  <a:lnTo>
                    <a:pt x="7633" y="10312"/>
                  </a:lnTo>
                  <a:lnTo>
                    <a:pt x="7506" y="10248"/>
                  </a:lnTo>
                  <a:close/>
                  <a:moveTo>
                    <a:pt x="3579" y="7778"/>
                  </a:moveTo>
                  <a:cubicBezTo>
                    <a:pt x="4308" y="8285"/>
                    <a:pt x="6841" y="10058"/>
                    <a:pt x="7411" y="10470"/>
                  </a:cubicBezTo>
                  <a:cubicBezTo>
                    <a:pt x="6714" y="10945"/>
                    <a:pt x="4181" y="12718"/>
                    <a:pt x="3579" y="13130"/>
                  </a:cubicBezTo>
                  <a:lnTo>
                    <a:pt x="3579" y="7778"/>
                  </a:lnTo>
                  <a:close/>
                  <a:moveTo>
                    <a:pt x="11655" y="7778"/>
                  </a:moveTo>
                  <a:lnTo>
                    <a:pt x="11655" y="13130"/>
                  </a:lnTo>
                  <a:cubicBezTo>
                    <a:pt x="11021" y="12687"/>
                    <a:pt x="8456" y="10913"/>
                    <a:pt x="7823" y="10470"/>
                  </a:cubicBezTo>
                  <a:cubicBezTo>
                    <a:pt x="8456" y="10026"/>
                    <a:pt x="11021" y="8221"/>
                    <a:pt x="11655" y="7778"/>
                  </a:cubicBezTo>
                  <a:close/>
                  <a:moveTo>
                    <a:pt x="7633" y="10597"/>
                  </a:moveTo>
                  <a:cubicBezTo>
                    <a:pt x="8298" y="11072"/>
                    <a:pt x="10831" y="12845"/>
                    <a:pt x="11401" y="13225"/>
                  </a:cubicBezTo>
                  <a:lnTo>
                    <a:pt x="3833" y="13225"/>
                  </a:lnTo>
                  <a:cubicBezTo>
                    <a:pt x="4529" y="12750"/>
                    <a:pt x="7031" y="11008"/>
                    <a:pt x="7633" y="10597"/>
                  </a:cubicBezTo>
                  <a:close/>
                  <a:moveTo>
                    <a:pt x="1907" y="0"/>
                  </a:moveTo>
                  <a:cubicBezTo>
                    <a:pt x="1875" y="0"/>
                    <a:pt x="1841" y="8"/>
                    <a:pt x="1806" y="19"/>
                  </a:cubicBezTo>
                  <a:cubicBezTo>
                    <a:pt x="1584" y="51"/>
                    <a:pt x="571" y="272"/>
                    <a:pt x="286" y="336"/>
                  </a:cubicBezTo>
                  <a:cubicBezTo>
                    <a:pt x="159" y="367"/>
                    <a:pt x="1" y="367"/>
                    <a:pt x="32" y="526"/>
                  </a:cubicBezTo>
                  <a:cubicBezTo>
                    <a:pt x="222" y="1508"/>
                    <a:pt x="444" y="2489"/>
                    <a:pt x="634" y="3439"/>
                  </a:cubicBezTo>
                  <a:cubicBezTo>
                    <a:pt x="664" y="3529"/>
                    <a:pt x="666" y="3759"/>
                    <a:pt x="798" y="3759"/>
                  </a:cubicBezTo>
                  <a:cubicBezTo>
                    <a:pt x="806" y="3759"/>
                    <a:pt x="815" y="3758"/>
                    <a:pt x="824" y="3756"/>
                  </a:cubicBezTo>
                  <a:cubicBezTo>
                    <a:pt x="982" y="3756"/>
                    <a:pt x="2407" y="3439"/>
                    <a:pt x="2502" y="3408"/>
                  </a:cubicBezTo>
                  <a:cubicBezTo>
                    <a:pt x="2566" y="3408"/>
                    <a:pt x="2692" y="3376"/>
                    <a:pt x="2692" y="3281"/>
                  </a:cubicBezTo>
                  <a:cubicBezTo>
                    <a:pt x="2692" y="3186"/>
                    <a:pt x="2597" y="2838"/>
                    <a:pt x="2566" y="2743"/>
                  </a:cubicBezTo>
                  <a:cubicBezTo>
                    <a:pt x="2946" y="2648"/>
                    <a:pt x="3326" y="2553"/>
                    <a:pt x="3706" y="2489"/>
                  </a:cubicBezTo>
                  <a:cubicBezTo>
                    <a:pt x="3833" y="2458"/>
                    <a:pt x="3959" y="2426"/>
                    <a:pt x="4086" y="2394"/>
                  </a:cubicBezTo>
                  <a:lnTo>
                    <a:pt x="4213" y="2363"/>
                  </a:lnTo>
                  <a:cubicBezTo>
                    <a:pt x="4244" y="2363"/>
                    <a:pt x="4276" y="2426"/>
                    <a:pt x="4308" y="2458"/>
                  </a:cubicBezTo>
                  <a:cubicBezTo>
                    <a:pt x="4339" y="2489"/>
                    <a:pt x="4403" y="2521"/>
                    <a:pt x="4434" y="2553"/>
                  </a:cubicBezTo>
                  <a:cubicBezTo>
                    <a:pt x="4339" y="2553"/>
                    <a:pt x="4244" y="2584"/>
                    <a:pt x="4244" y="2679"/>
                  </a:cubicBezTo>
                  <a:lnTo>
                    <a:pt x="4244" y="2806"/>
                  </a:lnTo>
                  <a:lnTo>
                    <a:pt x="4244" y="6448"/>
                  </a:lnTo>
                  <a:cubicBezTo>
                    <a:pt x="4244" y="6480"/>
                    <a:pt x="4244" y="6480"/>
                    <a:pt x="4244" y="6511"/>
                  </a:cubicBezTo>
                  <a:cubicBezTo>
                    <a:pt x="4181" y="6575"/>
                    <a:pt x="3453" y="7398"/>
                    <a:pt x="3453" y="7430"/>
                  </a:cubicBezTo>
                  <a:cubicBezTo>
                    <a:pt x="3437" y="7445"/>
                    <a:pt x="3437" y="7445"/>
                    <a:pt x="3437" y="7445"/>
                  </a:cubicBezTo>
                  <a:cubicBezTo>
                    <a:pt x="3437" y="7445"/>
                    <a:pt x="3437" y="7445"/>
                    <a:pt x="3421" y="7461"/>
                  </a:cubicBezTo>
                  <a:cubicBezTo>
                    <a:pt x="3358" y="7461"/>
                    <a:pt x="3326" y="7525"/>
                    <a:pt x="3326" y="7556"/>
                  </a:cubicBezTo>
                  <a:lnTo>
                    <a:pt x="3326" y="13257"/>
                  </a:lnTo>
                  <a:cubicBezTo>
                    <a:pt x="3326" y="13352"/>
                    <a:pt x="3326" y="13478"/>
                    <a:pt x="3453" y="13478"/>
                  </a:cubicBezTo>
                  <a:lnTo>
                    <a:pt x="11750" y="13478"/>
                  </a:lnTo>
                  <a:cubicBezTo>
                    <a:pt x="11877" y="13478"/>
                    <a:pt x="11877" y="13352"/>
                    <a:pt x="11877" y="13257"/>
                  </a:cubicBezTo>
                  <a:lnTo>
                    <a:pt x="11877" y="7620"/>
                  </a:lnTo>
                  <a:cubicBezTo>
                    <a:pt x="11877" y="7556"/>
                    <a:pt x="11877" y="7493"/>
                    <a:pt x="11813" y="7461"/>
                  </a:cubicBezTo>
                  <a:cubicBezTo>
                    <a:pt x="11782" y="7430"/>
                    <a:pt x="11782" y="7430"/>
                    <a:pt x="11750" y="7430"/>
                  </a:cubicBezTo>
                  <a:cubicBezTo>
                    <a:pt x="11718" y="7366"/>
                    <a:pt x="11116" y="6638"/>
                    <a:pt x="10958" y="6480"/>
                  </a:cubicBezTo>
                  <a:cubicBezTo>
                    <a:pt x="10958" y="6480"/>
                    <a:pt x="10958" y="3629"/>
                    <a:pt x="10958" y="2679"/>
                  </a:cubicBezTo>
                  <a:cubicBezTo>
                    <a:pt x="10958" y="2584"/>
                    <a:pt x="10863" y="2553"/>
                    <a:pt x="10800" y="2553"/>
                  </a:cubicBezTo>
                  <a:cubicBezTo>
                    <a:pt x="10736" y="2553"/>
                    <a:pt x="10491" y="2561"/>
                    <a:pt x="10253" y="2561"/>
                  </a:cubicBezTo>
                  <a:cubicBezTo>
                    <a:pt x="10016" y="2561"/>
                    <a:pt x="9786" y="2553"/>
                    <a:pt x="9755" y="2521"/>
                  </a:cubicBezTo>
                  <a:cubicBezTo>
                    <a:pt x="9470" y="2299"/>
                    <a:pt x="9185" y="2109"/>
                    <a:pt x="8900" y="1888"/>
                  </a:cubicBezTo>
                  <a:cubicBezTo>
                    <a:pt x="8773" y="1761"/>
                    <a:pt x="8615" y="1666"/>
                    <a:pt x="8488" y="1571"/>
                  </a:cubicBezTo>
                  <a:cubicBezTo>
                    <a:pt x="8393" y="1476"/>
                    <a:pt x="8266" y="1381"/>
                    <a:pt x="8171" y="1286"/>
                  </a:cubicBezTo>
                  <a:cubicBezTo>
                    <a:pt x="7855" y="1096"/>
                    <a:pt x="7506" y="1001"/>
                    <a:pt x="7158" y="906"/>
                  </a:cubicBezTo>
                  <a:cubicBezTo>
                    <a:pt x="6873" y="811"/>
                    <a:pt x="6588" y="748"/>
                    <a:pt x="6303" y="653"/>
                  </a:cubicBezTo>
                  <a:cubicBezTo>
                    <a:pt x="5606" y="494"/>
                    <a:pt x="4878" y="304"/>
                    <a:pt x="4149" y="209"/>
                  </a:cubicBezTo>
                  <a:cubicBezTo>
                    <a:pt x="4038" y="193"/>
                    <a:pt x="3935" y="185"/>
                    <a:pt x="3833" y="185"/>
                  </a:cubicBezTo>
                  <a:cubicBezTo>
                    <a:pt x="3730" y="185"/>
                    <a:pt x="3627" y="193"/>
                    <a:pt x="3516" y="209"/>
                  </a:cubicBezTo>
                  <a:cubicBezTo>
                    <a:pt x="3041" y="272"/>
                    <a:pt x="2566" y="336"/>
                    <a:pt x="2091" y="399"/>
                  </a:cubicBezTo>
                  <a:cubicBezTo>
                    <a:pt x="2059" y="304"/>
                    <a:pt x="2027" y="177"/>
                    <a:pt x="2027" y="82"/>
                  </a:cubicBezTo>
                  <a:cubicBezTo>
                    <a:pt x="2007" y="22"/>
                    <a:pt x="1962" y="0"/>
                    <a:pt x="19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744;p31">
              <a:extLst>
                <a:ext uri="{FF2B5EF4-FFF2-40B4-BE49-F238E27FC236}">
                  <a16:creationId xmlns:a16="http://schemas.microsoft.com/office/drawing/2014/main" id="{366D0805-017E-4FD5-1C1E-F1128050033D}"/>
                </a:ext>
              </a:extLst>
            </p:cNvPr>
            <p:cNvSpPr/>
            <p:nvPr/>
          </p:nvSpPr>
          <p:spPr>
            <a:xfrm>
              <a:off x="2872803" y="1464603"/>
              <a:ext cx="18473" cy="16464"/>
            </a:xfrm>
            <a:custGeom>
              <a:avLst/>
              <a:gdLst/>
              <a:ahLst/>
              <a:cxnLst/>
              <a:rect l="l" t="t" r="r" b="b"/>
              <a:pathLst>
                <a:path w="792" h="710" extrusionOk="0">
                  <a:moveTo>
                    <a:pt x="405" y="231"/>
                  </a:moveTo>
                  <a:cubicBezTo>
                    <a:pt x="450" y="231"/>
                    <a:pt x="494" y="259"/>
                    <a:pt x="507" y="323"/>
                  </a:cubicBezTo>
                  <a:cubicBezTo>
                    <a:pt x="525" y="415"/>
                    <a:pt x="458" y="465"/>
                    <a:pt x="392" y="465"/>
                  </a:cubicBezTo>
                  <a:cubicBezTo>
                    <a:pt x="345" y="465"/>
                    <a:pt x="298" y="439"/>
                    <a:pt x="285" y="386"/>
                  </a:cubicBezTo>
                  <a:cubicBezTo>
                    <a:pt x="266" y="292"/>
                    <a:pt x="337" y="231"/>
                    <a:pt x="405" y="231"/>
                  </a:cubicBezTo>
                  <a:close/>
                  <a:moveTo>
                    <a:pt x="409" y="1"/>
                  </a:moveTo>
                  <a:cubicBezTo>
                    <a:pt x="357" y="1"/>
                    <a:pt x="304" y="13"/>
                    <a:pt x="253" y="38"/>
                  </a:cubicBezTo>
                  <a:cubicBezTo>
                    <a:pt x="95" y="101"/>
                    <a:pt x="0" y="323"/>
                    <a:pt x="95" y="513"/>
                  </a:cubicBezTo>
                  <a:cubicBezTo>
                    <a:pt x="141" y="628"/>
                    <a:pt x="270" y="709"/>
                    <a:pt x="398" y="709"/>
                  </a:cubicBezTo>
                  <a:cubicBezTo>
                    <a:pt x="446" y="709"/>
                    <a:pt x="495" y="698"/>
                    <a:pt x="538" y="671"/>
                  </a:cubicBezTo>
                  <a:cubicBezTo>
                    <a:pt x="728" y="608"/>
                    <a:pt x="792" y="386"/>
                    <a:pt x="728" y="228"/>
                  </a:cubicBezTo>
                  <a:cubicBezTo>
                    <a:pt x="682" y="89"/>
                    <a:pt x="551" y="1"/>
                    <a:pt x="4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745;p31">
              <a:extLst>
                <a:ext uri="{FF2B5EF4-FFF2-40B4-BE49-F238E27FC236}">
                  <a16:creationId xmlns:a16="http://schemas.microsoft.com/office/drawing/2014/main" id="{73122FB0-CF97-F580-877F-5E98E43DA2E2}"/>
                </a:ext>
              </a:extLst>
            </p:cNvPr>
            <p:cNvSpPr/>
            <p:nvPr/>
          </p:nvSpPr>
          <p:spPr>
            <a:xfrm>
              <a:off x="3286432" y="1210645"/>
              <a:ext cx="70206" cy="69797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503" y="1"/>
                  </a:moveTo>
                  <a:lnTo>
                    <a:pt x="1236" y="1236"/>
                  </a:lnTo>
                  <a:lnTo>
                    <a:pt x="1" y="2471"/>
                  </a:lnTo>
                  <a:lnTo>
                    <a:pt x="1521" y="2724"/>
                  </a:lnTo>
                  <a:lnTo>
                    <a:pt x="3009" y="3009"/>
                  </a:lnTo>
                  <a:lnTo>
                    <a:pt x="3009" y="3009"/>
                  </a:lnTo>
                  <a:lnTo>
                    <a:pt x="2756" y="1521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746;p31">
              <a:extLst>
                <a:ext uri="{FF2B5EF4-FFF2-40B4-BE49-F238E27FC236}">
                  <a16:creationId xmlns:a16="http://schemas.microsoft.com/office/drawing/2014/main" id="{F7EECCC8-87EC-1600-7F0A-FFDE4B33347D}"/>
                </a:ext>
              </a:extLst>
            </p:cNvPr>
            <p:cNvSpPr/>
            <p:nvPr/>
          </p:nvSpPr>
          <p:spPr>
            <a:xfrm>
              <a:off x="2971020" y="1975837"/>
              <a:ext cx="81284" cy="80811"/>
            </a:xfrm>
            <a:custGeom>
              <a:avLst/>
              <a:gdLst/>
              <a:ahLst/>
              <a:cxnLst/>
              <a:rect l="l" t="t" r="r" b="b"/>
              <a:pathLst>
                <a:path w="3485" h="3485" extrusionOk="0">
                  <a:moveTo>
                    <a:pt x="1743" y="1"/>
                  </a:moveTo>
                  <a:cubicBezTo>
                    <a:pt x="793" y="1"/>
                    <a:pt x="1" y="761"/>
                    <a:pt x="1" y="1743"/>
                  </a:cubicBezTo>
                  <a:cubicBezTo>
                    <a:pt x="1" y="2693"/>
                    <a:pt x="793" y="3484"/>
                    <a:pt x="1743" y="3484"/>
                  </a:cubicBezTo>
                  <a:cubicBezTo>
                    <a:pt x="2725" y="3484"/>
                    <a:pt x="3485" y="2693"/>
                    <a:pt x="3485" y="1743"/>
                  </a:cubicBezTo>
                  <a:cubicBezTo>
                    <a:pt x="3485" y="761"/>
                    <a:pt x="2725" y="1"/>
                    <a:pt x="174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747;p31">
              <a:extLst>
                <a:ext uri="{FF2B5EF4-FFF2-40B4-BE49-F238E27FC236}">
                  <a16:creationId xmlns:a16="http://schemas.microsoft.com/office/drawing/2014/main" id="{CAFA6CB4-2D81-E8AF-1332-7600081DE418}"/>
                </a:ext>
              </a:extLst>
            </p:cNvPr>
            <p:cNvSpPr/>
            <p:nvPr/>
          </p:nvSpPr>
          <p:spPr>
            <a:xfrm>
              <a:off x="2563292" y="1119584"/>
              <a:ext cx="904135" cy="899615"/>
            </a:xfrm>
            <a:custGeom>
              <a:avLst/>
              <a:gdLst/>
              <a:ahLst/>
              <a:cxnLst/>
              <a:rect l="l" t="t" r="r" b="b"/>
              <a:pathLst>
                <a:path w="38764" h="38796" extrusionOk="0">
                  <a:moveTo>
                    <a:pt x="19382" y="286"/>
                  </a:moveTo>
                  <a:cubicBezTo>
                    <a:pt x="29928" y="286"/>
                    <a:pt x="38510" y="8868"/>
                    <a:pt x="38510" y="19414"/>
                  </a:cubicBezTo>
                  <a:cubicBezTo>
                    <a:pt x="38510" y="29960"/>
                    <a:pt x="29928" y="38542"/>
                    <a:pt x="19382" y="38542"/>
                  </a:cubicBezTo>
                  <a:cubicBezTo>
                    <a:pt x="8805" y="38542"/>
                    <a:pt x="222" y="29960"/>
                    <a:pt x="222" y="19414"/>
                  </a:cubicBezTo>
                  <a:cubicBezTo>
                    <a:pt x="222" y="8868"/>
                    <a:pt x="8805" y="286"/>
                    <a:pt x="19382" y="286"/>
                  </a:cubicBezTo>
                  <a:close/>
                  <a:moveTo>
                    <a:pt x="19382" y="1"/>
                  </a:moveTo>
                  <a:cubicBezTo>
                    <a:pt x="8678" y="1"/>
                    <a:pt x="1" y="8710"/>
                    <a:pt x="1" y="19414"/>
                  </a:cubicBezTo>
                  <a:cubicBezTo>
                    <a:pt x="1" y="30086"/>
                    <a:pt x="8678" y="38795"/>
                    <a:pt x="19382" y="38795"/>
                  </a:cubicBezTo>
                  <a:cubicBezTo>
                    <a:pt x="30055" y="38795"/>
                    <a:pt x="38764" y="30086"/>
                    <a:pt x="38764" y="19414"/>
                  </a:cubicBezTo>
                  <a:cubicBezTo>
                    <a:pt x="38764" y="8710"/>
                    <a:pt x="30055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748;p31">
              <a:extLst>
                <a:ext uri="{FF2B5EF4-FFF2-40B4-BE49-F238E27FC236}">
                  <a16:creationId xmlns:a16="http://schemas.microsoft.com/office/drawing/2014/main" id="{8F85605A-4168-8B2A-E0DC-855DBD0D5088}"/>
                </a:ext>
              </a:extLst>
            </p:cNvPr>
            <p:cNvSpPr/>
            <p:nvPr/>
          </p:nvSpPr>
          <p:spPr>
            <a:xfrm>
              <a:off x="2652670" y="1209184"/>
              <a:ext cx="724633" cy="720415"/>
            </a:xfrm>
            <a:custGeom>
              <a:avLst/>
              <a:gdLst/>
              <a:ahLst/>
              <a:cxnLst/>
              <a:rect l="l" t="t" r="r" b="b"/>
              <a:pathLst>
                <a:path w="31068" h="31068" extrusionOk="0">
                  <a:moveTo>
                    <a:pt x="15550" y="3769"/>
                  </a:moveTo>
                  <a:cubicBezTo>
                    <a:pt x="22042" y="3769"/>
                    <a:pt x="27331" y="9058"/>
                    <a:pt x="27331" y="15550"/>
                  </a:cubicBezTo>
                  <a:cubicBezTo>
                    <a:pt x="27331" y="22042"/>
                    <a:pt x="22042" y="27331"/>
                    <a:pt x="15550" y="27331"/>
                  </a:cubicBezTo>
                  <a:cubicBezTo>
                    <a:pt x="9026" y="27331"/>
                    <a:pt x="3738" y="22042"/>
                    <a:pt x="3738" y="15550"/>
                  </a:cubicBezTo>
                  <a:cubicBezTo>
                    <a:pt x="3738" y="9026"/>
                    <a:pt x="9026" y="3769"/>
                    <a:pt x="15550" y="3769"/>
                  </a:cubicBezTo>
                  <a:close/>
                  <a:moveTo>
                    <a:pt x="15550" y="1"/>
                  </a:moveTo>
                  <a:cubicBezTo>
                    <a:pt x="6968" y="1"/>
                    <a:pt x="1" y="6968"/>
                    <a:pt x="1" y="15550"/>
                  </a:cubicBezTo>
                  <a:cubicBezTo>
                    <a:pt x="1" y="24101"/>
                    <a:pt x="6968" y="31068"/>
                    <a:pt x="15550" y="31068"/>
                  </a:cubicBezTo>
                  <a:cubicBezTo>
                    <a:pt x="24101" y="31068"/>
                    <a:pt x="31068" y="24101"/>
                    <a:pt x="31068" y="15550"/>
                  </a:cubicBezTo>
                  <a:cubicBezTo>
                    <a:pt x="31068" y="6968"/>
                    <a:pt x="24101" y="1"/>
                    <a:pt x="155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3035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  <p:bldP spid="420" grpId="0"/>
      <p:bldP spid="421" grpId="0"/>
      <p:bldP spid="4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3" name="Google Shape;2373;p28"/>
          <p:cNvGrpSpPr/>
          <p:nvPr/>
        </p:nvGrpSpPr>
        <p:grpSpPr>
          <a:xfrm>
            <a:off x="4163984" y="2242192"/>
            <a:ext cx="4049272" cy="2552920"/>
            <a:chOff x="1995750" y="2098600"/>
            <a:chExt cx="3550125" cy="2238225"/>
          </a:xfrm>
        </p:grpSpPr>
        <p:sp>
          <p:nvSpPr>
            <p:cNvPr id="2374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2781150" y="2541175"/>
              <a:ext cx="2039500" cy="1175750"/>
            </a:xfrm>
            <a:custGeom>
              <a:avLst/>
              <a:gdLst/>
              <a:ahLst/>
              <a:cxnLst/>
              <a:rect l="l" t="t" r="r" b="b"/>
              <a:pathLst>
                <a:path w="81580" h="47030" extrusionOk="0">
                  <a:moveTo>
                    <a:pt x="982" y="1"/>
                  </a:moveTo>
                  <a:cubicBezTo>
                    <a:pt x="443" y="1"/>
                    <a:pt x="0" y="412"/>
                    <a:pt x="0" y="983"/>
                  </a:cubicBezTo>
                  <a:lnTo>
                    <a:pt x="0" y="46047"/>
                  </a:lnTo>
                  <a:cubicBezTo>
                    <a:pt x="0" y="46586"/>
                    <a:pt x="443" y="47029"/>
                    <a:pt x="982" y="47029"/>
                  </a:cubicBezTo>
                  <a:lnTo>
                    <a:pt x="80598" y="47029"/>
                  </a:lnTo>
                  <a:cubicBezTo>
                    <a:pt x="81136" y="47029"/>
                    <a:pt x="81580" y="46586"/>
                    <a:pt x="81580" y="46047"/>
                  </a:cubicBezTo>
                  <a:lnTo>
                    <a:pt x="81580" y="983"/>
                  </a:lnTo>
                  <a:cubicBezTo>
                    <a:pt x="81580" y="412"/>
                    <a:pt x="81136" y="1"/>
                    <a:pt x="80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3491325" y="2788200"/>
              <a:ext cx="599350" cy="711775"/>
            </a:xfrm>
            <a:custGeom>
              <a:avLst/>
              <a:gdLst/>
              <a:ahLst/>
              <a:cxnLst/>
              <a:rect l="l" t="t" r="r" b="b"/>
              <a:pathLst>
                <a:path w="23974" h="28471" extrusionOk="0">
                  <a:moveTo>
                    <a:pt x="11971" y="0"/>
                  </a:moveTo>
                  <a:cubicBezTo>
                    <a:pt x="0" y="0"/>
                    <a:pt x="0" y="3009"/>
                    <a:pt x="0" y="3009"/>
                  </a:cubicBezTo>
                  <a:lnTo>
                    <a:pt x="0" y="12953"/>
                  </a:lnTo>
                  <a:cubicBezTo>
                    <a:pt x="0" y="18368"/>
                    <a:pt x="2914" y="23372"/>
                    <a:pt x="7632" y="26001"/>
                  </a:cubicBezTo>
                  <a:lnTo>
                    <a:pt x="11971" y="28471"/>
                  </a:lnTo>
                  <a:lnTo>
                    <a:pt x="16341" y="26001"/>
                  </a:lnTo>
                  <a:cubicBezTo>
                    <a:pt x="21028" y="23372"/>
                    <a:pt x="23974" y="18368"/>
                    <a:pt x="23974" y="12953"/>
                  </a:cubicBezTo>
                  <a:lnTo>
                    <a:pt x="23974" y="3009"/>
                  </a:lnTo>
                  <a:cubicBezTo>
                    <a:pt x="23974" y="3009"/>
                    <a:pt x="23214" y="0"/>
                    <a:pt x="119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3435100" y="2731975"/>
              <a:ext cx="711800" cy="824225"/>
            </a:xfrm>
            <a:custGeom>
              <a:avLst/>
              <a:gdLst/>
              <a:ahLst/>
              <a:cxnLst/>
              <a:rect l="l" t="t" r="r" b="b"/>
              <a:pathLst>
                <a:path w="28472" h="32969" extrusionOk="0">
                  <a:moveTo>
                    <a:pt x="14220" y="2249"/>
                  </a:moveTo>
                  <a:cubicBezTo>
                    <a:pt x="25463" y="2249"/>
                    <a:pt x="26223" y="5258"/>
                    <a:pt x="26223" y="5258"/>
                  </a:cubicBezTo>
                  <a:lnTo>
                    <a:pt x="26223" y="15202"/>
                  </a:lnTo>
                  <a:cubicBezTo>
                    <a:pt x="26223" y="20617"/>
                    <a:pt x="23309" y="25589"/>
                    <a:pt x="18590" y="28250"/>
                  </a:cubicBezTo>
                  <a:lnTo>
                    <a:pt x="14220" y="30720"/>
                  </a:lnTo>
                  <a:lnTo>
                    <a:pt x="9881" y="28250"/>
                  </a:lnTo>
                  <a:cubicBezTo>
                    <a:pt x="5163" y="25621"/>
                    <a:pt x="2249" y="20617"/>
                    <a:pt x="2249" y="15202"/>
                  </a:cubicBezTo>
                  <a:lnTo>
                    <a:pt x="2249" y="5258"/>
                  </a:lnTo>
                  <a:cubicBezTo>
                    <a:pt x="2249" y="5258"/>
                    <a:pt x="2249" y="2249"/>
                    <a:pt x="14220" y="2249"/>
                  </a:cubicBezTo>
                  <a:close/>
                  <a:moveTo>
                    <a:pt x="14220" y="1"/>
                  </a:moveTo>
                  <a:cubicBezTo>
                    <a:pt x="8900" y="1"/>
                    <a:pt x="5036" y="603"/>
                    <a:pt x="2756" y="1743"/>
                  </a:cubicBezTo>
                  <a:cubicBezTo>
                    <a:pt x="191" y="3010"/>
                    <a:pt x="1" y="4751"/>
                    <a:pt x="1" y="5258"/>
                  </a:cubicBezTo>
                  <a:lnTo>
                    <a:pt x="1" y="15202"/>
                  </a:lnTo>
                  <a:cubicBezTo>
                    <a:pt x="1" y="21409"/>
                    <a:pt x="3358" y="27173"/>
                    <a:pt x="8773" y="30213"/>
                  </a:cubicBezTo>
                  <a:lnTo>
                    <a:pt x="13143" y="32652"/>
                  </a:lnTo>
                  <a:cubicBezTo>
                    <a:pt x="13460" y="32873"/>
                    <a:pt x="13840" y="32968"/>
                    <a:pt x="14220" y="32968"/>
                  </a:cubicBezTo>
                  <a:cubicBezTo>
                    <a:pt x="14600" y="32968"/>
                    <a:pt x="14980" y="32873"/>
                    <a:pt x="15329" y="32652"/>
                  </a:cubicBezTo>
                  <a:lnTo>
                    <a:pt x="19667" y="30213"/>
                  </a:lnTo>
                  <a:cubicBezTo>
                    <a:pt x="25083" y="27173"/>
                    <a:pt x="28471" y="21409"/>
                    <a:pt x="28471" y="15202"/>
                  </a:cubicBezTo>
                  <a:lnTo>
                    <a:pt x="28471" y="5258"/>
                  </a:lnTo>
                  <a:cubicBezTo>
                    <a:pt x="28471" y="5068"/>
                    <a:pt x="28440" y="4878"/>
                    <a:pt x="28376" y="4688"/>
                  </a:cubicBezTo>
                  <a:cubicBezTo>
                    <a:pt x="28250" y="4181"/>
                    <a:pt x="27679" y="2788"/>
                    <a:pt x="25399" y="1711"/>
                  </a:cubicBezTo>
                  <a:cubicBezTo>
                    <a:pt x="22961" y="571"/>
                    <a:pt x="19224" y="1"/>
                    <a:pt x="1422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3610075" y="2984950"/>
              <a:ext cx="399050" cy="261675"/>
            </a:xfrm>
            <a:custGeom>
              <a:avLst/>
              <a:gdLst/>
              <a:ahLst/>
              <a:cxnLst/>
              <a:rect l="l" t="t" r="r" b="b"/>
              <a:pathLst>
                <a:path w="15962" h="10467" extrusionOk="0">
                  <a:moveTo>
                    <a:pt x="14715" y="0"/>
                  </a:moveTo>
                  <a:cubicBezTo>
                    <a:pt x="14426" y="0"/>
                    <a:pt x="14141" y="111"/>
                    <a:pt x="13935" y="333"/>
                  </a:cubicBezTo>
                  <a:lnTo>
                    <a:pt x="6493" y="7775"/>
                  </a:lnTo>
                  <a:lnTo>
                    <a:pt x="2027" y="3310"/>
                  </a:lnTo>
                  <a:cubicBezTo>
                    <a:pt x="1806" y="3088"/>
                    <a:pt x="1521" y="2977"/>
                    <a:pt x="1236" y="2977"/>
                  </a:cubicBezTo>
                  <a:cubicBezTo>
                    <a:pt x="951" y="2977"/>
                    <a:pt x="666" y="3088"/>
                    <a:pt x="444" y="3310"/>
                  </a:cubicBezTo>
                  <a:cubicBezTo>
                    <a:pt x="1" y="3753"/>
                    <a:pt x="1" y="4481"/>
                    <a:pt x="444" y="4893"/>
                  </a:cubicBezTo>
                  <a:lnTo>
                    <a:pt x="5669" y="10150"/>
                  </a:lnTo>
                  <a:cubicBezTo>
                    <a:pt x="5891" y="10372"/>
                    <a:pt x="6176" y="10467"/>
                    <a:pt x="6493" y="10467"/>
                  </a:cubicBezTo>
                  <a:cubicBezTo>
                    <a:pt x="6778" y="10467"/>
                    <a:pt x="7063" y="10372"/>
                    <a:pt x="7284" y="10150"/>
                  </a:cubicBezTo>
                  <a:lnTo>
                    <a:pt x="15518" y="1916"/>
                  </a:lnTo>
                  <a:cubicBezTo>
                    <a:pt x="15962" y="1473"/>
                    <a:pt x="15962" y="776"/>
                    <a:pt x="15518" y="333"/>
                  </a:cubicBezTo>
                  <a:cubicBezTo>
                    <a:pt x="15297" y="111"/>
                    <a:pt x="15004" y="0"/>
                    <a:pt x="147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2173875" y="22411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62"/>
                    <a:pt x="1331" y="1520"/>
                    <a:pt x="1141" y="1520"/>
                  </a:cubicBezTo>
                  <a:cubicBezTo>
                    <a:pt x="919" y="1520"/>
                    <a:pt x="761" y="1362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74"/>
                    <a:pt x="508" y="2280"/>
                    <a:pt x="1141" y="2280"/>
                  </a:cubicBezTo>
                  <a:cubicBezTo>
                    <a:pt x="1743" y="2280"/>
                    <a:pt x="2281" y="1774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2173875" y="239630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30"/>
                    <a:pt x="1331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43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28"/>
          <p:cNvSpPr txBox="1"/>
          <p:nvPr/>
        </p:nvSpPr>
        <p:spPr>
          <a:xfrm>
            <a:off x="2591100" y="411475"/>
            <a:ext cx="39618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Fira Sans Medium"/>
                <a:ea typeface="Fira Sans Medium"/>
                <a:cs typeface="Fira Sans Medium"/>
                <a:sym typeface="Fira Sans Medium"/>
              </a:rPr>
              <a:t>Manfaat Penelitian</a:t>
            </a:r>
            <a:endParaRPr sz="3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" name="Google Shape;1669;p20">
            <a:extLst>
              <a:ext uri="{FF2B5EF4-FFF2-40B4-BE49-F238E27FC236}">
                <a16:creationId xmlns:a16="http://schemas.microsoft.com/office/drawing/2014/main" id="{4ED594E0-4B65-1DF4-3695-8E08C6835BA6}"/>
              </a:ext>
            </a:extLst>
          </p:cNvPr>
          <p:cNvGrpSpPr/>
          <p:nvPr/>
        </p:nvGrpSpPr>
        <p:grpSpPr>
          <a:xfrm>
            <a:off x="7138122" y="696075"/>
            <a:ext cx="987877" cy="1111795"/>
            <a:chOff x="2870204" y="1201022"/>
            <a:chExt cx="1260851" cy="1419011"/>
          </a:xfrm>
        </p:grpSpPr>
        <p:sp>
          <p:nvSpPr>
            <p:cNvPr id="3" name="Google Shape;1670;p20">
              <a:extLst>
                <a:ext uri="{FF2B5EF4-FFF2-40B4-BE49-F238E27FC236}">
                  <a16:creationId xmlns:a16="http://schemas.microsoft.com/office/drawing/2014/main" id="{A6D382F0-A83B-A8E2-4854-376C8C28EBDA}"/>
                </a:ext>
              </a:extLst>
            </p:cNvPr>
            <p:cNvSpPr/>
            <p:nvPr/>
          </p:nvSpPr>
          <p:spPr>
            <a:xfrm>
              <a:off x="3323975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71;p20">
              <a:extLst>
                <a:ext uri="{FF2B5EF4-FFF2-40B4-BE49-F238E27FC236}">
                  <a16:creationId xmlns:a16="http://schemas.microsoft.com/office/drawing/2014/main" id="{45E405A9-6080-EB7A-B952-DA9774020164}"/>
                </a:ext>
              </a:extLst>
            </p:cNvPr>
            <p:cNvSpPr/>
            <p:nvPr/>
          </p:nvSpPr>
          <p:spPr>
            <a:xfrm>
              <a:off x="287020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72;p20">
              <a:extLst>
                <a:ext uri="{FF2B5EF4-FFF2-40B4-BE49-F238E27FC236}">
                  <a16:creationId xmlns:a16="http://schemas.microsoft.com/office/drawing/2014/main" id="{9C4F7D22-E3DB-D780-8063-91B63C70527A}"/>
                </a:ext>
              </a:extLst>
            </p:cNvPr>
            <p:cNvSpPr/>
            <p:nvPr/>
          </p:nvSpPr>
          <p:spPr>
            <a:xfrm>
              <a:off x="3082376" y="1388608"/>
              <a:ext cx="1048679" cy="965240"/>
            </a:xfrm>
            <a:custGeom>
              <a:avLst/>
              <a:gdLst/>
              <a:ahLst/>
              <a:cxnLst/>
              <a:rect l="l" t="t" r="r" b="b"/>
              <a:pathLst>
                <a:path w="32715" h="30112" extrusionOk="0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73;p20">
              <a:extLst>
                <a:ext uri="{FF2B5EF4-FFF2-40B4-BE49-F238E27FC236}">
                  <a16:creationId xmlns:a16="http://schemas.microsoft.com/office/drawing/2014/main" id="{ADD6D802-3B1D-A092-D7BB-9FB94053E88E}"/>
                </a:ext>
              </a:extLst>
            </p:cNvPr>
            <p:cNvSpPr/>
            <p:nvPr/>
          </p:nvSpPr>
          <p:spPr>
            <a:xfrm>
              <a:off x="3147352" y="1440377"/>
              <a:ext cx="662929" cy="662929"/>
            </a:xfrm>
            <a:custGeom>
              <a:avLst/>
              <a:gdLst/>
              <a:ahLst/>
              <a:cxnLst/>
              <a:rect l="l" t="t" r="r" b="b"/>
              <a:pathLst>
                <a:path w="20681" h="20681" extrusionOk="0">
                  <a:moveTo>
                    <a:pt x="10325" y="1"/>
                  </a:moveTo>
                  <a:cubicBezTo>
                    <a:pt x="4624" y="1"/>
                    <a:pt x="0" y="4624"/>
                    <a:pt x="0" y="10357"/>
                  </a:cubicBezTo>
                  <a:cubicBezTo>
                    <a:pt x="0" y="16057"/>
                    <a:pt x="4624" y="20681"/>
                    <a:pt x="10325" y="20681"/>
                  </a:cubicBezTo>
                  <a:cubicBezTo>
                    <a:pt x="16025" y="20681"/>
                    <a:pt x="20680" y="16057"/>
                    <a:pt x="20680" y="10357"/>
                  </a:cubicBezTo>
                  <a:cubicBezTo>
                    <a:pt x="20680" y="4624"/>
                    <a:pt x="16025" y="1"/>
                    <a:pt x="10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74;p20">
              <a:extLst>
                <a:ext uri="{FF2B5EF4-FFF2-40B4-BE49-F238E27FC236}">
                  <a16:creationId xmlns:a16="http://schemas.microsoft.com/office/drawing/2014/main" id="{346D61FB-8C80-D113-3A51-405E5D4D8B10}"/>
                </a:ext>
              </a:extLst>
            </p:cNvPr>
            <p:cNvSpPr/>
            <p:nvPr/>
          </p:nvSpPr>
          <p:spPr>
            <a:xfrm>
              <a:off x="3276277" y="1668801"/>
              <a:ext cx="405079" cy="206114"/>
            </a:xfrm>
            <a:custGeom>
              <a:avLst/>
              <a:gdLst/>
              <a:ahLst/>
              <a:cxnLst/>
              <a:rect l="l" t="t" r="r" b="b"/>
              <a:pathLst>
                <a:path w="12637" h="6430" extrusionOk="0">
                  <a:moveTo>
                    <a:pt x="11718" y="2154"/>
                  </a:moveTo>
                  <a:lnTo>
                    <a:pt x="11718" y="4307"/>
                  </a:lnTo>
                  <a:lnTo>
                    <a:pt x="11021" y="4307"/>
                  </a:lnTo>
                  <a:lnTo>
                    <a:pt x="11021" y="2154"/>
                  </a:lnTo>
                  <a:close/>
                  <a:moveTo>
                    <a:pt x="10135" y="919"/>
                  </a:moveTo>
                  <a:lnTo>
                    <a:pt x="10135" y="1679"/>
                  </a:lnTo>
                  <a:lnTo>
                    <a:pt x="10135" y="4751"/>
                  </a:lnTo>
                  <a:lnTo>
                    <a:pt x="10135" y="5511"/>
                  </a:lnTo>
                  <a:lnTo>
                    <a:pt x="887" y="5511"/>
                  </a:lnTo>
                  <a:lnTo>
                    <a:pt x="887" y="919"/>
                  </a:lnTo>
                  <a:close/>
                  <a:moveTo>
                    <a:pt x="444" y="0"/>
                  </a:moveTo>
                  <a:cubicBezTo>
                    <a:pt x="190" y="0"/>
                    <a:pt x="0" y="222"/>
                    <a:pt x="0" y="475"/>
                  </a:cubicBezTo>
                  <a:lnTo>
                    <a:pt x="0" y="5954"/>
                  </a:lnTo>
                  <a:cubicBezTo>
                    <a:pt x="0" y="6207"/>
                    <a:pt x="190" y="6429"/>
                    <a:pt x="444" y="6429"/>
                  </a:cubicBezTo>
                  <a:lnTo>
                    <a:pt x="10578" y="6429"/>
                  </a:lnTo>
                  <a:cubicBezTo>
                    <a:pt x="10831" y="6429"/>
                    <a:pt x="11021" y="6207"/>
                    <a:pt x="11021" y="5954"/>
                  </a:cubicBezTo>
                  <a:lnTo>
                    <a:pt x="11021" y="5194"/>
                  </a:lnTo>
                  <a:lnTo>
                    <a:pt x="12193" y="5194"/>
                  </a:lnTo>
                  <a:cubicBezTo>
                    <a:pt x="12415" y="5194"/>
                    <a:pt x="12636" y="5004"/>
                    <a:pt x="12636" y="4751"/>
                  </a:cubicBezTo>
                  <a:lnTo>
                    <a:pt x="12636" y="1679"/>
                  </a:lnTo>
                  <a:cubicBezTo>
                    <a:pt x="12636" y="1425"/>
                    <a:pt x="12415" y="1235"/>
                    <a:pt x="12193" y="1235"/>
                  </a:cubicBezTo>
                  <a:lnTo>
                    <a:pt x="11021" y="1235"/>
                  </a:lnTo>
                  <a:lnTo>
                    <a:pt x="11021" y="475"/>
                  </a:lnTo>
                  <a:cubicBezTo>
                    <a:pt x="11021" y="222"/>
                    <a:pt x="10831" y="0"/>
                    <a:pt x="105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75;p20">
              <a:extLst>
                <a:ext uri="{FF2B5EF4-FFF2-40B4-BE49-F238E27FC236}">
                  <a16:creationId xmlns:a16="http://schemas.microsoft.com/office/drawing/2014/main" id="{D082F9A8-8545-8CF2-DAD7-2A1B1852A325}"/>
                </a:ext>
              </a:extLst>
            </p:cNvPr>
            <p:cNvSpPr/>
            <p:nvPr/>
          </p:nvSpPr>
          <p:spPr>
            <a:xfrm>
              <a:off x="3318910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76;p20">
              <a:extLst>
                <a:ext uri="{FF2B5EF4-FFF2-40B4-BE49-F238E27FC236}">
                  <a16:creationId xmlns:a16="http://schemas.microsoft.com/office/drawing/2014/main" id="{C3525A12-0C47-446D-21B5-DBFE17C88425}"/>
                </a:ext>
              </a:extLst>
            </p:cNvPr>
            <p:cNvSpPr/>
            <p:nvPr/>
          </p:nvSpPr>
          <p:spPr>
            <a:xfrm>
              <a:off x="3373724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77;p20">
              <a:extLst>
                <a:ext uri="{FF2B5EF4-FFF2-40B4-BE49-F238E27FC236}">
                  <a16:creationId xmlns:a16="http://schemas.microsoft.com/office/drawing/2014/main" id="{149B3221-2380-23E6-5418-922C73E3E11E}"/>
                </a:ext>
              </a:extLst>
            </p:cNvPr>
            <p:cNvSpPr/>
            <p:nvPr/>
          </p:nvSpPr>
          <p:spPr>
            <a:xfrm>
              <a:off x="3428538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3" y="3959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70;p14">
            <a:extLst>
              <a:ext uri="{FF2B5EF4-FFF2-40B4-BE49-F238E27FC236}">
                <a16:creationId xmlns:a16="http://schemas.microsoft.com/office/drawing/2014/main" id="{AF9B4B6B-1816-F5A1-7129-F3605B5388C3}"/>
              </a:ext>
            </a:extLst>
          </p:cNvPr>
          <p:cNvSpPr txBox="1"/>
          <p:nvPr/>
        </p:nvSpPr>
        <p:spPr>
          <a:xfrm>
            <a:off x="1211227" y="1703149"/>
            <a:ext cx="3268159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Aplikasi Pembelajaran Berbasis CAI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" name="Google Shape;171;p14">
            <a:extLst>
              <a:ext uri="{FF2B5EF4-FFF2-40B4-BE49-F238E27FC236}">
                <a16:creationId xmlns:a16="http://schemas.microsoft.com/office/drawing/2014/main" id="{A646EAA3-F435-46EC-8E6A-7B11D4082E8F}"/>
              </a:ext>
            </a:extLst>
          </p:cNvPr>
          <p:cNvSpPr txBox="1"/>
          <p:nvPr/>
        </p:nvSpPr>
        <p:spPr>
          <a:xfrm>
            <a:off x="1254905" y="1943092"/>
            <a:ext cx="3304230" cy="647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User yang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berinteraksi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dengan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sistem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dengan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3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tahap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yaitu</a:t>
            </a: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 drill and practice, tutorial, or simulation.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7" name="Google Shape;215;p14">
            <a:extLst>
              <a:ext uri="{FF2B5EF4-FFF2-40B4-BE49-F238E27FC236}">
                <a16:creationId xmlns:a16="http://schemas.microsoft.com/office/drawing/2014/main" id="{BF400AF3-FEB6-E6DA-9DDD-FAE92EDCBF4C}"/>
              </a:ext>
            </a:extLst>
          </p:cNvPr>
          <p:cNvGrpSpPr/>
          <p:nvPr/>
        </p:nvGrpSpPr>
        <p:grpSpPr>
          <a:xfrm>
            <a:off x="532754" y="1718039"/>
            <a:ext cx="630104" cy="630104"/>
            <a:chOff x="2190776" y="2499219"/>
            <a:chExt cx="630104" cy="630104"/>
          </a:xfrm>
        </p:grpSpPr>
        <p:sp>
          <p:nvSpPr>
            <p:cNvPr id="28" name="Google Shape;216;p14">
              <a:extLst>
                <a:ext uri="{FF2B5EF4-FFF2-40B4-BE49-F238E27FC236}">
                  <a16:creationId xmlns:a16="http://schemas.microsoft.com/office/drawing/2014/main" id="{8E84490B-92A2-7796-FA53-18D3FAAFF82E}"/>
                </a:ext>
              </a:extLst>
            </p:cNvPr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7;p14">
              <a:extLst>
                <a:ext uri="{FF2B5EF4-FFF2-40B4-BE49-F238E27FC236}">
                  <a16:creationId xmlns:a16="http://schemas.microsoft.com/office/drawing/2014/main" id="{7AA95EE8-C845-E4F9-FB1F-4E07D04A73AE}"/>
                </a:ext>
              </a:extLst>
            </p:cNvPr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8;p14">
              <a:extLst>
                <a:ext uri="{FF2B5EF4-FFF2-40B4-BE49-F238E27FC236}">
                  <a16:creationId xmlns:a16="http://schemas.microsoft.com/office/drawing/2014/main" id="{7B68DF85-5C8A-BEAF-B7F1-34D7E7720D81}"/>
                </a:ext>
              </a:extLst>
            </p:cNvPr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9;p14">
              <a:extLst>
                <a:ext uri="{FF2B5EF4-FFF2-40B4-BE49-F238E27FC236}">
                  <a16:creationId xmlns:a16="http://schemas.microsoft.com/office/drawing/2014/main" id="{71FA0BBC-E48A-EE8E-7354-A205F04C8BD9}"/>
                </a:ext>
              </a:extLst>
            </p:cNvPr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0;p14">
              <a:extLst>
                <a:ext uri="{FF2B5EF4-FFF2-40B4-BE49-F238E27FC236}">
                  <a16:creationId xmlns:a16="http://schemas.microsoft.com/office/drawing/2014/main" id="{F7DC2194-DCF9-F396-65B4-F4D3973EB3B8}"/>
                </a:ext>
              </a:extLst>
            </p:cNvPr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17;p28">
            <a:extLst>
              <a:ext uri="{FF2B5EF4-FFF2-40B4-BE49-F238E27FC236}">
                <a16:creationId xmlns:a16="http://schemas.microsoft.com/office/drawing/2014/main" id="{33A0B395-6DE2-6FBE-B621-909105ED3CE4}"/>
              </a:ext>
            </a:extLst>
          </p:cNvPr>
          <p:cNvSpPr txBox="1"/>
          <p:nvPr/>
        </p:nvSpPr>
        <p:spPr>
          <a:xfrm>
            <a:off x="2591100" y="411475"/>
            <a:ext cx="39618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Fira Sans Medium"/>
                <a:ea typeface="Fira Sans Medium"/>
                <a:cs typeface="Fira Sans Medium"/>
                <a:sym typeface="Fira Sans Medium"/>
              </a:rPr>
              <a:t>Apa itu CAI?</a:t>
            </a:r>
            <a:endParaRPr sz="3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" name="Google Shape;171;p14">
            <a:extLst>
              <a:ext uri="{FF2B5EF4-FFF2-40B4-BE49-F238E27FC236}">
                <a16:creationId xmlns:a16="http://schemas.microsoft.com/office/drawing/2014/main" id="{841A5E08-B690-5C38-A8CD-41F969DD7741}"/>
              </a:ext>
            </a:extLst>
          </p:cNvPr>
          <p:cNvSpPr txBox="1"/>
          <p:nvPr/>
        </p:nvSpPr>
        <p:spPr>
          <a:xfrm>
            <a:off x="1253995" y="1761557"/>
            <a:ext cx="6636009" cy="239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Pada CAI,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komputer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ditempatkan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sebagai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sarana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pembelajaran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individu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,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hal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ini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berarti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user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dapat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berinteraksi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dengan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komputer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secara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bebas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.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Membebaskan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siswa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melakukan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interaksi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dengan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komputer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merupakan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salah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satu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konsep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media yang </a:t>
            </a:r>
            <a:r>
              <a:rPr lang="en-ID" sz="1600" dirty="0" err="1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interaktif</a:t>
            </a:r>
            <a:r>
              <a:rPr lang="en-ID" sz="1600" dirty="0">
                <a:effectLst/>
                <a:latin typeface="Fira sans" panose="020B0503050000020004" pitchFamily="34" charset="0"/>
                <a:ea typeface="Calibri" panose="020F0502020204030204" pitchFamily="34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Harvei</a:t>
            </a:r>
            <a:r>
              <a:rPr lang="en-US" sz="1800" dirty="0"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 dan </a:t>
            </a:r>
            <a:r>
              <a:rPr lang="en-US" sz="1800" dirty="0" err="1"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Paska</a:t>
            </a:r>
            <a:r>
              <a:rPr lang="en-US" sz="1800" dirty="0"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 - 2019</a:t>
            </a:r>
            <a:endParaRPr sz="1800" dirty="0"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13533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p38"/>
          <p:cNvSpPr/>
          <p:nvPr/>
        </p:nvSpPr>
        <p:spPr>
          <a:xfrm>
            <a:off x="3987635" y="939260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8" name="Google Shape;3928;p38"/>
          <p:cNvSpPr/>
          <p:nvPr/>
        </p:nvSpPr>
        <p:spPr>
          <a:xfrm>
            <a:off x="3987635" y="93821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9" name="Google Shape;3929;p38"/>
          <p:cNvSpPr/>
          <p:nvPr/>
        </p:nvSpPr>
        <p:spPr>
          <a:xfrm>
            <a:off x="3976265" y="92684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0" name="Google Shape;3930;p38"/>
          <p:cNvSpPr/>
          <p:nvPr/>
        </p:nvSpPr>
        <p:spPr>
          <a:xfrm>
            <a:off x="3987635" y="1729771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1" name="Google Shape;3931;p38"/>
          <p:cNvSpPr/>
          <p:nvPr/>
        </p:nvSpPr>
        <p:spPr>
          <a:xfrm>
            <a:off x="3987635" y="1729771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2" name="Google Shape;3932;p38"/>
          <p:cNvSpPr/>
          <p:nvPr/>
        </p:nvSpPr>
        <p:spPr>
          <a:xfrm>
            <a:off x="3976265" y="1717355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3" name="Google Shape;3933;p38"/>
          <p:cNvSpPr/>
          <p:nvPr/>
        </p:nvSpPr>
        <p:spPr>
          <a:xfrm>
            <a:off x="3987635" y="2520282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4" name="Google Shape;3934;p38"/>
          <p:cNvSpPr/>
          <p:nvPr/>
        </p:nvSpPr>
        <p:spPr>
          <a:xfrm>
            <a:off x="3987635" y="2519237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5" name="Google Shape;3935;p38"/>
          <p:cNvSpPr/>
          <p:nvPr/>
        </p:nvSpPr>
        <p:spPr>
          <a:xfrm>
            <a:off x="3976265" y="2508912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6" name="Google Shape;3936;p38"/>
          <p:cNvSpPr/>
          <p:nvPr/>
        </p:nvSpPr>
        <p:spPr>
          <a:xfrm>
            <a:off x="3987635" y="3310793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7" name="Google Shape;3937;p38"/>
          <p:cNvSpPr/>
          <p:nvPr/>
        </p:nvSpPr>
        <p:spPr>
          <a:xfrm>
            <a:off x="3987635" y="3310793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8" name="Google Shape;3938;p38"/>
          <p:cNvSpPr/>
          <p:nvPr/>
        </p:nvSpPr>
        <p:spPr>
          <a:xfrm>
            <a:off x="3976265" y="3299423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9" name="Google Shape;3939;p38"/>
          <p:cNvSpPr/>
          <p:nvPr/>
        </p:nvSpPr>
        <p:spPr>
          <a:xfrm>
            <a:off x="3987635" y="4101304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0" name="Google Shape;3940;p38"/>
          <p:cNvSpPr/>
          <p:nvPr/>
        </p:nvSpPr>
        <p:spPr>
          <a:xfrm>
            <a:off x="3987635" y="410130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5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41" name="Google Shape;3941;p38"/>
          <p:cNvSpPr/>
          <p:nvPr/>
        </p:nvSpPr>
        <p:spPr>
          <a:xfrm>
            <a:off x="3976265" y="408993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97"/>
                  <a:pt x="9881" y="19097"/>
                </a:cubicBezTo>
                <a:cubicBezTo>
                  <a:pt x="4814" y="19097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53"/>
                  <a:pt x="0" y="9881"/>
                </a:cubicBezTo>
                <a:cubicBezTo>
                  <a:pt x="0" y="12541"/>
                  <a:pt x="1014" y="15011"/>
                  <a:pt x="2882" y="16880"/>
                </a:cubicBezTo>
                <a:cubicBezTo>
                  <a:pt x="4751" y="18748"/>
                  <a:pt x="7252" y="19793"/>
                  <a:pt x="9881" y="19793"/>
                </a:cubicBezTo>
                <a:cubicBezTo>
                  <a:pt x="12541" y="19793"/>
                  <a:pt x="15011" y="18748"/>
                  <a:pt x="16880" y="16880"/>
                </a:cubicBezTo>
                <a:cubicBezTo>
                  <a:pt x="18748" y="15011"/>
                  <a:pt x="19762" y="12541"/>
                  <a:pt x="19762" y="9881"/>
                </a:cubicBezTo>
                <a:cubicBezTo>
                  <a:pt x="19762" y="7253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2" name="Google Shape;3942;p38"/>
          <p:cNvSpPr/>
          <p:nvPr/>
        </p:nvSpPr>
        <p:spPr>
          <a:xfrm>
            <a:off x="2878436" y="2263672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3" name="Google Shape;3943;p38"/>
          <p:cNvSpPr/>
          <p:nvPr/>
        </p:nvSpPr>
        <p:spPr>
          <a:xfrm>
            <a:off x="2878436" y="251407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4" name="Google Shape;3944;p38"/>
          <p:cNvSpPr/>
          <p:nvPr/>
        </p:nvSpPr>
        <p:spPr>
          <a:xfrm>
            <a:off x="2878436" y="2764476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38"/>
          <p:cNvSpPr/>
          <p:nvPr/>
        </p:nvSpPr>
        <p:spPr>
          <a:xfrm>
            <a:off x="2878436" y="301592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6" name="Google Shape;3946;p38"/>
          <p:cNvSpPr/>
          <p:nvPr/>
        </p:nvSpPr>
        <p:spPr>
          <a:xfrm>
            <a:off x="2878436" y="3266293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7" name="Google Shape;3947;p38"/>
          <p:cNvSpPr/>
          <p:nvPr/>
        </p:nvSpPr>
        <p:spPr>
          <a:xfrm>
            <a:off x="2944663" y="1458687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28661" y="0"/>
                </a:moveTo>
                <a:lnTo>
                  <a:pt x="10514" y="26507"/>
                </a:lnTo>
                <a:lnTo>
                  <a:pt x="0" y="26507"/>
                </a:lnTo>
                <a:lnTo>
                  <a:pt x="0" y="26856"/>
                </a:lnTo>
                <a:lnTo>
                  <a:pt x="10609" y="26856"/>
                </a:lnTo>
                <a:lnTo>
                  <a:pt x="28882" y="285"/>
                </a:lnTo>
                <a:lnTo>
                  <a:pt x="2866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38"/>
          <p:cNvSpPr/>
          <p:nvPr/>
        </p:nvSpPr>
        <p:spPr>
          <a:xfrm>
            <a:off x="2944663" y="2087796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38"/>
          <p:cNvSpPr/>
          <p:nvPr/>
        </p:nvSpPr>
        <p:spPr>
          <a:xfrm>
            <a:off x="2944663" y="3327358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0" y="0"/>
                </a:moveTo>
                <a:lnTo>
                  <a:pt x="0" y="349"/>
                </a:lnTo>
                <a:lnTo>
                  <a:pt x="10514" y="349"/>
                </a:lnTo>
                <a:lnTo>
                  <a:pt x="28661" y="26856"/>
                </a:lnTo>
                <a:lnTo>
                  <a:pt x="28882" y="26539"/>
                </a:lnTo>
                <a:lnTo>
                  <a:pt x="10673" y="32"/>
                </a:lnTo>
                <a:lnTo>
                  <a:pt x="106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38"/>
          <p:cNvSpPr/>
          <p:nvPr/>
        </p:nvSpPr>
        <p:spPr>
          <a:xfrm>
            <a:off x="2944663" y="3075911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38"/>
          <p:cNvSpPr/>
          <p:nvPr/>
        </p:nvSpPr>
        <p:spPr>
          <a:xfrm>
            <a:off x="2944663" y="2825509"/>
            <a:ext cx="939530" cy="12448"/>
          </a:xfrm>
          <a:custGeom>
            <a:avLst/>
            <a:gdLst/>
            <a:ahLst/>
            <a:cxnLst/>
            <a:rect l="l" t="t" r="r" b="b"/>
            <a:pathLst>
              <a:path w="28756" h="381" extrusionOk="0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2" name="Google Shape;3952;p38"/>
          <p:cNvGrpSpPr/>
          <p:nvPr/>
        </p:nvGrpSpPr>
        <p:grpSpPr>
          <a:xfrm>
            <a:off x="457208" y="1168980"/>
            <a:ext cx="2230878" cy="3186908"/>
            <a:chOff x="457208" y="1168980"/>
            <a:chExt cx="2230878" cy="3186908"/>
          </a:xfrm>
        </p:grpSpPr>
        <p:sp>
          <p:nvSpPr>
            <p:cNvPr id="3953" name="Google Shape;3953;p38"/>
            <p:cNvSpPr/>
            <p:nvPr/>
          </p:nvSpPr>
          <p:spPr>
            <a:xfrm>
              <a:off x="1574706" y="1500083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79"/>
                  </a:lnTo>
                  <a:lnTo>
                    <a:pt x="0" y="67233"/>
                  </a:lnTo>
                  <a:lnTo>
                    <a:pt x="16025" y="57986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1006661" y="1475252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6" y="67993"/>
                  </a:lnTo>
                  <a:lnTo>
                    <a:pt x="17386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1031493" y="1579151"/>
              <a:ext cx="519427" cy="2103129"/>
            </a:xfrm>
            <a:custGeom>
              <a:avLst/>
              <a:gdLst/>
              <a:ahLst/>
              <a:cxnLst/>
              <a:rect l="l" t="t" r="r" b="b"/>
              <a:pathLst>
                <a:path w="15898" h="64370" extrusionOk="0">
                  <a:moveTo>
                    <a:pt x="302" y="1"/>
                  </a:moveTo>
                  <a:cubicBezTo>
                    <a:pt x="127" y="1"/>
                    <a:pt x="0" y="152"/>
                    <a:pt x="0" y="399"/>
                  </a:cubicBezTo>
                  <a:lnTo>
                    <a:pt x="0" y="55218"/>
                  </a:lnTo>
                  <a:lnTo>
                    <a:pt x="15898" y="64370"/>
                  </a:lnTo>
                  <a:lnTo>
                    <a:pt x="15898" y="9583"/>
                  </a:lnTo>
                  <a:cubicBezTo>
                    <a:pt x="15898" y="9234"/>
                    <a:pt x="15645" y="8791"/>
                    <a:pt x="15360" y="8633"/>
                  </a:cubicBezTo>
                  <a:lnTo>
                    <a:pt x="538" y="82"/>
                  </a:lnTo>
                  <a:cubicBezTo>
                    <a:pt x="455" y="26"/>
                    <a:pt x="375" y="1"/>
                    <a:pt x="3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1047012" y="1606073"/>
              <a:ext cx="488389" cy="388182"/>
            </a:xfrm>
            <a:custGeom>
              <a:avLst/>
              <a:gdLst/>
              <a:ahLst/>
              <a:cxnLst/>
              <a:rect l="l" t="t" r="r" b="b"/>
              <a:pathLst>
                <a:path w="14948" h="11881" extrusionOk="0">
                  <a:moveTo>
                    <a:pt x="256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3"/>
                    <a:pt x="444" y="3692"/>
                  </a:cubicBezTo>
                  <a:lnTo>
                    <a:pt x="14505" y="11831"/>
                  </a:lnTo>
                  <a:cubicBezTo>
                    <a:pt x="14572" y="11864"/>
                    <a:pt x="14636" y="11880"/>
                    <a:pt x="14692" y="11880"/>
                  </a:cubicBezTo>
                  <a:cubicBezTo>
                    <a:pt x="14846" y="11880"/>
                    <a:pt x="14948" y="11763"/>
                    <a:pt x="14948" y="11577"/>
                  </a:cubicBezTo>
                  <a:lnTo>
                    <a:pt x="14948" y="8949"/>
                  </a:lnTo>
                  <a:cubicBezTo>
                    <a:pt x="14948" y="8664"/>
                    <a:pt x="14758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0"/>
                    <a:pt x="25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1071843" y="164286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1071843" y="166975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1071843" y="169562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1380173" y="1844452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8"/>
            <p:cNvSpPr/>
            <p:nvPr/>
          </p:nvSpPr>
          <p:spPr>
            <a:xfrm>
              <a:off x="1427777" y="1872386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8"/>
            <p:cNvSpPr/>
            <p:nvPr/>
          </p:nvSpPr>
          <p:spPr>
            <a:xfrm>
              <a:off x="1476394" y="1900125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70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8"/>
            <p:cNvSpPr/>
            <p:nvPr/>
          </p:nvSpPr>
          <p:spPr>
            <a:xfrm>
              <a:off x="1047012" y="174453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2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3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8"/>
            <p:cNvSpPr/>
            <p:nvPr/>
          </p:nvSpPr>
          <p:spPr>
            <a:xfrm>
              <a:off x="1071843" y="17815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8"/>
            <p:cNvSpPr/>
            <p:nvPr/>
          </p:nvSpPr>
          <p:spPr>
            <a:xfrm>
              <a:off x="1071843" y="180736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8"/>
            <p:cNvSpPr/>
            <p:nvPr/>
          </p:nvSpPr>
          <p:spPr>
            <a:xfrm>
              <a:off x="1071843" y="18342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8"/>
            <p:cNvSpPr/>
            <p:nvPr/>
          </p:nvSpPr>
          <p:spPr>
            <a:xfrm>
              <a:off x="1380173" y="198308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8"/>
            <p:cNvSpPr/>
            <p:nvPr/>
          </p:nvSpPr>
          <p:spPr>
            <a:xfrm>
              <a:off x="1427777" y="201085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4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8"/>
            <p:cNvSpPr/>
            <p:nvPr/>
          </p:nvSpPr>
          <p:spPr>
            <a:xfrm>
              <a:off x="1475381" y="203852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1" y="1"/>
                    <a:pt x="152" y="7"/>
                    <a:pt x="127" y="20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5"/>
                  </a:cubicBezTo>
                  <a:cubicBezTo>
                    <a:pt x="501" y="102"/>
                    <a:pt x="338" y="1"/>
                    <a:pt x="2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8"/>
            <p:cNvSpPr/>
            <p:nvPr/>
          </p:nvSpPr>
          <p:spPr>
            <a:xfrm>
              <a:off x="1047012" y="1883168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40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4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8"/>
            <p:cNvSpPr/>
            <p:nvPr/>
          </p:nvSpPr>
          <p:spPr>
            <a:xfrm>
              <a:off x="1071843" y="192015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8"/>
            <p:cNvSpPr/>
            <p:nvPr/>
          </p:nvSpPr>
          <p:spPr>
            <a:xfrm>
              <a:off x="1071843" y="194603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8"/>
            <p:cNvSpPr/>
            <p:nvPr/>
          </p:nvSpPr>
          <p:spPr>
            <a:xfrm>
              <a:off x="1071843" y="197292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8"/>
            <p:cNvSpPr/>
            <p:nvPr/>
          </p:nvSpPr>
          <p:spPr>
            <a:xfrm>
              <a:off x="1379128" y="212138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6"/>
                  </a:cubicBezTo>
                  <a:cubicBezTo>
                    <a:pt x="229" y="758"/>
                    <a:pt x="391" y="860"/>
                    <a:pt x="517" y="860"/>
                  </a:cubicBezTo>
                  <a:cubicBezTo>
                    <a:pt x="548" y="860"/>
                    <a:pt x="577" y="853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8"/>
            <p:cNvSpPr/>
            <p:nvPr/>
          </p:nvSpPr>
          <p:spPr>
            <a:xfrm>
              <a:off x="1427777" y="2149057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87" y="0"/>
                  </a:moveTo>
                  <a:cubicBezTo>
                    <a:pt x="77" y="0"/>
                    <a:pt x="0" y="93"/>
                    <a:pt x="0" y="247"/>
                  </a:cubicBezTo>
                  <a:cubicBezTo>
                    <a:pt x="0" y="469"/>
                    <a:pt x="159" y="722"/>
                    <a:pt x="349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5"/>
                    <a:pt x="539" y="152"/>
                    <a:pt x="349" y="57"/>
                  </a:cubicBezTo>
                  <a:cubicBezTo>
                    <a:pt x="291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8"/>
            <p:cNvSpPr/>
            <p:nvPr/>
          </p:nvSpPr>
          <p:spPr>
            <a:xfrm>
              <a:off x="1475381" y="217676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8"/>
            <p:cNvSpPr/>
            <p:nvPr/>
          </p:nvSpPr>
          <p:spPr>
            <a:xfrm>
              <a:off x="1047012" y="202137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70"/>
                  </a:lnTo>
                  <a:cubicBezTo>
                    <a:pt x="368" y="22"/>
                    <a:pt x="298" y="1"/>
                    <a:pt x="23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8"/>
            <p:cNvSpPr/>
            <p:nvPr/>
          </p:nvSpPr>
          <p:spPr>
            <a:xfrm>
              <a:off x="1071843" y="205777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8"/>
            <p:cNvSpPr/>
            <p:nvPr/>
          </p:nvSpPr>
          <p:spPr>
            <a:xfrm>
              <a:off x="1071843" y="20846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8"/>
            <p:cNvSpPr/>
            <p:nvPr/>
          </p:nvSpPr>
          <p:spPr>
            <a:xfrm>
              <a:off x="1071843" y="2110536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8"/>
            <p:cNvSpPr/>
            <p:nvPr/>
          </p:nvSpPr>
          <p:spPr>
            <a:xfrm>
              <a:off x="1379128" y="225955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8"/>
            <p:cNvSpPr/>
            <p:nvPr/>
          </p:nvSpPr>
          <p:spPr>
            <a:xfrm>
              <a:off x="1426732" y="228745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50"/>
                    <a:pt x="127" y="571"/>
                  </a:cubicBezTo>
                  <a:cubicBezTo>
                    <a:pt x="232" y="754"/>
                    <a:pt x="401" y="873"/>
                    <a:pt x="529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9" y="761"/>
                    <a:pt x="729" y="540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8"/>
            <p:cNvSpPr/>
            <p:nvPr/>
          </p:nvSpPr>
          <p:spPr>
            <a:xfrm>
              <a:off x="1475381" y="231487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4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8"/>
            <p:cNvSpPr/>
            <p:nvPr/>
          </p:nvSpPr>
          <p:spPr>
            <a:xfrm>
              <a:off x="1047012" y="2159610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70"/>
                    <a:pt x="14714" y="11870"/>
                  </a:cubicBezTo>
                  <a:cubicBezTo>
                    <a:pt x="14856" y="11870"/>
                    <a:pt x="14948" y="11755"/>
                    <a:pt x="14948" y="11578"/>
                  </a:cubicBezTo>
                  <a:lnTo>
                    <a:pt x="14948" y="8950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1"/>
                  </a:lnTo>
                  <a:cubicBezTo>
                    <a:pt x="376" y="17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8"/>
            <p:cNvSpPr/>
            <p:nvPr/>
          </p:nvSpPr>
          <p:spPr>
            <a:xfrm>
              <a:off x="1071843" y="21964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1071843" y="222332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1071843" y="224919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1380173" y="239802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1427777" y="242595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1476394" y="245369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1047012" y="229810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1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2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1071843" y="233506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1071843" y="236093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1071843" y="238786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1380173" y="253665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1427777" y="256442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4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1475381" y="259209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1047012" y="2436739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1071843" y="24737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1071843" y="24996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1071843" y="25264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1379128" y="267495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1427777" y="2702595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6" y="846"/>
                    <a:pt x="457" y="861"/>
                    <a:pt x="501" y="861"/>
                  </a:cubicBezTo>
                  <a:cubicBezTo>
                    <a:pt x="603" y="861"/>
                    <a:pt x="665" y="783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1475381" y="273033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1047012" y="257494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1071843" y="261134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1071843" y="263823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1071843" y="266410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1379128" y="281312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1426732" y="28410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8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1475381" y="286844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1047012" y="2713181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69"/>
                    <a:pt x="14714" y="11869"/>
                  </a:cubicBezTo>
                  <a:cubicBezTo>
                    <a:pt x="14856" y="11869"/>
                    <a:pt x="14948" y="11754"/>
                    <a:pt x="14948" y="11578"/>
                  </a:cubicBezTo>
                  <a:lnTo>
                    <a:pt x="14948" y="8949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1071843" y="2750003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1071843" y="27768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1071843" y="280276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1380173" y="295159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7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2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1427777" y="297952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4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1476394" y="300726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8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1047012" y="2851647"/>
              <a:ext cx="488389" cy="387986"/>
            </a:xfrm>
            <a:custGeom>
              <a:avLst/>
              <a:gdLst/>
              <a:ahLst/>
              <a:cxnLst/>
              <a:rect l="l" t="t" r="r" b="b"/>
              <a:pathLst>
                <a:path w="14948" h="11875" extrusionOk="0">
                  <a:moveTo>
                    <a:pt x="241" y="1"/>
                  </a:moveTo>
                  <a:cubicBezTo>
                    <a:pt x="95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44" y="3698"/>
                  </a:cubicBezTo>
                  <a:lnTo>
                    <a:pt x="14505" y="11805"/>
                  </a:lnTo>
                  <a:cubicBezTo>
                    <a:pt x="14580" y="11852"/>
                    <a:pt x="14650" y="11874"/>
                    <a:pt x="14711" y="11874"/>
                  </a:cubicBezTo>
                  <a:cubicBezTo>
                    <a:pt x="14854" y="11874"/>
                    <a:pt x="14948" y="11752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1071843" y="28886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1071843" y="291450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1071843" y="294139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1379128" y="3089862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112"/>
                    <a:pt x="1" y="334"/>
                    <a:pt x="128" y="587"/>
                  </a:cubicBezTo>
                  <a:cubicBezTo>
                    <a:pt x="225" y="758"/>
                    <a:pt x="379" y="873"/>
                    <a:pt x="503" y="873"/>
                  </a:cubicBezTo>
                  <a:cubicBezTo>
                    <a:pt x="540" y="873"/>
                    <a:pt x="574" y="862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1427777" y="311799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03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1475381" y="314566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48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1047012" y="2990309"/>
              <a:ext cx="488389" cy="387496"/>
            </a:xfrm>
            <a:custGeom>
              <a:avLst/>
              <a:gdLst/>
              <a:ahLst/>
              <a:cxnLst/>
              <a:rect l="l" t="t" r="r" b="b"/>
              <a:pathLst>
                <a:path w="14948" h="11860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1"/>
                  </a:cubicBezTo>
                  <a:lnTo>
                    <a:pt x="14948" y="8923"/>
                  </a:lnTo>
                  <a:cubicBezTo>
                    <a:pt x="14948" y="8638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1071843" y="302729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1071843" y="305317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1071843" y="308006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1379128" y="322852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1427777" y="325616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2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1475381" y="328390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1047012" y="3128513"/>
              <a:ext cx="488389" cy="387790"/>
            </a:xfrm>
            <a:custGeom>
              <a:avLst/>
              <a:gdLst/>
              <a:ahLst/>
              <a:cxnLst/>
              <a:rect l="l" t="t" r="r" b="b"/>
              <a:pathLst>
                <a:path w="14948" h="11869" extrusionOk="0">
                  <a:moveTo>
                    <a:pt x="238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8"/>
                  </a:lnTo>
                  <a:cubicBezTo>
                    <a:pt x="14572" y="11852"/>
                    <a:pt x="14636" y="11868"/>
                    <a:pt x="14692" y="11868"/>
                  </a:cubicBezTo>
                  <a:cubicBezTo>
                    <a:pt x="14846" y="11868"/>
                    <a:pt x="14948" y="11751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1071843" y="316491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1071843" y="31918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1071843" y="321767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1379128" y="3366663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5" y="1"/>
                  </a:moveTo>
                  <a:cubicBezTo>
                    <a:pt x="189" y="1"/>
                    <a:pt x="156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2" y="872"/>
                    <a:pt x="529" y="872"/>
                  </a:cubicBezTo>
                  <a:cubicBezTo>
                    <a:pt x="556" y="872"/>
                    <a:pt x="581" y="867"/>
                    <a:pt x="603" y="856"/>
                  </a:cubicBezTo>
                  <a:cubicBezTo>
                    <a:pt x="729" y="761"/>
                    <a:pt x="729" y="539"/>
                    <a:pt x="603" y="317"/>
                  </a:cubicBezTo>
                  <a:cubicBezTo>
                    <a:pt x="504" y="121"/>
                    <a:pt x="349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1427777" y="339443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1476394" y="3422370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80" y="0"/>
                  </a:moveTo>
                  <a:cubicBezTo>
                    <a:pt x="69" y="0"/>
                    <a:pt x="1" y="89"/>
                    <a:pt x="1" y="228"/>
                  </a:cubicBezTo>
                  <a:cubicBezTo>
                    <a:pt x="1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8" y="164"/>
                    <a:pt x="317" y="38"/>
                  </a:cubicBezTo>
                  <a:cubicBezTo>
                    <a:pt x="267" y="12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1602641" y="1602969"/>
              <a:ext cx="473915" cy="2077252"/>
            </a:xfrm>
            <a:custGeom>
              <a:avLst/>
              <a:gdLst/>
              <a:ahLst/>
              <a:cxnLst/>
              <a:rect l="l" t="t" r="r" b="b"/>
              <a:pathLst>
                <a:path w="14505" h="63578" extrusionOk="0">
                  <a:moveTo>
                    <a:pt x="14203" y="0"/>
                  </a:moveTo>
                  <a:cubicBezTo>
                    <a:pt x="14130" y="0"/>
                    <a:pt x="14050" y="26"/>
                    <a:pt x="13966" y="81"/>
                  </a:cubicBezTo>
                  <a:lnTo>
                    <a:pt x="570" y="7809"/>
                  </a:lnTo>
                  <a:cubicBezTo>
                    <a:pt x="254" y="7967"/>
                    <a:pt x="0" y="8410"/>
                    <a:pt x="0" y="8759"/>
                  </a:cubicBezTo>
                  <a:lnTo>
                    <a:pt x="0" y="63577"/>
                  </a:lnTo>
                  <a:lnTo>
                    <a:pt x="14505" y="55217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2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1618160" y="162985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6"/>
                  </a:lnTo>
                  <a:cubicBezTo>
                    <a:pt x="190" y="7524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40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8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8"/>
            <p:cNvSpPr/>
            <p:nvPr/>
          </p:nvSpPr>
          <p:spPr>
            <a:xfrm>
              <a:off x="1618160" y="17683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9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8"/>
            <p:cNvSpPr/>
            <p:nvPr/>
          </p:nvSpPr>
          <p:spPr>
            <a:xfrm>
              <a:off x="1618160" y="190698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30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8"/>
            <p:cNvSpPr/>
            <p:nvPr/>
          </p:nvSpPr>
          <p:spPr>
            <a:xfrm>
              <a:off x="1618160" y="204515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4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8"/>
            <p:cNvSpPr/>
            <p:nvPr/>
          </p:nvSpPr>
          <p:spPr>
            <a:xfrm>
              <a:off x="1618160" y="218342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6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8"/>
            <p:cNvSpPr/>
            <p:nvPr/>
          </p:nvSpPr>
          <p:spPr>
            <a:xfrm>
              <a:off x="1618160" y="23218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8"/>
            <p:cNvSpPr/>
            <p:nvPr/>
          </p:nvSpPr>
          <p:spPr>
            <a:xfrm>
              <a:off x="1618160" y="246055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8"/>
            <p:cNvSpPr/>
            <p:nvPr/>
          </p:nvSpPr>
          <p:spPr>
            <a:xfrm>
              <a:off x="1618160" y="259872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8"/>
            <p:cNvSpPr/>
            <p:nvPr/>
          </p:nvSpPr>
          <p:spPr>
            <a:xfrm>
              <a:off x="1618160" y="2736999"/>
              <a:ext cx="442876" cy="361260"/>
            </a:xfrm>
            <a:custGeom>
              <a:avLst/>
              <a:gdLst/>
              <a:ahLst/>
              <a:cxnLst/>
              <a:rect l="l" t="t" r="r" b="b"/>
              <a:pathLst>
                <a:path w="13555" h="11057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5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3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1618160" y="287546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1618160" y="3014127"/>
              <a:ext cx="442876" cy="360574"/>
            </a:xfrm>
            <a:custGeom>
              <a:avLst/>
              <a:gdLst/>
              <a:ahLst/>
              <a:cxnLst/>
              <a:rect l="l" t="t" r="r" b="b"/>
              <a:pathLst>
                <a:path w="13555" h="11036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7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1618160" y="315229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1006661" y="1168980"/>
              <a:ext cx="1091621" cy="634304"/>
            </a:xfrm>
            <a:custGeom>
              <a:avLst/>
              <a:gdLst/>
              <a:ahLst/>
              <a:cxnLst/>
              <a:rect l="l" t="t" r="r" b="b"/>
              <a:pathLst>
                <a:path w="33411" h="19414" extrusionOk="0">
                  <a:moveTo>
                    <a:pt x="16183" y="0"/>
                  </a:moveTo>
                  <a:lnTo>
                    <a:pt x="0" y="9374"/>
                  </a:lnTo>
                  <a:lnTo>
                    <a:pt x="17386" y="19413"/>
                  </a:lnTo>
                  <a:lnTo>
                    <a:pt x="33411" y="10134"/>
                  </a:lnTo>
                  <a:lnTo>
                    <a:pt x="161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1180479" y="1290032"/>
              <a:ext cx="533934" cy="430460"/>
            </a:xfrm>
            <a:custGeom>
              <a:avLst/>
              <a:gdLst/>
              <a:ahLst/>
              <a:cxnLst/>
              <a:rect l="l" t="t" r="r" b="b"/>
              <a:pathLst>
                <a:path w="16342" h="13175" extrusionOk="0">
                  <a:moveTo>
                    <a:pt x="10230" y="0"/>
                  </a:moveTo>
                  <a:lnTo>
                    <a:pt x="0" y="5922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1180479" y="1440064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0" y="0"/>
                  </a:moveTo>
                  <a:lnTo>
                    <a:pt x="0" y="1330"/>
                  </a:lnTo>
                  <a:lnTo>
                    <a:pt x="2091" y="1995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1589179" y="1405921"/>
              <a:ext cx="335285" cy="314571"/>
            </a:xfrm>
            <a:custGeom>
              <a:avLst/>
              <a:gdLst/>
              <a:ahLst/>
              <a:cxnLst/>
              <a:rect l="l" t="t" r="r" b="b"/>
              <a:pathLst>
                <a:path w="10262" h="9628" extrusionOk="0">
                  <a:moveTo>
                    <a:pt x="3833" y="0"/>
                  </a:moveTo>
                  <a:lnTo>
                    <a:pt x="1" y="8298"/>
                  </a:lnTo>
                  <a:lnTo>
                    <a:pt x="1" y="9628"/>
                  </a:lnTo>
                  <a:lnTo>
                    <a:pt x="10262" y="3737"/>
                  </a:lnTo>
                  <a:lnTo>
                    <a:pt x="8678" y="2819"/>
                  </a:lnTo>
                  <a:lnTo>
                    <a:pt x="383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1763030" y="1482473"/>
              <a:ext cx="161435" cy="110760"/>
            </a:xfrm>
            <a:custGeom>
              <a:avLst/>
              <a:gdLst/>
              <a:ahLst/>
              <a:cxnLst/>
              <a:rect l="l" t="t" r="r" b="b"/>
              <a:pathLst>
                <a:path w="4941" h="3390" extrusionOk="0">
                  <a:moveTo>
                    <a:pt x="1204" y="1"/>
                  </a:moveTo>
                  <a:lnTo>
                    <a:pt x="0" y="3389"/>
                  </a:lnTo>
                  <a:lnTo>
                    <a:pt x="4941" y="1394"/>
                  </a:lnTo>
                  <a:lnTo>
                    <a:pt x="4941" y="64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1180479" y="1247590"/>
              <a:ext cx="743985" cy="429447"/>
            </a:xfrm>
            <a:custGeom>
              <a:avLst/>
              <a:gdLst/>
              <a:ahLst/>
              <a:cxnLst/>
              <a:rect l="l" t="t" r="r" b="b"/>
              <a:pathLst>
                <a:path w="22771" h="13144" extrusionOk="0">
                  <a:moveTo>
                    <a:pt x="10230" y="1"/>
                  </a:moveTo>
                  <a:lnTo>
                    <a:pt x="0" y="5891"/>
                  </a:lnTo>
                  <a:lnTo>
                    <a:pt x="12510" y="13144"/>
                  </a:lnTo>
                  <a:lnTo>
                    <a:pt x="22771" y="7253"/>
                  </a:lnTo>
                  <a:lnTo>
                    <a:pt x="1023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1370862" y="1355998"/>
              <a:ext cx="182149" cy="56164"/>
            </a:xfrm>
            <a:custGeom>
              <a:avLst/>
              <a:gdLst/>
              <a:ahLst/>
              <a:cxnLst/>
              <a:rect l="l" t="t" r="r" b="b"/>
              <a:pathLst>
                <a:path w="5575" h="1719" extrusionOk="0">
                  <a:moveTo>
                    <a:pt x="2787" y="0"/>
                  </a:moveTo>
                  <a:cubicBezTo>
                    <a:pt x="2091" y="0"/>
                    <a:pt x="1394" y="151"/>
                    <a:pt x="856" y="452"/>
                  </a:cubicBezTo>
                  <a:cubicBezTo>
                    <a:pt x="254" y="800"/>
                    <a:pt x="1" y="1275"/>
                    <a:pt x="64" y="1718"/>
                  </a:cubicBezTo>
                  <a:cubicBezTo>
                    <a:pt x="127" y="1370"/>
                    <a:pt x="412" y="1053"/>
                    <a:pt x="856" y="768"/>
                  </a:cubicBezTo>
                  <a:cubicBezTo>
                    <a:pt x="1394" y="467"/>
                    <a:pt x="2091" y="317"/>
                    <a:pt x="2787" y="317"/>
                  </a:cubicBezTo>
                  <a:cubicBezTo>
                    <a:pt x="3484" y="317"/>
                    <a:pt x="4181" y="467"/>
                    <a:pt x="4719" y="768"/>
                  </a:cubicBezTo>
                  <a:cubicBezTo>
                    <a:pt x="5163" y="1053"/>
                    <a:pt x="5416" y="1370"/>
                    <a:pt x="5479" y="1718"/>
                  </a:cubicBezTo>
                  <a:cubicBezTo>
                    <a:pt x="5574" y="1275"/>
                    <a:pt x="5321" y="800"/>
                    <a:pt x="4719" y="452"/>
                  </a:cubicBezTo>
                  <a:cubicBezTo>
                    <a:pt x="4181" y="151"/>
                    <a:pt x="3484" y="0"/>
                    <a:pt x="27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1372920" y="1366322"/>
              <a:ext cx="176987" cy="92398"/>
            </a:xfrm>
            <a:custGeom>
              <a:avLst/>
              <a:gdLst/>
              <a:ahLst/>
              <a:cxnLst/>
              <a:rect l="l" t="t" r="r" b="b"/>
              <a:pathLst>
                <a:path w="5417" h="2828" extrusionOk="0">
                  <a:moveTo>
                    <a:pt x="2724" y="1"/>
                  </a:moveTo>
                  <a:cubicBezTo>
                    <a:pt x="2028" y="1"/>
                    <a:pt x="1331" y="151"/>
                    <a:pt x="793" y="452"/>
                  </a:cubicBezTo>
                  <a:cubicBezTo>
                    <a:pt x="318" y="737"/>
                    <a:pt x="64" y="1054"/>
                    <a:pt x="1" y="1402"/>
                  </a:cubicBezTo>
                  <a:cubicBezTo>
                    <a:pt x="64" y="1751"/>
                    <a:pt x="349" y="2099"/>
                    <a:pt x="793" y="2352"/>
                  </a:cubicBezTo>
                  <a:cubicBezTo>
                    <a:pt x="1331" y="2669"/>
                    <a:pt x="2028" y="2827"/>
                    <a:pt x="2724" y="2827"/>
                  </a:cubicBezTo>
                  <a:cubicBezTo>
                    <a:pt x="3421" y="2827"/>
                    <a:pt x="4118" y="2669"/>
                    <a:pt x="4656" y="2352"/>
                  </a:cubicBezTo>
                  <a:cubicBezTo>
                    <a:pt x="5100" y="2099"/>
                    <a:pt x="5353" y="1751"/>
                    <a:pt x="5416" y="1402"/>
                  </a:cubicBezTo>
                  <a:cubicBezTo>
                    <a:pt x="5353" y="1054"/>
                    <a:pt x="5100" y="737"/>
                    <a:pt x="4656" y="452"/>
                  </a:cubicBezTo>
                  <a:cubicBezTo>
                    <a:pt x="4118" y="151"/>
                    <a:pt x="3421" y="1"/>
                    <a:pt x="27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1307739" y="1415233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1284998" y="1428661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03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1262226" y="144212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1516745" y="1290032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1494004" y="1303493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1471232" y="1316921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1558141" y="1464634"/>
              <a:ext cx="183195" cy="56164"/>
            </a:xfrm>
            <a:custGeom>
              <a:avLst/>
              <a:gdLst/>
              <a:ahLst/>
              <a:cxnLst/>
              <a:rect l="l" t="t" r="r" b="b"/>
              <a:pathLst>
                <a:path w="5607" h="1719" extrusionOk="0">
                  <a:moveTo>
                    <a:pt x="2803" y="0"/>
                  </a:moveTo>
                  <a:cubicBezTo>
                    <a:pt x="2107" y="0"/>
                    <a:pt x="1410" y="151"/>
                    <a:pt x="887" y="452"/>
                  </a:cubicBezTo>
                  <a:cubicBezTo>
                    <a:pt x="286" y="800"/>
                    <a:pt x="1" y="1275"/>
                    <a:pt x="96" y="1719"/>
                  </a:cubicBezTo>
                  <a:cubicBezTo>
                    <a:pt x="159" y="1370"/>
                    <a:pt x="412" y="1053"/>
                    <a:pt x="887" y="768"/>
                  </a:cubicBezTo>
                  <a:cubicBezTo>
                    <a:pt x="1410" y="468"/>
                    <a:pt x="2107" y="317"/>
                    <a:pt x="2803" y="317"/>
                  </a:cubicBezTo>
                  <a:cubicBezTo>
                    <a:pt x="3500" y="317"/>
                    <a:pt x="4197" y="468"/>
                    <a:pt x="4719" y="768"/>
                  </a:cubicBezTo>
                  <a:cubicBezTo>
                    <a:pt x="5194" y="1053"/>
                    <a:pt x="5448" y="1370"/>
                    <a:pt x="5511" y="1719"/>
                  </a:cubicBezTo>
                  <a:cubicBezTo>
                    <a:pt x="5606" y="1275"/>
                    <a:pt x="5321" y="800"/>
                    <a:pt x="4719" y="452"/>
                  </a:cubicBezTo>
                  <a:cubicBezTo>
                    <a:pt x="4197" y="151"/>
                    <a:pt x="3500" y="0"/>
                    <a:pt x="28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1561244" y="1474991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708" y="0"/>
                  </a:moveTo>
                  <a:cubicBezTo>
                    <a:pt x="2012" y="0"/>
                    <a:pt x="1315" y="151"/>
                    <a:pt x="792" y="451"/>
                  </a:cubicBezTo>
                  <a:cubicBezTo>
                    <a:pt x="317" y="736"/>
                    <a:pt x="64" y="1053"/>
                    <a:pt x="1" y="1402"/>
                  </a:cubicBezTo>
                  <a:cubicBezTo>
                    <a:pt x="64" y="1750"/>
                    <a:pt x="317" y="2098"/>
                    <a:pt x="792" y="2352"/>
                  </a:cubicBezTo>
                  <a:cubicBezTo>
                    <a:pt x="1315" y="2652"/>
                    <a:pt x="2012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98"/>
                    <a:pt x="5353" y="1750"/>
                    <a:pt x="5416" y="1402"/>
                  </a:cubicBezTo>
                  <a:cubicBezTo>
                    <a:pt x="5353" y="1053"/>
                    <a:pt x="5099" y="736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1496063" y="1523869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1" y="1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1473290" y="1537330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1450550" y="1550758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8" y="1"/>
                  </a:moveTo>
                  <a:lnTo>
                    <a:pt x="0" y="191"/>
                  </a:lnTo>
                  <a:lnTo>
                    <a:pt x="3990" y="2503"/>
                  </a:lnTo>
                  <a:lnTo>
                    <a:pt x="4339" y="2281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1704056" y="1398668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1681283" y="1412129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1658511" y="1424545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2164477" y="1840498"/>
              <a:ext cx="523609" cy="2196703"/>
            </a:xfrm>
            <a:custGeom>
              <a:avLst/>
              <a:gdLst/>
              <a:ahLst/>
              <a:cxnLst/>
              <a:rect l="l" t="t" r="r" b="b"/>
              <a:pathLst>
                <a:path w="16026" h="67234" extrusionOk="0">
                  <a:moveTo>
                    <a:pt x="16025" y="0"/>
                  </a:moveTo>
                  <a:lnTo>
                    <a:pt x="1" y="9279"/>
                  </a:lnTo>
                  <a:lnTo>
                    <a:pt x="1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1596433" y="1815667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7" y="67993"/>
                  </a:lnTo>
                  <a:lnTo>
                    <a:pt x="17387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8"/>
            <p:cNvSpPr/>
            <p:nvPr/>
          </p:nvSpPr>
          <p:spPr>
            <a:xfrm>
              <a:off x="1621264" y="1920023"/>
              <a:ext cx="518415" cy="2102671"/>
            </a:xfrm>
            <a:custGeom>
              <a:avLst/>
              <a:gdLst/>
              <a:ahLst/>
              <a:cxnLst/>
              <a:rect l="l" t="t" r="r" b="b"/>
              <a:pathLst>
                <a:path w="15867" h="64356" extrusionOk="0">
                  <a:moveTo>
                    <a:pt x="293" y="1"/>
                  </a:moveTo>
                  <a:cubicBezTo>
                    <a:pt x="113" y="1"/>
                    <a:pt x="0" y="136"/>
                    <a:pt x="0" y="385"/>
                  </a:cubicBezTo>
                  <a:lnTo>
                    <a:pt x="0" y="55204"/>
                  </a:lnTo>
                  <a:lnTo>
                    <a:pt x="15867" y="64356"/>
                  </a:lnTo>
                  <a:lnTo>
                    <a:pt x="15867" y="9569"/>
                  </a:lnTo>
                  <a:cubicBezTo>
                    <a:pt x="15867" y="9220"/>
                    <a:pt x="15645" y="8777"/>
                    <a:pt x="15328" y="8619"/>
                  </a:cubicBezTo>
                  <a:lnTo>
                    <a:pt x="539" y="68"/>
                  </a:lnTo>
                  <a:cubicBezTo>
                    <a:pt x="448" y="23"/>
                    <a:pt x="365" y="1"/>
                    <a:pt x="2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8"/>
            <p:cNvSpPr/>
            <p:nvPr/>
          </p:nvSpPr>
          <p:spPr>
            <a:xfrm>
              <a:off x="1636783" y="19464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12" y="3692"/>
                  </a:cubicBezTo>
                  <a:lnTo>
                    <a:pt x="14505" y="11799"/>
                  </a:lnTo>
                  <a:cubicBezTo>
                    <a:pt x="14572" y="11847"/>
                    <a:pt x="14637" y="11869"/>
                    <a:pt x="14694" y="11869"/>
                  </a:cubicBezTo>
                  <a:cubicBezTo>
                    <a:pt x="14824" y="11869"/>
                    <a:pt x="14917" y="11754"/>
                    <a:pt x="14917" y="11577"/>
                  </a:cubicBezTo>
                  <a:lnTo>
                    <a:pt x="14917" y="8949"/>
                  </a:lnTo>
                  <a:cubicBezTo>
                    <a:pt x="14917" y="8664"/>
                    <a:pt x="14727" y="8315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6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8"/>
            <p:cNvSpPr/>
            <p:nvPr/>
          </p:nvSpPr>
          <p:spPr>
            <a:xfrm>
              <a:off x="1660569" y="198327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8"/>
            <p:cNvSpPr/>
            <p:nvPr/>
          </p:nvSpPr>
          <p:spPr>
            <a:xfrm>
              <a:off x="1660569" y="2010166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1660569" y="20360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1968932" y="2184866"/>
              <a:ext cx="22773" cy="28327"/>
            </a:xfrm>
            <a:custGeom>
              <a:avLst/>
              <a:gdLst/>
              <a:ahLst/>
              <a:cxnLst/>
              <a:rect l="l" t="t" r="r" b="b"/>
              <a:pathLst>
                <a:path w="697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8" y="867"/>
                    <a:pt x="492" y="867"/>
                  </a:cubicBezTo>
                  <a:cubicBezTo>
                    <a:pt x="612" y="867"/>
                    <a:pt x="697" y="778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2016536" y="221244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2064107" y="224037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1636783" y="208495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222"/>
                    <a:pt x="191" y="3539"/>
                    <a:pt x="412" y="3697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1660569" y="21219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8"/>
            <p:cNvSpPr/>
            <p:nvPr/>
          </p:nvSpPr>
          <p:spPr>
            <a:xfrm>
              <a:off x="1660569" y="214778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8"/>
            <p:cNvSpPr/>
            <p:nvPr/>
          </p:nvSpPr>
          <p:spPr>
            <a:xfrm>
              <a:off x="1660569" y="21747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8"/>
            <p:cNvSpPr/>
            <p:nvPr/>
          </p:nvSpPr>
          <p:spPr>
            <a:xfrm>
              <a:off x="1967886" y="232316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33"/>
                    <a:pt x="127" y="587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8"/>
            <p:cNvSpPr/>
            <p:nvPr/>
          </p:nvSpPr>
          <p:spPr>
            <a:xfrm>
              <a:off x="2017549" y="235126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8"/>
            <p:cNvSpPr/>
            <p:nvPr/>
          </p:nvSpPr>
          <p:spPr>
            <a:xfrm>
              <a:off x="2064107" y="237851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8"/>
            <p:cNvSpPr/>
            <p:nvPr/>
          </p:nvSpPr>
          <p:spPr>
            <a:xfrm>
              <a:off x="1636783" y="2223583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1" y="108"/>
                    <a:pt x="1" y="309"/>
                  </a:cubicBezTo>
                  <a:lnTo>
                    <a:pt x="1" y="2938"/>
                  </a:lnTo>
                  <a:cubicBezTo>
                    <a:pt x="1" y="3191"/>
                    <a:pt x="191" y="3540"/>
                    <a:pt x="412" y="3666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4"/>
                    <a:pt x="14917" y="11552"/>
                  </a:cubicBezTo>
                  <a:lnTo>
                    <a:pt x="14917" y="8923"/>
                  </a:lnTo>
                  <a:cubicBezTo>
                    <a:pt x="14917" y="8670"/>
                    <a:pt x="14727" y="8322"/>
                    <a:pt x="14505" y="8195"/>
                  </a:cubicBezTo>
                  <a:lnTo>
                    <a:pt x="412" y="56"/>
                  </a:lnTo>
                  <a:cubicBezTo>
                    <a:pt x="348" y="19"/>
                    <a:pt x="286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8"/>
            <p:cNvSpPr/>
            <p:nvPr/>
          </p:nvSpPr>
          <p:spPr>
            <a:xfrm>
              <a:off x="1660569" y="226056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8"/>
            <p:cNvSpPr/>
            <p:nvPr/>
          </p:nvSpPr>
          <p:spPr>
            <a:xfrm>
              <a:off x="1660569" y="228644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8"/>
            <p:cNvSpPr/>
            <p:nvPr/>
          </p:nvSpPr>
          <p:spPr>
            <a:xfrm>
              <a:off x="1660569" y="231333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8"/>
            <p:cNvSpPr/>
            <p:nvPr/>
          </p:nvSpPr>
          <p:spPr>
            <a:xfrm>
              <a:off x="1967886" y="2461798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81"/>
                    <a:pt x="1" y="334"/>
                    <a:pt x="127" y="556"/>
                  </a:cubicBezTo>
                  <a:cubicBezTo>
                    <a:pt x="232" y="739"/>
                    <a:pt x="401" y="857"/>
                    <a:pt x="528" y="857"/>
                  </a:cubicBezTo>
                  <a:cubicBezTo>
                    <a:pt x="555" y="857"/>
                    <a:pt x="580" y="85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8"/>
            <p:cNvSpPr/>
            <p:nvPr/>
          </p:nvSpPr>
          <p:spPr>
            <a:xfrm>
              <a:off x="2016536" y="248924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8"/>
            <p:cNvSpPr/>
            <p:nvPr/>
          </p:nvSpPr>
          <p:spPr>
            <a:xfrm>
              <a:off x="2064107" y="251717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07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8"/>
            <p:cNvSpPr/>
            <p:nvPr/>
          </p:nvSpPr>
          <p:spPr>
            <a:xfrm>
              <a:off x="1636783" y="23617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20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1"/>
                    <a:pt x="14917" y="11565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8"/>
            <p:cNvSpPr/>
            <p:nvPr/>
          </p:nvSpPr>
          <p:spPr>
            <a:xfrm>
              <a:off x="1660569" y="23981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8"/>
            <p:cNvSpPr/>
            <p:nvPr/>
          </p:nvSpPr>
          <p:spPr>
            <a:xfrm>
              <a:off x="1660569" y="24251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8"/>
            <p:cNvSpPr/>
            <p:nvPr/>
          </p:nvSpPr>
          <p:spPr>
            <a:xfrm>
              <a:off x="1660569" y="24509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8"/>
            <p:cNvSpPr/>
            <p:nvPr/>
          </p:nvSpPr>
          <p:spPr>
            <a:xfrm>
              <a:off x="1968932" y="2600166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38"/>
                    <a:pt x="159" y="723"/>
                    <a:pt x="349" y="818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8"/>
                  </a:cubicBezTo>
                  <a:cubicBezTo>
                    <a:pt x="697" y="406"/>
                    <a:pt x="539" y="153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8"/>
            <p:cNvSpPr/>
            <p:nvPr/>
          </p:nvSpPr>
          <p:spPr>
            <a:xfrm>
              <a:off x="2016536" y="26278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50"/>
                    <a:pt x="127" y="571"/>
                  </a:cubicBezTo>
                  <a:cubicBezTo>
                    <a:pt x="231" y="754"/>
                    <a:pt x="401" y="873"/>
                    <a:pt x="528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8"/>
            <p:cNvSpPr/>
            <p:nvPr/>
          </p:nvSpPr>
          <p:spPr>
            <a:xfrm>
              <a:off x="2065152" y="2655644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03"/>
                    <a:pt x="349" y="830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9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2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8"/>
            <p:cNvSpPr/>
            <p:nvPr/>
          </p:nvSpPr>
          <p:spPr>
            <a:xfrm>
              <a:off x="1636783" y="250002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9"/>
                    <a:pt x="1" y="304"/>
                  </a:cubicBezTo>
                  <a:lnTo>
                    <a:pt x="1" y="2932"/>
                  </a:lnTo>
                  <a:cubicBezTo>
                    <a:pt x="1" y="3218"/>
                    <a:pt x="191" y="3534"/>
                    <a:pt x="412" y="3693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50"/>
                  </a:lnTo>
                  <a:cubicBezTo>
                    <a:pt x="14917" y="8665"/>
                    <a:pt x="14727" y="8316"/>
                    <a:pt x="14505" y="8190"/>
                  </a:cubicBezTo>
                  <a:lnTo>
                    <a:pt x="412" y="51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8"/>
            <p:cNvSpPr/>
            <p:nvPr/>
          </p:nvSpPr>
          <p:spPr>
            <a:xfrm>
              <a:off x="1660569" y="25368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8"/>
            <p:cNvSpPr/>
            <p:nvPr/>
          </p:nvSpPr>
          <p:spPr>
            <a:xfrm>
              <a:off x="1660569" y="256373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8"/>
            <p:cNvSpPr/>
            <p:nvPr/>
          </p:nvSpPr>
          <p:spPr>
            <a:xfrm>
              <a:off x="1660569" y="25896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8"/>
            <p:cNvSpPr/>
            <p:nvPr/>
          </p:nvSpPr>
          <p:spPr>
            <a:xfrm>
              <a:off x="1967886" y="27380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8"/>
            <p:cNvSpPr/>
            <p:nvPr/>
          </p:nvSpPr>
          <p:spPr>
            <a:xfrm>
              <a:off x="2017549" y="276637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93" y="0"/>
                  </a:moveTo>
                  <a:cubicBezTo>
                    <a:pt x="86" y="0"/>
                    <a:pt x="1" y="88"/>
                    <a:pt x="1" y="228"/>
                  </a:cubicBezTo>
                  <a:cubicBezTo>
                    <a:pt x="1" y="449"/>
                    <a:pt x="159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75" y="12"/>
                    <a:pt x="233" y="0"/>
                    <a:pt x="19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8"/>
            <p:cNvSpPr/>
            <p:nvPr/>
          </p:nvSpPr>
          <p:spPr>
            <a:xfrm>
              <a:off x="2064107" y="279394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8"/>
            <p:cNvSpPr/>
            <p:nvPr/>
          </p:nvSpPr>
          <p:spPr>
            <a:xfrm>
              <a:off x="1636783" y="263852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6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8"/>
            <p:cNvSpPr/>
            <p:nvPr/>
          </p:nvSpPr>
          <p:spPr>
            <a:xfrm>
              <a:off x="1660569" y="267547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8"/>
            <p:cNvSpPr/>
            <p:nvPr/>
          </p:nvSpPr>
          <p:spPr>
            <a:xfrm>
              <a:off x="1660569" y="270135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8"/>
            <p:cNvSpPr/>
            <p:nvPr/>
          </p:nvSpPr>
          <p:spPr>
            <a:xfrm>
              <a:off x="1660569" y="27282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8"/>
            <p:cNvSpPr/>
            <p:nvPr/>
          </p:nvSpPr>
          <p:spPr>
            <a:xfrm>
              <a:off x="1967886" y="287673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8"/>
            <p:cNvSpPr/>
            <p:nvPr/>
          </p:nvSpPr>
          <p:spPr>
            <a:xfrm>
              <a:off x="2017549" y="2904837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79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2"/>
                    <a:pt x="507" y="138"/>
                    <a:pt x="317" y="43"/>
                  </a:cubicBezTo>
                  <a:cubicBezTo>
                    <a:pt x="270" y="15"/>
                    <a:pt x="222" y="0"/>
                    <a:pt x="17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8"/>
            <p:cNvSpPr/>
            <p:nvPr/>
          </p:nvSpPr>
          <p:spPr>
            <a:xfrm>
              <a:off x="2064107" y="293208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8"/>
            <p:cNvSpPr/>
            <p:nvPr/>
          </p:nvSpPr>
          <p:spPr>
            <a:xfrm>
              <a:off x="1636783" y="2776696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8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8"/>
            <p:cNvSpPr/>
            <p:nvPr/>
          </p:nvSpPr>
          <p:spPr>
            <a:xfrm>
              <a:off x="1660569" y="28141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8"/>
            <p:cNvSpPr/>
            <p:nvPr/>
          </p:nvSpPr>
          <p:spPr>
            <a:xfrm>
              <a:off x="1660569" y="284001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8"/>
            <p:cNvSpPr/>
            <p:nvPr/>
          </p:nvSpPr>
          <p:spPr>
            <a:xfrm>
              <a:off x="1660569" y="28669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8"/>
            <p:cNvSpPr/>
            <p:nvPr/>
          </p:nvSpPr>
          <p:spPr>
            <a:xfrm>
              <a:off x="1967886" y="3015303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8"/>
            <p:cNvSpPr/>
            <p:nvPr/>
          </p:nvSpPr>
          <p:spPr>
            <a:xfrm>
              <a:off x="2016536" y="304281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8"/>
            <p:cNvSpPr/>
            <p:nvPr/>
          </p:nvSpPr>
          <p:spPr>
            <a:xfrm>
              <a:off x="2065152" y="307058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9" y="0"/>
                  </a:moveTo>
                  <a:cubicBezTo>
                    <a:pt x="87" y="0"/>
                    <a:pt x="1" y="95"/>
                    <a:pt x="1" y="259"/>
                  </a:cubicBezTo>
                  <a:cubicBezTo>
                    <a:pt x="1" y="449"/>
                    <a:pt x="159" y="734"/>
                    <a:pt x="349" y="829"/>
                  </a:cubicBezTo>
                  <a:cubicBezTo>
                    <a:pt x="406" y="857"/>
                    <a:pt x="457" y="872"/>
                    <a:pt x="501" y="872"/>
                  </a:cubicBezTo>
                  <a:cubicBezTo>
                    <a:pt x="603" y="872"/>
                    <a:pt x="666" y="794"/>
                    <a:pt x="666" y="639"/>
                  </a:cubicBezTo>
                  <a:cubicBezTo>
                    <a:pt x="666" y="417"/>
                    <a:pt x="539" y="164"/>
                    <a:pt x="349" y="37"/>
                  </a:cubicBezTo>
                  <a:cubicBezTo>
                    <a:pt x="299" y="12"/>
                    <a:pt x="252" y="0"/>
                    <a:pt x="2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8"/>
            <p:cNvSpPr/>
            <p:nvPr/>
          </p:nvSpPr>
          <p:spPr>
            <a:xfrm>
              <a:off x="1636783" y="2915325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12" y="3681"/>
                  </a:cubicBezTo>
                  <a:lnTo>
                    <a:pt x="14505" y="11820"/>
                  </a:lnTo>
                  <a:cubicBezTo>
                    <a:pt x="14564" y="11854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1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8"/>
            <p:cNvSpPr/>
            <p:nvPr/>
          </p:nvSpPr>
          <p:spPr>
            <a:xfrm>
              <a:off x="1660569" y="295175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8"/>
            <p:cNvSpPr/>
            <p:nvPr/>
          </p:nvSpPr>
          <p:spPr>
            <a:xfrm>
              <a:off x="1660569" y="297864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8"/>
            <p:cNvSpPr/>
            <p:nvPr/>
          </p:nvSpPr>
          <p:spPr>
            <a:xfrm>
              <a:off x="1660569" y="30045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8"/>
            <p:cNvSpPr/>
            <p:nvPr/>
          </p:nvSpPr>
          <p:spPr>
            <a:xfrm>
              <a:off x="1968932" y="3153737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3"/>
                    <a:pt x="0" y="247"/>
                  </a:cubicBezTo>
                  <a:cubicBezTo>
                    <a:pt x="0" y="437"/>
                    <a:pt x="159" y="722"/>
                    <a:pt x="349" y="817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7"/>
                  </a:cubicBezTo>
                  <a:cubicBezTo>
                    <a:pt x="697" y="406"/>
                    <a:pt x="539" y="152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8"/>
            <p:cNvSpPr/>
            <p:nvPr/>
          </p:nvSpPr>
          <p:spPr>
            <a:xfrm>
              <a:off x="2016536" y="31814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8"/>
            <p:cNvSpPr/>
            <p:nvPr/>
          </p:nvSpPr>
          <p:spPr>
            <a:xfrm>
              <a:off x="2065152" y="3209051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49" y="835"/>
                  </a:cubicBezTo>
                  <a:cubicBezTo>
                    <a:pt x="400" y="860"/>
                    <a:pt x="446" y="872"/>
                    <a:pt x="487" y="872"/>
                  </a:cubicBezTo>
                  <a:cubicBezTo>
                    <a:pt x="598" y="872"/>
                    <a:pt x="666" y="784"/>
                    <a:pt x="666" y="645"/>
                  </a:cubicBezTo>
                  <a:cubicBezTo>
                    <a:pt x="666" y="423"/>
                    <a:pt x="539" y="169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1636783" y="305359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8"/>
                    <a:pt x="1" y="304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12" y="3692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49"/>
                  </a:lnTo>
                  <a:cubicBezTo>
                    <a:pt x="14917" y="8664"/>
                    <a:pt x="14727" y="8316"/>
                    <a:pt x="14505" y="8189"/>
                  </a:cubicBezTo>
                  <a:lnTo>
                    <a:pt x="412" y="50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8"/>
            <p:cNvSpPr/>
            <p:nvPr/>
          </p:nvSpPr>
          <p:spPr>
            <a:xfrm>
              <a:off x="1660569" y="30904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8"/>
            <p:cNvSpPr/>
            <p:nvPr/>
          </p:nvSpPr>
          <p:spPr>
            <a:xfrm>
              <a:off x="1660569" y="31173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8"/>
            <p:cNvSpPr/>
            <p:nvPr/>
          </p:nvSpPr>
          <p:spPr>
            <a:xfrm>
              <a:off x="1660569" y="314318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8"/>
            <p:cNvSpPr/>
            <p:nvPr/>
          </p:nvSpPr>
          <p:spPr>
            <a:xfrm>
              <a:off x="1967886" y="3291647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8"/>
            <p:cNvSpPr/>
            <p:nvPr/>
          </p:nvSpPr>
          <p:spPr>
            <a:xfrm>
              <a:off x="2017549" y="331974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8"/>
            <p:cNvSpPr/>
            <p:nvPr/>
          </p:nvSpPr>
          <p:spPr>
            <a:xfrm>
              <a:off x="2064107" y="334751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0"/>
                  </a:moveTo>
                  <a:cubicBezTo>
                    <a:pt x="175" y="0"/>
                    <a:pt x="150" y="6"/>
                    <a:pt x="128" y="17"/>
                  </a:cubicBezTo>
                  <a:cubicBezTo>
                    <a:pt x="1" y="80"/>
                    <a:pt x="1" y="333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3"/>
                    <a:pt x="603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8"/>
            <p:cNvSpPr/>
            <p:nvPr/>
          </p:nvSpPr>
          <p:spPr>
            <a:xfrm>
              <a:off x="1636783" y="319209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8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5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2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8"/>
            <p:cNvSpPr/>
            <p:nvPr/>
          </p:nvSpPr>
          <p:spPr>
            <a:xfrm>
              <a:off x="1660569" y="322904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8"/>
            <p:cNvSpPr/>
            <p:nvPr/>
          </p:nvSpPr>
          <p:spPr>
            <a:xfrm>
              <a:off x="1660569" y="325492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8"/>
            <p:cNvSpPr/>
            <p:nvPr/>
          </p:nvSpPr>
          <p:spPr>
            <a:xfrm>
              <a:off x="1660569" y="328181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8"/>
            <p:cNvSpPr/>
            <p:nvPr/>
          </p:nvSpPr>
          <p:spPr>
            <a:xfrm>
              <a:off x="1967886" y="34302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8"/>
            <p:cNvSpPr/>
            <p:nvPr/>
          </p:nvSpPr>
          <p:spPr>
            <a:xfrm>
              <a:off x="2017549" y="3457950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77" y="0"/>
                  </a:moveTo>
                  <a:cubicBezTo>
                    <a:pt x="77" y="0"/>
                    <a:pt x="1" y="93"/>
                    <a:pt x="1" y="247"/>
                  </a:cubicBezTo>
                  <a:cubicBezTo>
                    <a:pt x="1" y="469"/>
                    <a:pt x="159" y="722"/>
                    <a:pt x="317" y="817"/>
                  </a:cubicBezTo>
                  <a:cubicBezTo>
                    <a:pt x="376" y="856"/>
                    <a:pt x="431" y="874"/>
                    <a:pt x="479" y="874"/>
                  </a:cubicBezTo>
                  <a:cubicBezTo>
                    <a:pt x="589" y="874"/>
                    <a:pt x="666" y="781"/>
                    <a:pt x="666" y="627"/>
                  </a:cubicBezTo>
                  <a:cubicBezTo>
                    <a:pt x="666" y="405"/>
                    <a:pt x="507" y="152"/>
                    <a:pt x="317" y="57"/>
                  </a:cubicBezTo>
                  <a:cubicBezTo>
                    <a:pt x="269" y="18"/>
                    <a:pt x="221" y="0"/>
                    <a:pt x="1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8"/>
            <p:cNvSpPr/>
            <p:nvPr/>
          </p:nvSpPr>
          <p:spPr>
            <a:xfrm>
              <a:off x="2064107" y="348565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8"/>
            <p:cNvSpPr/>
            <p:nvPr/>
          </p:nvSpPr>
          <p:spPr>
            <a:xfrm>
              <a:off x="1636783" y="3330266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7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8"/>
            <p:cNvSpPr/>
            <p:nvPr/>
          </p:nvSpPr>
          <p:spPr>
            <a:xfrm>
              <a:off x="1660569" y="33677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8"/>
            <p:cNvSpPr/>
            <p:nvPr/>
          </p:nvSpPr>
          <p:spPr>
            <a:xfrm>
              <a:off x="1660569" y="33935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8"/>
            <p:cNvSpPr/>
            <p:nvPr/>
          </p:nvSpPr>
          <p:spPr>
            <a:xfrm>
              <a:off x="1660569" y="34204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8"/>
            <p:cNvSpPr/>
            <p:nvPr/>
          </p:nvSpPr>
          <p:spPr>
            <a:xfrm>
              <a:off x="1967886" y="3568841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2" y="1"/>
                    <a:pt x="153" y="7"/>
                    <a:pt x="127" y="20"/>
                  </a:cubicBezTo>
                  <a:cubicBezTo>
                    <a:pt x="1" y="83"/>
                    <a:pt x="1" y="337"/>
                    <a:pt x="127" y="558"/>
                  </a:cubicBezTo>
                  <a:cubicBezTo>
                    <a:pt x="232" y="741"/>
                    <a:pt x="401" y="860"/>
                    <a:pt x="528" y="860"/>
                  </a:cubicBezTo>
                  <a:cubicBezTo>
                    <a:pt x="555" y="860"/>
                    <a:pt x="580" y="854"/>
                    <a:pt x="602" y="843"/>
                  </a:cubicBezTo>
                  <a:cubicBezTo>
                    <a:pt x="729" y="780"/>
                    <a:pt x="729" y="527"/>
                    <a:pt x="602" y="305"/>
                  </a:cubicBezTo>
                  <a:cubicBezTo>
                    <a:pt x="501" y="102"/>
                    <a:pt x="339" y="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8"/>
            <p:cNvSpPr/>
            <p:nvPr/>
          </p:nvSpPr>
          <p:spPr>
            <a:xfrm>
              <a:off x="2016536" y="359638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8"/>
            <p:cNvSpPr/>
            <p:nvPr/>
          </p:nvSpPr>
          <p:spPr>
            <a:xfrm>
              <a:off x="2065152" y="3624123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35"/>
                    <a:pt x="349" y="830"/>
                  </a:cubicBezTo>
                  <a:cubicBezTo>
                    <a:pt x="406" y="858"/>
                    <a:pt x="457" y="873"/>
                    <a:pt x="501" y="873"/>
                  </a:cubicBezTo>
                  <a:cubicBezTo>
                    <a:pt x="603" y="873"/>
                    <a:pt x="666" y="795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3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8"/>
            <p:cNvSpPr/>
            <p:nvPr/>
          </p:nvSpPr>
          <p:spPr>
            <a:xfrm>
              <a:off x="1636783" y="3468896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2"/>
                    <a:pt x="412" y="3681"/>
                  </a:cubicBezTo>
                  <a:lnTo>
                    <a:pt x="14505" y="11820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0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8"/>
            <p:cNvSpPr/>
            <p:nvPr/>
          </p:nvSpPr>
          <p:spPr>
            <a:xfrm>
              <a:off x="1660569" y="350532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8"/>
            <p:cNvSpPr/>
            <p:nvPr/>
          </p:nvSpPr>
          <p:spPr>
            <a:xfrm>
              <a:off x="1660569" y="353221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8"/>
            <p:cNvSpPr/>
            <p:nvPr/>
          </p:nvSpPr>
          <p:spPr>
            <a:xfrm>
              <a:off x="1660569" y="355809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8"/>
            <p:cNvSpPr/>
            <p:nvPr/>
          </p:nvSpPr>
          <p:spPr>
            <a:xfrm>
              <a:off x="1968932" y="3706915"/>
              <a:ext cx="22773" cy="28523"/>
            </a:xfrm>
            <a:custGeom>
              <a:avLst/>
              <a:gdLst/>
              <a:ahLst/>
              <a:cxnLst/>
              <a:rect l="l" t="t" r="r" b="b"/>
              <a:pathLst>
                <a:path w="697" h="873" extrusionOk="0">
                  <a:moveTo>
                    <a:pt x="208" y="1"/>
                  </a:moveTo>
                  <a:cubicBezTo>
                    <a:pt x="87" y="1"/>
                    <a:pt x="0" y="95"/>
                    <a:pt x="0" y="259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60" y="872"/>
                    <a:pt x="508" y="872"/>
                  </a:cubicBezTo>
                  <a:cubicBezTo>
                    <a:pt x="619" y="872"/>
                    <a:pt x="697" y="794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9" y="13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8"/>
            <p:cNvSpPr/>
            <p:nvPr/>
          </p:nvSpPr>
          <p:spPr>
            <a:xfrm>
              <a:off x="2016536" y="373449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8"/>
            <p:cNvSpPr/>
            <p:nvPr/>
          </p:nvSpPr>
          <p:spPr>
            <a:xfrm>
              <a:off x="2065152" y="3762785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1" y="89"/>
                    <a:pt x="1" y="228"/>
                  </a:cubicBezTo>
                  <a:cubicBezTo>
                    <a:pt x="1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8"/>
                    <a:pt x="666" y="639"/>
                  </a:cubicBezTo>
                  <a:cubicBezTo>
                    <a:pt x="666" y="418"/>
                    <a:pt x="539" y="133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8"/>
            <p:cNvSpPr/>
            <p:nvPr/>
          </p:nvSpPr>
          <p:spPr>
            <a:xfrm>
              <a:off x="2192412" y="1943384"/>
              <a:ext cx="472902" cy="2077252"/>
            </a:xfrm>
            <a:custGeom>
              <a:avLst/>
              <a:gdLst/>
              <a:ahLst/>
              <a:cxnLst/>
              <a:rect l="l" t="t" r="r" b="b"/>
              <a:pathLst>
                <a:path w="14474" h="63578" extrusionOk="0">
                  <a:moveTo>
                    <a:pt x="14185" y="0"/>
                  </a:moveTo>
                  <a:cubicBezTo>
                    <a:pt x="14112" y="0"/>
                    <a:pt x="14028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1" y="8410"/>
                    <a:pt x="1" y="8759"/>
                  </a:cubicBezTo>
                  <a:lnTo>
                    <a:pt x="1" y="63578"/>
                  </a:lnTo>
                  <a:lnTo>
                    <a:pt x="14474" y="55217"/>
                  </a:lnTo>
                  <a:lnTo>
                    <a:pt x="14474" y="398"/>
                  </a:lnTo>
                  <a:cubicBezTo>
                    <a:pt x="14474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8"/>
            <p:cNvSpPr/>
            <p:nvPr/>
          </p:nvSpPr>
          <p:spPr>
            <a:xfrm>
              <a:off x="2207931" y="19702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8"/>
            <p:cNvSpPr/>
            <p:nvPr/>
          </p:nvSpPr>
          <p:spPr>
            <a:xfrm>
              <a:off x="2207931" y="2108739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1"/>
                    <a:pt x="238" y="11051"/>
                  </a:cubicBezTo>
                  <a:cubicBezTo>
                    <a:pt x="299" y="11051"/>
                    <a:pt x="369" y="11029"/>
                    <a:pt x="444" y="10982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8"/>
            <p:cNvSpPr/>
            <p:nvPr/>
          </p:nvSpPr>
          <p:spPr>
            <a:xfrm>
              <a:off x="2207931" y="224694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2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5"/>
                    <a:pt x="13524" y="2951"/>
                  </a:cubicBezTo>
                  <a:lnTo>
                    <a:pt x="13524" y="323"/>
                  </a:lnTo>
                  <a:cubicBezTo>
                    <a:pt x="13524" y="123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8"/>
            <p:cNvSpPr/>
            <p:nvPr/>
          </p:nvSpPr>
          <p:spPr>
            <a:xfrm>
              <a:off x="2207931" y="23855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54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8"/>
            <p:cNvSpPr/>
            <p:nvPr/>
          </p:nvSpPr>
          <p:spPr>
            <a:xfrm>
              <a:off x="2207931" y="252384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8"/>
            <p:cNvSpPr/>
            <p:nvPr/>
          </p:nvSpPr>
          <p:spPr>
            <a:xfrm>
              <a:off x="2207931" y="26623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8"/>
            <p:cNvSpPr/>
            <p:nvPr/>
          </p:nvSpPr>
          <p:spPr>
            <a:xfrm>
              <a:off x="2207931" y="280051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3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8"/>
            <p:cNvSpPr/>
            <p:nvPr/>
          </p:nvSpPr>
          <p:spPr>
            <a:xfrm>
              <a:off x="2207931" y="293914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5"/>
                    <a:pt x="257" y="11045"/>
                  </a:cubicBezTo>
                  <a:cubicBezTo>
                    <a:pt x="313" y="11045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22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8"/>
            <p:cNvSpPr/>
            <p:nvPr/>
          </p:nvSpPr>
          <p:spPr>
            <a:xfrm>
              <a:off x="2207931" y="307741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492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0"/>
                    <a:pt x="93" y="11045"/>
                    <a:pt x="235" y="11045"/>
                  </a:cubicBezTo>
                  <a:cubicBezTo>
                    <a:pt x="296" y="11045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3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8"/>
            <p:cNvSpPr/>
            <p:nvPr/>
          </p:nvSpPr>
          <p:spPr>
            <a:xfrm>
              <a:off x="2207931" y="3215880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0"/>
                  </a:moveTo>
                  <a:cubicBezTo>
                    <a:pt x="13239" y="0"/>
                    <a:pt x="13177" y="19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30"/>
                    <a:pt x="96" y="11036"/>
                    <a:pt x="242" y="11036"/>
                  </a:cubicBezTo>
                  <a:cubicBezTo>
                    <a:pt x="302" y="11036"/>
                    <a:pt x="370" y="1101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7"/>
                  </a:cubicBezTo>
                  <a:lnTo>
                    <a:pt x="13524" y="309"/>
                  </a:lnTo>
                  <a:cubicBezTo>
                    <a:pt x="13524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8"/>
            <p:cNvSpPr/>
            <p:nvPr/>
          </p:nvSpPr>
          <p:spPr>
            <a:xfrm>
              <a:off x="2207931" y="3354084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3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79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2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8"/>
            <p:cNvSpPr/>
            <p:nvPr/>
          </p:nvSpPr>
          <p:spPr>
            <a:xfrm>
              <a:off x="2207931" y="3492681"/>
              <a:ext cx="441863" cy="360933"/>
            </a:xfrm>
            <a:custGeom>
              <a:avLst/>
              <a:gdLst/>
              <a:ahLst/>
              <a:cxnLst/>
              <a:rect l="l" t="t" r="r" b="b"/>
              <a:pathLst>
                <a:path w="13524" h="11047" extrusionOk="0">
                  <a:moveTo>
                    <a:pt x="13300" y="1"/>
                  </a:moveTo>
                  <a:cubicBezTo>
                    <a:pt x="13243" y="1"/>
                    <a:pt x="13179" y="23"/>
                    <a:pt x="13112" y="71"/>
                  </a:cubicBezTo>
                  <a:lnTo>
                    <a:pt x="444" y="7355"/>
                  </a:lnTo>
                  <a:cubicBezTo>
                    <a:pt x="191" y="7513"/>
                    <a:pt x="1" y="7830"/>
                    <a:pt x="1" y="8115"/>
                  </a:cubicBezTo>
                  <a:lnTo>
                    <a:pt x="1" y="10743"/>
                  </a:lnTo>
                  <a:cubicBezTo>
                    <a:pt x="1" y="10929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7"/>
                  </a:cubicBezTo>
                  <a:lnTo>
                    <a:pt x="13112" y="3681"/>
                  </a:lnTo>
                  <a:cubicBezTo>
                    <a:pt x="13334" y="3554"/>
                    <a:pt x="13524" y="3206"/>
                    <a:pt x="13524" y="2921"/>
                  </a:cubicBezTo>
                  <a:lnTo>
                    <a:pt x="13524" y="292"/>
                  </a:lnTo>
                  <a:cubicBezTo>
                    <a:pt x="13524" y="116"/>
                    <a:pt x="13431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8"/>
            <p:cNvSpPr/>
            <p:nvPr/>
          </p:nvSpPr>
          <p:spPr>
            <a:xfrm>
              <a:off x="1596433" y="1509395"/>
              <a:ext cx="1091654" cy="634304"/>
            </a:xfrm>
            <a:custGeom>
              <a:avLst/>
              <a:gdLst/>
              <a:ahLst/>
              <a:cxnLst/>
              <a:rect l="l" t="t" r="r" b="b"/>
              <a:pathLst>
                <a:path w="33412" h="19414" extrusionOk="0">
                  <a:moveTo>
                    <a:pt x="16152" y="0"/>
                  </a:moveTo>
                  <a:lnTo>
                    <a:pt x="0" y="9374"/>
                  </a:lnTo>
                  <a:lnTo>
                    <a:pt x="17387" y="19413"/>
                  </a:lnTo>
                  <a:lnTo>
                    <a:pt x="33411" y="10134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1770250" y="1630447"/>
              <a:ext cx="533967" cy="430460"/>
            </a:xfrm>
            <a:custGeom>
              <a:avLst/>
              <a:gdLst/>
              <a:ahLst/>
              <a:cxnLst/>
              <a:rect l="l" t="t" r="r" b="b"/>
              <a:pathLst>
                <a:path w="16343" h="13175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8"/>
            <p:cNvSpPr/>
            <p:nvPr/>
          </p:nvSpPr>
          <p:spPr>
            <a:xfrm>
              <a:off x="1770250" y="1780479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96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8"/>
            <p:cNvSpPr/>
            <p:nvPr/>
          </p:nvSpPr>
          <p:spPr>
            <a:xfrm>
              <a:off x="2178983" y="1746336"/>
              <a:ext cx="335253" cy="314571"/>
            </a:xfrm>
            <a:custGeom>
              <a:avLst/>
              <a:gdLst/>
              <a:ahLst/>
              <a:cxnLst/>
              <a:rect l="l" t="t" r="r" b="b"/>
              <a:pathLst>
                <a:path w="10261" h="9628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628"/>
                  </a:lnTo>
                  <a:lnTo>
                    <a:pt x="10261" y="3737"/>
                  </a:lnTo>
                  <a:lnTo>
                    <a:pt x="8677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2352801" y="1821875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1" y="3420"/>
                  </a:lnTo>
                  <a:lnTo>
                    <a:pt x="4941" y="1425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8"/>
            <p:cNvSpPr/>
            <p:nvPr/>
          </p:nvSpPr>
          <p:spPr>
            <a:xfrm>
              <a:off x="1770250" y="1586992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8"/>
            <p:cNvSpPr/>
            <p:nvPr/>
          </p:nvSpPr>
          <p:spPr>
            <a:xfrm>
              <a:off x="1959620" y="1695628"/>
              <a:ext cx="183162" cy="56948"/>
            </a:xfrm>
            <a:custGeom>
              <a:avLst/>
              <a:gdLst/>
              <a:ahLst/>
              <a:cxnLst/>
              <a:rect l="l" t="t" r="r" b="b"/>
              <a:pathLst>
                <a:path w="5606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99"/>
                    <a:pt x="95" y="1742"/>
                  </a:cubicBezTo>
                  <a:cubicBezTo>
                    <a:pt x="159" y="1394"/>
                    <a:pt x="412" y="1077"/>
                    <a:pt x="887" y="792"/>
                  </a:cubicBezTo>
                  <a:cubicBezTo>
                    <a:pt x="1410" y="491"/>
                    <a:pt x="2106" y="341"/>
                    <a:pt x="2803" y="341"/>
                  </a:cubicBezTo>
                  <a:cubicBezTo>
                    <a:pt x="3500" y="341"/>
                    <a:pt x="4196" y="491"/>
                    <a:pt x="4719" y="792"/>
                  </a:cubicBezTo>
                  <a:cubicBezTo>
                    <a:pt x="5194" y="1077"/>
                    <a:pt x="5447" y="1394"/>
                    <a:pt x="5511" y="1742"/>
                  </a:cubicBezTo>
                  <a:cubicBezTo>
                    <a:pt x="5606" y="1299"/>
                    <a:pt x="5321" y="824"/>
                    <a:pt x="4719" y="476"/>
                  </a:cubicBezTo>
                  <a:cubicBezTo>
                    <a:pt x="4196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8"/>
            <p:cNvSpPr/>
            <p:nvPr/>
          </p:nvSpPr>
          <p:spPr>
            <a:xfrm>
              <a:off x="1962724" y="1706737"/>
              <a:ext cx="176954" cy="91614"/>
            </a:xfrm>
            <a:custGeom>
              <a:avLst/>
              <a:gdLst/>
              <a:ahLst/>
              <a:cxnLst/>
              <a:rect l="l" t="t" r="r" b="b"/>
              <a:pathLst>
                <a:path w="5416" h="2804" extrusionOk="0">
                  <a:moveTo>
                    <a:pt x="2708" y="1"/>
                  </a:moveTo>
                  <a:cubicBezTo>
                    <a:pt x="2011" y="1"/>
                    <a:pt x="1315" y="151"/>
                    <a:pt x="792" y="452"/>
                  </a:cubicBezTo>
                  <a:cubicBezTo>
                    <a:pt x="317" y="737"/>
                    <a:pt x="64" y="1054"/>
                    <a:pt x="0" y="1402"/>
                  </a:cubicBezTo>
                  <a:cubicBezTo>
                    <a:pt x="64" y="1751"/>
                    <a:pt x="317" y="2099"/>
                    <a:pt x="792" y="2352"/>
                  </a:cubicBezTo>
                  <a:cubicBezTo>
                    <a:pt x="1315" y="2653"/>
                    <a:pt x="2011" y="2804"/>
                    <a:pt x="2708" y="2804"/>
                  </a:cubicBezTo>
                  <a:cubicBezTo>
                    <a:pt x="3405" y="2804"/>
                    <a:pt x="4101" y="2653"/>
                    <a:pt x="4624" y="2352"/>
                  </a:cubicBezTo>
                  <a:cubicBezTo>
                    <a:pt x="5099" y="2099"/>
                    <a:pt x="5352" y="1751"/>
                    <a:pt x="5416" y="1402"/>
                  </a:cubicBezTo>
                  <a:cubicBezTo>
                    <a:pt x="5352" y="1054"/>
                    <a:pt x="5099" y="737"/>
                    <a:pt x="4624" y="452"/>
                  </a:cubicBezTo>
                  <a:cubicBezTo>
                    <a:pt x="4101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1897543" y="1755648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8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39" y="231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1874770" y="1769109"/>
              <a:ext cx="141799" cy="81747"/>
            </a:xfrm>
            <a:custGeom>
              <a:avLst/>
              <a:gdLst/>
              <a:ahLst/>
              <a:cxnLst/>
              <a:rect l="l" t="t" r="r" b="b"/>
              <a:pathLst>
                <a:path w="4340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1851997" y="178253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2105503" y="1630447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2082730" y="1643908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2059990" y="1656323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8"/>
            <p:cNvSpPr/>
            <p:nvPr/>
          </p:nvSpPr>
          <p:spPr>
            <a:xfrm>
              <a:off x="2147945" y="1804264"/>
              <a:ext cx="182117" cy="56948"/>
            </a:xfrm>
            <a:custGeom>
              <a:avLst/>
              <a:gdLst/>
              <a:ahLst/>
              <a:cxnLst/>
              <a:rect l="l" t="t" r="r" b="b"/>
              <a:pathLst>
                <a:path w="5574" h="1743" extrusionOk="0">
                  <a:moveTo>
                    <a:pt x="2787" y="1"/>
                  </a:moveTo>
                  <a:cubicBezTo>
                    <a:pt x="2090" y="1"/>
                    <a:pt x="1393" y="159"/>
                    <a:pt x="855" y="476"/>
                  </a:cubicBezTo>
                  <a:cubicBezTo>
                    <a:pt x="253" y="824"/>
                    <a:pt x="0" y="1299"/>
                    <a:pt x="95" y="1743"/>
                  </a:cubicBezTo>
                  <a:cubicBezTo>
                    <a:pt x="158" y="1394"/>
                    <a:pt x="412" y="1078"/>
                    <a:pt x="855" y="793"/>
                  </a:cubicBezTo>
                  <a:cubicBezTo>
                    <a:pt x="1393" y="492"/>
                    <a:pt x="2090" y="341"/>
                    <a:pt x="2787" y="341"/>
                  </a:cubicBezTo>
                  <a:cubicBezTo>
                    <a:pt x="3484" y="341"/>
                    <a:pt x="4180" y="492"/>
                    <a:pt x="4719" y="793"/>
                  </a:cubicBezTo>
                  <a:cubicBezTo>
                    <a:pt x="5162" y="1078"/>
                    <a:pt x="5447" y="1394"/>
                    <a:pt x="5510" y="1743"/>
                  </a:cubicBezTo>
                  <a:cubicBezTo>
                    <a:pt x="5574" y="1299"/>
                    <a:pt x="5320" y="824"/>
                    <a:pt x="4719" y="476"/>
                  </a:cubicBezTo>
                  <a:cubicBezTo>
                    <a:pt x="4180" y="159"/>
                    <a:pt x="3484" y="1"/>
                    <a:pt x="27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2151048" y="1815406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692" y="0"/>
                  </a:moveTo>
                  <a:cubicBezTo>
                    <a:pt x="1995" y="0"/>
                    <a:pt x="1298" y="151"/>
                    <a:pt x="760" y="452"/>
                  </a:cubicBezTo>
                  <a:cubicBezTo>
                    <a:pt x="317" y="737"/>
                    <a:pt x="63" y="1053"/>
                    <a:pt x="0" y="1402"/>
                  </a:cubicBezTo>
                  <a:cubicBezTo>
                    <a:pt x="63" y="1750"/>
                    <a:pt x="317" y="2098"/>
                    <a:pt x="760" y="2352"/>
                  </a:cubicBezTo>
                  <a:cubicBezTo>
                    <a:pt x="1298" y="2652"/>
                    <a:pt x="1995" y="2803"/>
                    <a:pt x="2692" y="2803"/>
                  </a:cubicBezTo>
                  <a:cubicBezTo>
                    <a:pt x="3389" y="2803"/>
                    <a:pt x="4085" y="2652"/>
                    <a:pt x="4624" y="2352"/>
                  </a:cubicBezTo>
                  <a:cubicBezTo>
                    <a:pt x="5067" y="2098"/>
                    <a:pt x="5352" y="1750"/>
                    <a:pt x="5415" y="1402"/>
                  </a:cubicBezTo>
                  <a:cubicBezTo>
                    <a:pt x="5352" y="1053"/>
                    <a:pt x="5067" y="737"/>
                    <a:pt x="4624" y="452"/>
                  </a:cubicBezTo>
                  <a:cubicBezTo>
                    <a:pt x="4085" y="151"/>
                    <a:pt x="3389" y="0"/>
                    <a:pt x="269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2084821" y="1864284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2062049" y="1877745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8"/>
            <p:cNvSpPr/>
            <p:nvPr/>
          </p:nvSpPr>
          <p:spPr>
            <a:xfrm>
              <a:off x="2039276" y="1891173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8"/>
            <p:cNvSpPr/>
            <p:nvPr/>
          </p:nvSpPr>
          <p:spPr>
            <a:xfrm>
              <a:off x="2293827" y="1739083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2271055" y="175254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2248282" y="1764959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1025285" y="1818771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47"/>
                  </a:lnTo>
                  <a:lnTo>
                    <a:pt x="0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8"/>
            <p:cNvSpPr/>
            <p:nvPr/>
          </p:nvSpPr>
          <p:spPr>
            <a:xfrm>
              <a:off x="457208" y="1792894"/>
              <a:ext cx="568109" cy="2222579"/>
            </a:xfrm>
            <a:custGeom>
              <a:avLst/>
              <a:gdLst/>
              <a:ahLst/>
              <a:cxnLst/>
              <a:rect l="l" t="t" r="r" b="b"/>
              <a:pathLst>
                <a:path w="17388" h="68026" extrusionOk="0">
                  <a:moveTo>
                    <a:pt x="1" y="0"/>
                  </a:moveTo>
                  <a:lnTo>
                    <a:pt x="1" y="57986"/>
                  </a:lnTo>
                  <a:lnTo>
                    <a:pt x="17387" y="68025"/>
                  </a:lnTo>
                  <a:lnTo>
                    <a:pt x="17387" y="100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8"/>
            <p:cNvSpPr/>
            <p:nvPr/>
          </p:nvSpPr>
          <p:spPr>
            <a:xfrm>
              <a:off x="482039" y="1897838"/>
              <a:ext cx="519460" cy="2103129"/>
            </a:xfrm>
            <a:custGeom>
              <a:avLst/>
              <a:gdLst/>
              <a:ahLst/>
              <a:cxnLst/>
              <a:rect l="l" t="t" r="r" b="b"/>
              <a:pathLst>
                <a:path w="15899" h="64370" extrusionOk="0">
                  <a:moveTo>
                    <a:pt x="303" y="1"/>
                  </a:moveTo>
                  <a:cubicBezTo>
                    <a:pt x="128" y="1"/>
                    <a:pt x="1" y="152"/>
                    <a:pt x="1" y="399"/>
                  </a:cubicBezTo>
                  <a:lnTo>
                    <a:pt x="1" y="55186"/>
                  </a:lnTo>
                  <a:lnTo>
                    <a:pt x="15899" y="64370"/>
                  </a:lnTo>
                  <a:lnTo>
                    <a:pt x="15899" y="9551"/>
                  </a:lnTo>
                  <a:cubicBezTo>
                    <a:pt x="15899" y="9203"/>
                    <a:pt x="15645" y="8791"/>
                    <a:pt x="15329" y="8601"/>
                  </a:cubicBezTo>
                  <a:lnTo>
                    <a:pt x="539" y="82"/>
                  </a:lnTo>
                  <a:cubicBezTo>
                    <a:pt x="456" y="26"/>
                    <a:pt x="375" y="1"/>
                    <a:pt x="3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8"/>
            <p:cNvSpPr/>
            <p:nvPr/>
          </p:nvSpPr>
          <p:spPr>
            <a:xfrm>
              <a:off x="497559" y="1924564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8"/>
                  </a:lnTo>
                  <a:cubicBezTo>
                    <a:pt x="1" y="3223"/>
                    <a:pt x="191" y="3539"/>
                    <a:pt x="444" y="3698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2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521377" y="196155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521377" y="19874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521377" y="201431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8"/>
            <p:cNvSpPr/>
            <p:nvPr/>
          </p:nvSpPr>
          <p:spPr>
            <a:xfrm>
              <a:off x="829707" y="2162780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55"/>
                  </a:cubicBezTo>
                  <a:cubicBezTo>
                    <a:pt x="225" y="752"/>
                    <a:pt x="381" y="872"/>
                    <a:pt x="505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8"/>
            <p:cNvSpPr/>
            <p:nvPr/>
          </p:nvSpPr>
          <p:spPr>
            <a:xfrm>
              <a:off x="877311" y="219071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926973" y="221835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497559" y="2063227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1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521377" y="2100212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8"/>
            <p:cNvSpPr/>
            <p:nvPr/>
          </p:nvSpPr>
          <p:spPr>
            <a:xfrm>
              <a:off x="521377" y="212605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8"/>
            <p:cNvSpPr/>
            <p:nvPr/>
          </p:nvSpPr>
          <p:spPr>
            <a:xfrm>
              <a:off x="521377" y="215297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8"/>
            <p:cNvSpPr/>
            <p:nvPr/>
          </p:nvSpPr>
          <p:spPr>
            <a:xfrm>
              <a:off x="830753" y="230114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6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8"/>
            <p:cNvSpPr/>
            <p:nvPr/>
          </p:nvSpPr>
          <p:spPr>
            <a:xfrm>
              <a:off x="878357" y="2329083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8"/>
            <p:cNvSpPr/>
            <p:nvPr/>
          </p:nvSpPr>
          <p:spPr>
            <a:xfrm>
              <a:off x="924915" y="235678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8"/>
            <p:cNvSpPr/>
            <p:nvPr/>
          </p:nvSpPr>
          <p:spPr>
            <a:xfrm>
              <a:off x="497559" y="220139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35" y="0"/>
                  </a:moveTo>
                  <a:cubicBezTo>
                    <a:pt x="93" y="0"/>
                    <a:pt x="1" y="115"/>
                    <a:pt x="1" y="292"/>
                  </a:cubicBezTo>
                  <a:lnTo>
                    <a:pt x="1" y="2920"/>
                  </a:lnTo>
                  <a:cubicBezTo>
                    <a:pt x="1" y="3205"/>
                    <a:pt x="191" y="3554"/>
                    <a:pt x="444" y="3680"/>
                  </a:cubicBezTo>
                  <a:lnTo>
                    <a:pt x="14505" y="11819"/>
                  </a:lnTo>
                  <a:cubicBezTo>
                    <a:pt x="14573" y="11853"/>
                    <a:pt x="14637" y="11869"/>
                    <a:pt x="14693" y="11869"/>
                  </a:cubicBezTo>
                  <a:cubicBezTo>
                    <a:pt x="14847" y="11869"/>
                    <a:pt x="14949" y="11751"/>
                    <a:pt x="14949" y="11566"/>
                  </a:cubicBezTo>
                  <a:lnTo>
                    <a:pt x="14949" y="8937"/>
                  </a:lnTo>
                  <a:cubicBezTo>
                    <a:pt x="14949" y="8652"/>
                    <a:pt x="14759" y="8336"/>
                    <a:pt x="14505" y="8177"/>
                  </a:cubicBezTo>
                  <a:lnTo>
                    <a:pt x="444" y="70"/>
                  </a:lnTo>
                  <a:cubicBezTo>
                    <a:pt x="367" y="22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8"/>
            <p:cNvSpPr/>
            <p:nvPr/>
          </p:nvSpPr>
          <p:spPr>
            <a:xfrm>
              <a:off x="521377" y="22378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8"/>
            <p:cNvSpPr/>
            <p:nvPr/>
          </p:nvSpPr>
          <p:spPr>
            <a:xfrm>
              <a:off x="521377" y="226471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8"/>
            <p:cNvSpPr/>
            <p:nvPr/>
          </p:nvSpPr>
          <p:spPr>
            <a:xfrm>
              <a:off x="521377" y="22905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8"/>
            <p:cNvSpPr/>
            <p:nvPr/>
          </p:nvSpPr>
          <p:spPr>
            <a:xfrm>
              <a:off x="830753" y="2439810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37"/>
                    <a:pt x="127" y="722"/>
                    <a:pt x="317" y="817"/>
                  </a:cubicBezTo>
                  <a:cubicBezTo>
                    <a:pt x="374" y="845"/>
                    <a:pt x="428" y="860"/>
                    <a:pt x="476" y="860"/>
                  </a:cubicBezTo>
                  <a:cubicBezTo>
                    <a:pt x="588" y="860"/>
                    <a:pt x="665" y="782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8"/>
            <p:cNvSpPr/>
            <p:nvPr/>
          </p:nvSpPr>
          <p:spPr>
            <a:xfrm>
              <a:off x="877311" y="246751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8"/>
            <p:cNvSpPr/>
            <p:nvPr/>
          </p:nvSpPr>
          <p:spPr>
            <a:xfrm>
              <a:off x="924915" y="249492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6"/>
                    <a:pt x="159" y="17"/>
                  </a:cubicBezTo>
                  <a:cubicBezTo>
                    <a:pt x="0" y="112"/>
                    <a:pt x="0" y="333"/>
                    <a:pt x="159" y="587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2"/>
                  </a:cubicBezTo>
                  <a:cubicBezTo>
                    <a:pt x="503" y="119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8"/>
            <p:cNvSpPr/>
            <p:nvPr/>
          </p:nvSpPr>
          <p:spPr>
            <a:xfrm>
              <a:off x="497559" y="233966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8"/>
            <p:cNvSpPr/>
            <p:nvPr/>
          </p:nvSpPr>
          <p:spPr>
            <a:xfrm>
              <a:off x="521377" y="23764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8"/>
            <p:cNvSpPr/>
            <p:nvPr/>
          </p:nvSpPr>
          <p:spPr>
            <a:xfrm>
              <a:off x="521377" y="240338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8"/>
            <p:cNvSpPr/>
            <p:nvPr/>
          </p:nvSpPr>
          <p:spPr>
            <a:xfrm>
              <a:off x="521377" y="242922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8"/>
            <p:cNvSpPr/>
            <p:nvPr/>
          </p:nvSpPr>
          <p:spPr>
            <a:xfrm>
              <a:off x="830753" y="257804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1"/>
                  </a:moveTo>
                  <a:cubicBezTo>
                    <a:pt x="68" y="1"/>
                    <a:pt x="0" y="89"/>
                    <a:pt x="0" y="228"/>
                  </a:cubicBezTo>
                  <a:cubicBezTo>
                    <a:pt x="0" y="449"/>
                    <a:pt x="127" y="703"/>
                    <a:pt x="317" y="830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9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8"/>
            <p:cNvSpPr/>
            <p:nvPr/>
          </p:nvSpPr>
          <p:spPr>
            <a:xfrm>
              <a:off x="877311" y="260562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926973" y="263375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497559" y="247813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4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21377" y="251512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21377" y="2540997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21377" y="256788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830753" y="271651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878357" y="2744448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9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8" y="709"/>
                    <a:pt x="348" y="804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4"/>
                  </a:cubicBezTo>
                  <a:cubicBezTo>
                    <a:pt x="665" y="392"/>
                    <a:pt x="538" y="138"/>
                    <a:pt x="348" y="43"/>
                  </a:cubicBezTo>
                  <a:cubicBezTo>
                    <a:pt x="291" y="15"/>
                    <a:pt x="237" y="1"/>
                    <a:pt x="18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924915" y="2771730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53" y="0"/>
                  </a:moveTo>
                  <a:cubicBezTo>
                    <a:pt x="219" y="0"/>
                    <a:pt x="187" y="10"/>
                    <a:pt x="159" y="32"/>
                  </a:cubicBezTo>
                  <a:cubicBezTo>
                    <a:pt x="0" y="95"/>
                    <a:pt x="0" y="349"/>
                    <a:pt x="159" y="570"/>
                  </a:cubicBezTo>
                  <a:cubicBezTo>
                    <a:pt x="263" y="753"/>
                    <a:pt x="411" y="872"/>
                    <a:pt x="548" y="872"/>
                  </a:cubicBezTo>
                  <a:cubicBezTo>
                    <a:pt x="577" y="872"/>
                    <a:pt x="606" y="866"/>
                    <a:pt x="634" y="855"/>
                  </a:cubicBezTo>
                  <a:cubicBezTo>
                    <a:pt x="760" y="760"/>
                    <a:pt x="760" y="539"/>
                    <a:pt x="634" y="317"/>
                  </a:cubicBezTo>
                  <a:cubicBezTo>
                    <a:pt x="511" y="121"/>
                    <a:pt x="369" y="0"/>
                    <a:pt x="25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497559" y="261633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3"/>
                  </a:cubicBezTo>
                  <a:lnTo>
                    <a:pt x="1" y="2951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21377" y="2653749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21377" y="26796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21377" y="270654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830753" y="285471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878357" y="288265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924915" y="291035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497559" y="2754936"/>
              <a:ext cx="488421" cy="387823"/>
            </a:xfrm>
            <a:custGeom>
              <a:avLst/>
              <a:gdLst/>
              <a:ahLst/>
              <a:cxnLst/>
              <a:rect l="l" t="t" r="r" b="b"/>
              <a:pathLst>
                <a:path w="14949" h="11870" extrusionOk="0">
                  <a:moveTo>
                    <a:pt x="235" y="1"/>
                  </a:moveTo>
                  <a:cubicBezTo>
                    <a:pt x="93" y="1"/>
                    <a:pt x="1" y="116"/>
                    <a:pt x="1" y="293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44" y="3681"/>
                  </a:cubicBezTo>
                  <a:lnTo>
                    <a:pt x="14505" y="11820"/>
                  </a:lnTo>
                  <a:cubicBezTo>
                    <a:pt x="14573" y="11854"/>
                    <a:pt x="14637" y="11870"/>
                    <a:pt x="14693" y="11870"/>
                  </a:cubicBezTo>
                  <a:cubicBezTo>
                    <a:pt x="14847" y="11870"/>
                    <a:pt x="14949" y="11752"/>
                    <a:pt x="14949" y="11567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521377" y="279136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521377" y="281828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521377" y="2844165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830753" y="299334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8"/>
            <p:cNvSpPr/>
            <p:nvPr/>
          </p:nvSpPr>
          <p:spPr>
            <a:xfrm>
              <a:off x="877311" y="30205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0" y="111"/>
                    <a:pt x="0" y="365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924915" y="304849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5"/>
                    <a:pt x="159" y="16"/>
                  </a:cubicBezTo>
                  <a:cubicBezTo>
                    <a:pt x="0" y="111"/>
                    <a:pt x="0" y="333"/>
                    <a:pt x="159" y="586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1"/>
                  </a:cubicBezTo>
                  <a:cubicBezTo>
                    <a:pt x="503" y="118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497559" y="2893239"/>
              <a:ext cx="488421" cy="387757"/>
            </a:xfrm>
            <a:custGeom>
              <a:avLst/>
              <a:gdLst/>
              <a:ahLst/>
              <a:cxnLst/>
              <a:rect l="l" t="t" r="r" b="b"/>
              <a:pathLst>
                <a:path w="14949" h="11868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521377" y="29300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521377" y="2956917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8"/>
            <p:cNvSpPr/>
            <p:nvPr/>
          </p:nvSpPr>
          <p:spPr>
            <a:xfrm>
              <a:off x="521377" y="29827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8"/>
            <p:cNvSpPr/>
            <p:nvPr/>
          </p:nvSpPr>
          <p:spPr>
            <a:xfrm>
              <a:off x="830753" y="313161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0"/>
                  </a:moveTo>
                  <a:cubicBezTo>
                    <a:pt x="68" y="0"/>
                    <a:pt x="0" y="89"/>
                    <a:pt x="0" y="228"/>
                  </a:cubicBezTo>
                  <a:cubicBezTo>
                    <a:pt x="0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8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877311" y="315919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926973" y="318732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8"/>
            <p:cNvSpPr/>
            <p:nvPr/>
          </p:nvSpPr>
          <p:spPr>
            <a:xfrm>
              <a:off x="497559" y="303170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8"/>
            <p:cNvSpPr/>
            <p:nvPr/>
          </p:nvSpPr>
          <p:spPr>
            <a:xfrm>
              <a:off x="521377" y="306869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521377" y="309453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521377" y="312145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830753" y="327008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878357" y="3297561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924915" y="3325267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39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497559" y="316990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2"/>
                  </a:cubicBezTo>
                  <a:lnTo>
                    <a:pt x="1" y="2919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21377" y="3207320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21377" y="323319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21377" y="326008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830753" y="340828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878357" y="343622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924915" y="346392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0"/>
                  </a:moveTo>
                  <a:cubicBezTo>
                    <a:pt x="220" y="0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7"/>
                    <a:pt x="634" y="286"/>
                  </a:cubicBezTo>
                  <a:cubicBezTo>
                    <a:pt x="512" y="115"/>
                    <a:pt x="371" y="0"/>
                    <a:pt x="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497559" y="3308506"/>
              <a:ext cx="488421" cy="387463"/>
            </a:xfrm>
            <a:custGeom>
              <a:avLst/>
              <a:gdLst/>
              <a:ahLst/>
              <a:cxnLst/>
              <a:rect l="l" t="t" r="r" b="b"/>
              <a:pathLst>
                <a:path w="14949" h="11859" extrusionOk="0">
                  <a:moveTo>
                    <a:pt x="235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3"/>
                    <a:pt x="444" y="3681"/>
                  </a:cubicBezTo>
                  <a:lnTo>
                    <a:pt x="14505" y="11788"/>
                  </a:lnTo>
                  <a:cubicBezTo>
                    <a:pt x="14582" y="11836"/>
                    <a:pt x="14653" y="11858"/>
                    <a:pt x="14715" y="11858"/>
                  </a:cubicBezTo>
                  <a:cubicBezTo>
                    <a:pt x="14856" y="11858"/>
                    <a:pt x="14949" y="11743"/>
                    <a:pt x="14949" y="11566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521377" y="334493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521377" y="33718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521377" y="3397702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830753" y="354691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877311" y="357410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926973" y="360223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8" y="860"/>
                    <a:pt x="417" y="872"/>
                    <a:pt x="461" y="872"/>
                  </a:cubicBezTo>
                  <a:cubicBezTo>
                    <a:pt x="581" y="872"/>
                    <a:pt x="666" y="784"/>
                    <a:pt x="666" y="645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497559" y="3446776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1"/>
                  </a:moveTo>
                  <a:cubicBezTo>
                    <a:pt x="103" y="1"/>
                    <a:pt x="1" y="119"/>
                    <a:pt x="1" y="304"/>
                  </a:cubicBezTo>
                  <a:lnTo>
                    <a:pt x="1" y="2933"/>
                  </a:lnTo>
                  <a:cubicBezTo>
                    <a:pt x="1" y="3218"/>
                    <a:pt x="191" y="3534"/>
                    <a:pt x="444" y="3693"/>
                  </a:cubicBezTo>
                  <a:lnTo>
                    <a:pt x="14505" y="11800"/>
                  </a:lnTo>
                  <a:cubicBezTo>
                    <a:pt x="14581" y="11847"/>
                    <a:pt x="14650" y="11869"/>
                    <a:pt x="14711" y="11869"/>
                  </a:cubicBezTo>
                  <a:cubicBezTo>
                    <a:pt x="14855" y="11869"/>
                    <a:pt x="14949" y="11747"/>
                    <a:pt x="14949" y="11546"/>
                  </a:cubicBezTo>
                  <a:lnTo>
                    <a:pt x="14949" y="8950"/>
                  </a:lnTo>
                  <a:cubicBezTo>
                    <a:pt x="14949" y="8665"/>
                    <a:pt x="14759" y="8316"/>
                    <a:pt x="14505" y="8190"/>
                  </a:cubicBezTo>
                  <a:lnTo>
                    <a:pt x="444" y="51"/>
                  </a:lnTo>
                  <a:cubicBezTo>
                    <a:pt x="376" y="17"/>
                    <a:pt x="313" y="1"/>
                    <a:pt x="25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521377" y="348359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521377" y="3510488"/>
              <a:ext cx="164539" cy="101448"/>
            </a:xfrm>
            <a:custGeom>
              <a:avLst/>
              <a:gdLst/>
              <a:ahLst/>
              <a:cxnLst/>
              <a:rect l="l" t="t" r="r" b="b"/>
              <a:pathLst>
                <a:path w="5036" h="3105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04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521377" y="353636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829707" y="36848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877311" y="37127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55"/>
                  </a:cubicBezTo>
                  <a:cubicBezTo>
                    <a:pt x="225" y="752"/>
                    <a:pt x="380" y="872"/>
                    <a:pt x="504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926973" y="3740404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38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1053220" y="1921657"/>
              <a:ext cx="473915" cy="2076207"/>
            </a:xfrm>
            <a:custGeom>
              <a:avLst/>
              <a:gdLst/>
              <a:ahLst/>
              <a:cxnLst/>
              <a:rect l="l" t="t" r="r" b="b"/>
              <a:pathLst>
                <a:path w="14505" h="63546" extrusionOk="0">
                  <a:moveTo>
                    <a:pt x="14191" y="0"/>
                  </a:moveTo>
                  <a:cubicBezTo>
                    <a:pt x="14114" y="0"/>
                    <a:pt x="14027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0" y="8379"/>
                    <a:pt x="0" y="8727"/>
                  </a:cubicBezTo>
                  <a:lnTo>
                    <a:pt x="0" y="63546"/>
                  </a:lnTo>
                  <a:lnTo>
                    <a:pt x="14505" y="55185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1068739" y="1948383"/>
              <a:ext cx="442876" cy="361031"/>
            </a:xfrm>
            <a:custGeom>
              <a:avLst/>
              <a:gdLst/>
              <a:ahLst/>
              <a:cxnLst/>
              <a:rect l="l" t="t" r="r" b="b"/>
              <a:pathLst>
                <a:path w="13555" h="11050" extrusionOk="0">
                  <a:moveTo>
                    <a:pt x="13300" y="0"/>
                  </a:moveTo>
                  <a:cubicBezTo>
                    <a:pt x="13241" y="0"/>
                    <a:pt x="13176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8" y="11050"/>
                    <a:pt x="368" y="11028"/>
                    <a:pt x="444" y="10981"/>
                  </a:cubicBezTo>
                  <a:lnTo>
                    <a:pt x="13111" y="3665"/>
                  </a:lnTo>
                  <a:cubicBezTo>
                    <a:pt x="13333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43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1068739" y="208655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3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5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2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1068739" y="222518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1"/>
                  </a:moveTo>
                  <a:cubicBezTo>
                    <a:pt x="13246" y="1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3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1"/>
                  </a:lnTo>
                  <a:cubicBezTo>
                    <a:pt x="13333" y="3554"/>
                    <a:pt x="13555" y="3206"/>
                    <a:pt x="13555" y="2921"/>
                  </a:cubicBezTo>
                  <a:lnTo>
                    <a:pt x="13555" y="292"/>
                  </a:lnTo>
                  <a:cubicBezTo>
                    <a:pt x="13555" y="116"/>
                    <a:pt x="13447" y="1"/>
                    <a:pt x="133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1068739" y="23634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1"/>
                  </a:moveTo>
                  <a:cubicBezTo>
                    <a:pt x="13230" y="1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3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1"/>
                    <a:pt x="1328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1068739" y="2501920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7"/>
                    <a:pt x="0" y="8100"/>
                  </a:cubicBezTo>
                  <a:lnTo>
                    <a:pt x="0" y="10728"/>
                  </a:lnTo>
                  <a:cubicBezTo>
                    <a:pt x="0" y="10929"/>
                    <a:pt x="94" y="11051"/>
                    <a:pt x="238" y="11051"/>
                  </a:cubicBezTo>
                  <a:cubicBezTo>
                    <a:pt x="298" y="11051"/>
                    <a:pt x="368" y="11029"/>
                    <a:pt x="444" y="10982"/>
                  </a:cubicBezTo>
                  <a:lnTo>
                    <a:pt x="13111" y="3666"/>
                  </a:lnTo>
                  <a:cubicBezTo>
                    <a:pt x="13333" y="3540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1068739" y="26401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2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1068739" y="27787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1068739" y="29170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1068739" y="3055490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00"/>
                  </a:cubicBezTo>
                  <a:lnTo>
                    <a:pt x="0" y="10728"/>
                  </a:lnTo>
                  <a:cubicBezTo>
                    <a:pt x="0" y="10930"/>
                    <a:pt x="95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1" y="3666"/>
                  </a:lnTo>
                  <a:cubicBezTo>
                    <a:pt x="13333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1068739" y="31936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0"/>
                  </a:moveTo>
                  <a:cubicBezTo>
                    <a:pt x="13243" y="0"/>
                    <a:pt x="13177" y="22"/>
                    <a:pt x="13111" y="69"/>
                  </a:cubicBezTo>
                  <a:lnTo>
                    <a:pt x="444" y="7385"/>
                  </a:lnTo>
                  <a:cubicBezTo>
                    <a:pt x="190" y="7512"/>
                    <a:pt x="0" y="7828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0"/>
                    <a:pt x="1330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1068739" y="33323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1068739" y="3470595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457208" y="1487668"/>
              <a:ext cx="1091654" cy="633258"/>
            </a:xfrm>
            <a:custGeom>
              <a:avLst/>
              <a:gdLst/>
              <a:ahLst/>
              <a:cxnLst/>
              <a:rect l="l" t="t" r="r" b="b"/>
              <a:pathLst>
                <a:path w="33412" h="19382" extrusionOk="0">
                  <a:moveTo>
                    <a:pt x="16184" y="0"/>
                  </a:moveTo>
                  <a:lnTo>
                    <a:pt x="1" y="9342"/>
                  </a:lnTo>
                  <a:lnTo>
                    <a:pt x="17387" y="19381"/>
                  </a:lnTo>
                  <a:lnTo>
                    <a:pt x="33412" y="10134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31058" y="1608719"/>
              <a:ext cx="533934" cy="429415"/>
            </a:xfrm>
            <a:custGeom>
              <a:avLst/>
              <a:gdLst/>
              <a:ahLst/>
              <a:cxnLst/>
              <a:rect l="l" t="t" r="r" b="b"/>
              <a:pathLst>
                <a:path w="16342" h="13143" extrusionOk="0">
                  <a:moveTo>
                    <a:pt x="10229" y="0"/>
                  </a:moveTo>
                  <a:lnTo>
                    <a:pt x="0" y="5891"/>
                  </a:lnTo>
                  <a:lnTo>
                    <a:pt x="12509" y="13143"/>
                  </a:lnTo>
                  <a:lnTo>
                    <a:pt x="12509" y="11845"/>
                  </a:lnTo>
                  <a:lnTo>
                    <a:pt x="16341" y="3547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31058" y="1758752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0" y="0"/>
                  </a:moveTo>
                  <a:lnTo>
                    <a:pt x="0" y="1299"/>
                  </a:lnTo>
                  <a:lnTo>
                    <a:pt x="2090" y="1964"/>
                  </a:lnTo>
                  <a:lnTo>
                    <a:pt x="2280" y="855"/>
                  </a:lnTo>
                  <a:lnTo>
                    <a:pt x="17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1039759" y="1724609"/>
              <a:ext cx="335285" cy="313525"/>
            </a:xfrm>
            <a:custGeom>
              <a:avLst/>
              <a:gdLst/>
              <a:ahLst/>
              <a:cxnLst/>
              <a:rect l="l" t="t" r="r" b="b"/>
              <a:pathLst>
                <a:path w="10262" h="9596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596"/>
                  </a:lnTo>
                  <a:lnTo>
                    <a:pt x="10261" y="3706"/>
                  </a:lnTo>
                  <a:lnTo>
                    <a:pt x="8678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1213576" y="1800148"/>
              <a:ext cx="161467" cy="111773"/>
            </a:xfrm>
            <a:custGeom>
              <a:avLst/>
              <a:gdLst/>
              <a:ahLst/>
              <a:cxnLst/>
              <a:rect l="l" t="t" r="r" b="b"/>
              <a:pathLst>
                <a:path w="4942" h="3421" extrusionOk="0">
                  <a:moveTo>
                    <a:pt x="1204" y="0"/>
                  </a:moveTo>
                  <a:lnTo>
                    <a:pt x="1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631058" y="1565265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29" y="0"/>
                  </a:moveTo>
                  <a:lnTo>
                    <a:pt x="0" y="5922"/>
                  </a:lnTo>
                  <a:lnTo>
                    <a:pt x="12509" y="13175"/>
                  </a:lnTo>
                  <a:lnTo>
                    <a:pt x="22770" y="7284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821441" y="1673901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71" y="1"/>
                  </a:moveTo>
                  <a:cubicBezTo>
                    <a:pt x="2075" y="1"/>
                    <a:pt x="1378" y="159"/>
                    <a:pt x="855" y="476"/>
                  </a:cubicBezTo>
                  <a:cubicBezTo>
                    <a:pt x="254" y="824"/>
                    <a:pt x="0" y="1299"/>
                    <a:pt x="64" y="1742"/>
                  </a:cubicBezTo>
                  <a:cubicBezTo>
                    <a:pt x="127" y="1394"/>
                    <a:pt x="380" y="1046"/>
                    <a:pt x="855" y="792"/>
                  </a:cubicBezTo>
                  <a:cubicBezTo>
                    <a:pt x="1394" y="491"/>
                    <a:pt x="2090" y="341"/>
                    <a:pt x="2783" y="341"/>
                  </a:cubicBezTo>
                  <a:cubicBezTo>
                    <a:pt x="3476" y="341"/>
                    <a:pt x="4165" y="491"/>
                    <a:pt x="4687" y="792"/>
                  </a:cubicBezTo>
                  <a:cubicBezTo>
                    <a:pt x="5162" y="1046"/>
                    <a:pt x="5416" y="1394"/>
                    <a:pt x="5479" y="1742"/>
                  </a:cubicBezTo>
                  <a:cubicBezTo>
                    <a:pt x="5574" y="1299"/>
                    <a:pt x="5321" y="824"/>
                    <a:pt x="4687" y="476"/>
                  </a:cubicBezTo>
                  <a:cubicBezTo>
                    <a:pt x="4165" y="159"/>
                    <a:pt x="3468" y="1"/>
                    <a:pt x="277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823499" y="1685010"/>
              <a:ext cx="176987" cy="91614"/>
            </a:xfrm>
            <a:custGeom>
              <a:avLst/>
              <a:gdLst/>
              <a:ahLst/>
              <a:cxnLst/>
              <a:rect l="l" t="t" r="r" b="b"/>
              <a:pathLst>
                <a:path w="5417" h="2804" extrusionOk="0">
                  <a:moveTo>
                    <a:pt x="2708" y="1"/>
                  </a:moveTo>
                  <a:cubicBezTo>
                    <a:pt x="2012" y="1"/>
                    <a:pt x="1315" y="151"/>
                    <a:pt x="792" y="452"/>
                  </a:cubicBezTo>
                  <a:cubicBezTo>
                    <a:pt x="317" y="706"/>
                    <a:pt x="64" y="1054"/>
                    <a:pt x="1" y="1402"/>
                  </a:cubicBezTo>
                  <a:cubicBezTo>
                    <a:pt x="64" y="1751"/>
                    <a:pt x="317" y="2067"/>
                    <a:pt x="792" y="2352"/>
                  </a:cubicBezTo>
                  <a:cubicBezTo>
                    <a:pt x="1331" y="2653"/>
                    <a:pt x="2027" y="2804"/>
                    <a:pt x="2720" y="2804"/>
                  </a:cubicBezTo>
                  <a:cubicBezTo>
                    <a:pt x="3413" y="2804"/>
                    <a:pt x="4102" y="2653"/>
                    <a:pt x="4624" y="2352"/>
                  </a:cubicBezTo>
                  <a:cubicBezTo>
                    <a:pt x="5099" y="2067"/>
                    <a:pt x="5353" y="1751"/>
                    <a:pt x="5416" y="1402"/>
                  </a:cubicBezTo>
                  <a:cubicBezTo>
                    <a:pt x="5353" y="1054"/>
                    <a:pt x="5099" y="706"/>
                    <a:pt x="4624" y="452"/>
                  </a:cubicBezTo>
                  <a:cubicBezTo>
                    <a:pt x="4102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758318" y="1733920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735545" y="1747349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712805" y="1759797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967324" y="1608719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944551" y="1621135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60" y="2534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921811" y="1634596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1008720" y="1782537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67"/>
                    <a:pt x="95" y="1743"/>
                  </a:cubicBezTo>
                  <a:cubicBezTo>
                    <a:pt x="159" y="1394"/>
                    <a:pt x="412" y="1046"/>
                    <a:pt x="887" y="792"/>
                  </a:cubicBezTo>
                  <a:cubicBezTo>
                    <a:pt x="1410" y="492"/>
                    <a:pt x="2106" y="341"/>
                    <a:pt x="2803" y="341"/>
                  </a:cubicBezTo>
                  <a:cubicBezTo>
                    <a:pt x="3500" y="341"/>
                    <a:pt x="4197" y="492"/>
                    <a:pt x="4719" y="792"/>
                  </a:cubicBezTo>
                  <a:cubicBezTo>
                    <a:pt x="5194" y="1046"/>
                    <a:pt x="5447" y="1394"/>
                    <a:pt x="5511" y="1743"/>
                  </a:cubicBezTo>
                  <a:cubicBezTo>
                    <a:pt x="5574" y="1267"/>
                    <a:pt x="5321" y="824"/>
                    <a:pt x="4719" y="476"/>
                  </a:cubicBezTo>
                  <a:cubicBezTo>
                    <a:pt x="4197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1011824" y="1793678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708" y="0"/>
                  </a:moveTo>
                  <a:cubicBezTo>
                    <a:pt x="2011" y="0"/>
                    <a:pt x="1315" y="151"/>
                    <a:pt x="792" y="451"/>
                  </a:cubicBezTo>
                  <a:cubicBezTo>
                    <a:pt x="317" y="705"/>
                    <a:pt x="64" y="1053"/>
                    <a:pt x="0" y="1402"/>
                  </a:cubicBezTo>
                  <a:cubicBezTo>
                    <a:pt x="64" y="1750"/>
                    <a:pt x="317" y="2067"/>
                    <a:pt x="792" y="2352"/>
                  </a:cubicBezTo>
                  <a:cubicBezTo>
                    <a:pt x="1315" y="2652"/>
                    <a:pt x="2011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67"/>
                    <a:pt x="5352" y="1750"/>
                    <a:pt x="5416" y="1402"/>
                  </a:cubicBezTo>
                  <a:cubicBezTo>
                    <a:pt x="5352" y="1053"/>
                    <a:pt x="5099" y="705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946642" y="1842557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8"/>
            <p:cNvSpPr/>
            <p:nvPr/>
          </p:nvSpPr>
          <p:spPr>
            <a:xfrm>
              <a:off x="923869" y="1856018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8"/>
            <p:cNvSpPr/>
            <p:nvPr/>
          </p:nvSpPr>
          <p:spPr>
            <a:xfrm>
              <a:off x="901097" y="1868433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8"/>
            <p:cNvSpPr/>
            <p:nvPr/>
          </p:nvSpPr>
          <p:spPr>
            <a:xfrm>
              <a:off x="1154603" y="1717355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8"/>
            <p:cNvSpPr/>
            <p:nvPr/>
          </p:nvSpPr>
          <p:spPr>
            <a:xfrm>
              <a:off x="1131862" y="1729771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8"/>
            <p:cNvSpPr/>
            <p:nvPr/>
          </p:nvSpPr>
          <p:spPr>
            <a:xfrm>
              <a:off x="1109090" y="174323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8"/>
            <p:cNvSpPr/>
            <p:nvPr/>
          </p:nvSpPr>
          <p:spPr>
            <a:xfrm>
              <a:off x="1615056" y="2159186"/>
              <a:ext cx="522564" cy="2196703"/>
            </a:xfrm>
            <a:custGeom>
              <a:avLst/>
              <a:gdLst/>
              <a:ahLst/>
              <a:cxnLst/>
              <a:rect l="l" t="t" r="r" b="b"/>
              <a:pathLst>
                <a:path w="15994" h="67234" extrusionOk="0">
                  <a:moveTo>
                    <a:pt x="15993" y="0"/>
                  </a:moveTo>
                  <a:lnTo>
                    <a:pt x="0" y="9248"/>
                  </a:lnTo>
                  <a:lnTo>
                    <a:pt x="0" y="67233"/>
                  </a:lnTo>
                  <a:lnTo>
                    <a:pt x="15993" y="57954"/>
                  </a:lnTo>
                  <a:lnTo>
                    <a:pt x="1599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8"/>
            <p:cNvSpPr/>
            <p:nvPr/>
          </p:nvSpPr>
          <p:spPr>
            <a:xfrm>
              <a:off x="1047012" y="2133309"/>
              <a:ext cx="568077" cy="2222579"/>
            </a:xfrm>
            <a:custGeom>
              <a:avLst/>
              <a:gdLst/>
              <a:ahLst/>
              <a:cxnLst/>
              <a:rect l="l" t="t" r="r" b="b"/>
              <a:pathLst>
                <a:path w="17387" h="68026" extrusionOk="0">
                  <a:moveTo>
                    <a:pt x="0" y="0"/>
                  </a:moveTo>
                  <a:lnTo>
                    <a:pt x="0" y="57986"/>
                  </a:lnTo>
                  <a:lnTo>
                    <a:pt x="17386" y="68025"/>
                  </a:lnTo>
                  <a:lnTo>
                    <a:pt x="17386" y="1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8"/>
            <p:cNvSpPr/>
            <p:nvPr/>
          </p:nvSpPr>
          <p:spPr>
            <a:xfrm>
              <a:off x="1071843" y="2238253"/>
              <a:ext cx="518415" cy="2103129"/>
            </a:xfrm>
            <a:custGeom>
              <a:avLst/>
              <a:gdLst/>
              <a:ahLst/>
              <a:cxnLst/>
              <a:rect l="l" t="t" r="r" b="b"/>
              <a:pathLst>
                <a:path w="15867" h="64370" extrusionOk="0">
                  <a:moveTo>
                    <a:pt x="289" y="1"/>
                  </a:moveTo>
                  <a:cubicBezTo>
                    <a:pt x="111" y="1"/>
                    <a:pt x="0" y="152"/>
                    <a:pt x="0" y="399"/>
                  </a:cubicBezTo>
                  <a:lnTo>
                    <a:pt x="0" y="55186"/>
                  </a:lnTo>
                  <a:lnTo>
                    <a:pt x="15866" y="64370"/>
                  </a:lnTo>
                  <a:lnTo>
                    <a:pt x="15866" y="9551"/>
                  </a:lnTo>
                  <a:cubicBezTo>
                    <a:pt x="15866" y="9203"/>
                    <a:pt x="15613" y="8791"/>
                    <a:pt x="15328" y="8601"/>
                  </a:cubicBezTo>
                  <a:lnTo>
                    <a:pt x="539" y="82"/>
                  </a:lnTo>
                  <a:cubicBezTo>
                    <a:pt x="446" y="27"/>
                    <a:pt x="362" y="1"/>
                    <a:pt x="28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8"/>
            <p:cNvSpPr/>
            <p:nvPr/>
          </p:nvSpPr>
          <p:spPr>
            <a:xfrm>
              <a:off x="1087363" y="226497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8"/>
            <p:cNvSpPr/>
            <p:nvPr/>
          </p:nvSpPr>
          <p:spPr>
            <a:xfrm>
              <a:off x="1111148" y="230196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8"/>
            <p:cNvSpPr/>
            <p:nvPr/>
          </p:nvSpPr>
          <p:spPr>
            <a:xfrm>
              <a:off x="1111148" y="23278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8"/>
            <p:cNvSpPr/>
            <p:nvPr/>
          </p:nvSpPr>
          <p:spPr>
            <a:xfrm>
              <a:off x="1111148" y="235473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8"/>
            <p:cNvSpPr/>
            <p:nvPr/>
          </p:nvSpPr>
          <p:spPr>
            <a:xfrm>
              <a:off x="1418466" y="2503194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8"/>
            <p:cNvSpPr/>
            <p:nvPr/>
          </p:nvSpPr>
          <p:spPr>
            <a:xfrm>
              <a:off x="1468128" y="253083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8"/>
            <p:cNvSpPr/>
            <p:nvPr/>
          </p:nvSpPr>
          <p:spPr>
            <a:xfrm>
              <a:off x="1514686" y="255857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8"/>
            <p:cNvSpPr/>
            <p:nvPr/>
          </p:nvSpPr>
          <p:spPr>
            <a:xfrm>
              <a:off x="1087363" y="240318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8"/>
            <p:cNvSpPr/>
            <p:nvPr/>
          </p:nvSpPr>
          <p:spPr>
            <a:xfrm>
              <a:off x="1111148" y="243958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8"/>
            <p:cNvSpPr/>
            <p:nvPr/>
          </p:nvSpPr>
          <p:spPr>
            <a:xfrm>
              <a:off x="1111148" y="246647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38"/>
            <p:cNvSpPr/>
            <p:nvPr/>
          </p:nvSpPr>
          <p:spPr>
            <a:xfrm>
              <a:off x="1111148" y="24923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38"/>
            <p:cNvSpPr/>
            <p:nvPr/>
          </p:nvSpPr>
          <p:spPr>
            <a:xfrm>
              <a:off x="1419511" y="2641562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38"/>
            <p:cNvSpPr/>
            <p:nvPr/>
          </p:nvSpPr>
          <p:spPr>
            <a:xfrm>
              <a:off x="1467082" y="266926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38"/>
            <p:cNvSpPr/>
            <p:nvPr/>
          </p:nvSpPr>
          <p:spPr>
            <a:xfrm>
              <a:off x="1514686" y="269668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8"/>
            <p:cNvSpPr/>
            <p:nvPr/>
          </p:nvSpPr>
          <p:spPr>
            <a:xfrm>
              <a:off x="1087363" y="2541813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3" y="0"/>
                  </a:moveTo>
                  <a:cubicBezTo>
                    <a:pt x="92" y="0"/>
                    <a:pt x="0" y="115"/>
                    <a:pt x="0" y="292"/>
                  </a:cubicBezTo>
                  <a:lnTo>
                    <a:pt x="0" y="2920"/>
                  </a:lnTo>
                  <a:cubicBezTo>
                    <a:pt x="0" y="3205"/>
                    <a:pt x="190" y="3554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6" y="11751"/>
                    <a:pt x="14916" y="11566"/>
                  </a:cubicBezTo>
                  <a:lnTo>
                    <a:pt x="14916" y="8937"/>
                  </a:lnTo>
                  <a:cubicBezTo>
                    <a:pt x="14916" y="8652"/>
                    <a:pt x="14726" y="8336"/>
                    <a:pt x="14505" y="8177"/>
                  </a:cubicBezTo>
                  <a:lnTo>
                    <a:pt x="412" y="70"/>
                  </a:lnTo>
                  <a:cubicBezTo>
                    <a:pt x="345" y="22"/>
                    <a:pt x="280" y="0"/>
                    <a:pt x="2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8"/>
            <p:cNvSpPr/>
            <p:nvPr/>
          </p:nvSpPr>
          <p:spPr>
            <a:xfrm>
              <a:off x="1111148" y="25782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8"/>
            <p:cNvSpPr/>
            <p:nvPr/>
          </p:nvSpPr>
          <p:spPr>
            <a:xfrm>
              <a:off x="1111148" y="260513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8"/>
            <p:cNvSpPr/>
            <p:nvPr/>
          </p:nvSpPr>
          <p:spPr>
            <a:xfrm>
              <a:off x="1111148" y="26310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38"/>
            <p:cNvSpPr/>
            <p:nvPr/>
          </p:nvSpPr>
          <p:spPr>
            <a:xfrm>
              <a:off x="1419511" y="277983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8" y="1"/>
                  </a:moveTo>
                  <a:cubicBezTo>
                    <a:pt x="86" y="1"/>
                    <a:pt x="0" y="95"/>
                    <a:pt x="0" y="259"/>
                  </a:cubicBezTo>
                  <a:cubicBezTo>
                    <a:pt x="0" y="449"/>
                    <a:pt x="158" y="734"/>
                    <a:pt x="348" y="829"/>
                  </a:cubicBezTo>
                  <a:cubicBezTo>
                    <a:pt x="405" y="857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7"/>
                    <a:pt x="538" y="164"/>
                    <a:pt x="348" y="37"/>
                  </a:cubicBezTo>
                  <a:cubicBezTo>
                    <a:pt x="299" y="12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38"/>
            <p:cNvSpPr/>
            <p:nvPr/>
          </p:nvSpPr>
          <p:spPr>
            <a:xfrm>
              <a:off x="1467082" y="280740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8"/>
            <p:cNvSpPr/>
            <p:nvPr/>
          </p:nvSpPr>
          <p:spPr>
            <a:xfrm>
              <a:off x="1515732" y="283550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8"/>
            <p:cNvSpPr/>
            <p:nvPr/>
          </p:nvSpPr>
          <p:spPr>
            <a:xfrm>
              <a:off x="1087363" y="2679887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30" y="1"/>
                  </a:moveTo>
                  <a:cubicBezTo>
                    <a:pt x="96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2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38"/>
            <p:cNvSpPr/>
            <p:nvPr/>
          </p:nvSpPr>
          <p:spPr>
            <a:xfrm>
              <a:off x="1111148" y="27168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8"/>
            <p:cNvSpPr/>
            <p:nvPr/>
          </p:nvSpPr>
          <p:spPr>
            <a:xfrm>
              <a:off x="1111148" y="274274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38"/>
            <p:cNvSpPr/>
            <p:nvPr/>
          </p:nvSpPr>
          <p:spPr>
            <a:xfrm>
              <a:off x="1111148" y="276963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38"/>
            <p:cNvSpPr/>
            <p:nvPr/>
          </p:nvSpPr>
          <p:spPr>
            <a:xfrm>
              <a:off x="1418466" y="291810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8"/>
            <p:cNvSpPr/>
            <p:nvPr/>
          </p:nvSpPr>
          <p:spPr>
            <a:xfrm>
              <a:off x="1468128" y="2946234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59"/>
                    <a:pt x="414" y="871"/>
                    <a:pt x="457" y="871"/>
                  </a:cubicBezTo>
                  <a:cubicBezTo>
                    <a:pt x="579" y="871"/>
                    <a:pt x="666" y="77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38"/>
            <p:cNvSpPr/>
            <p:nvPr/>
          </p:nvSpPr>
          <p:spPr>
            <a:xfrm>
              <a:off x="1514686" y="297390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7"/>
                    <a:pt x="127" y="19"/>
                  </a:cubicBezTo>
                  <a:cubicBezTo>
                    <a:pt x="1" y="83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2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38"/>
            <p:cNvSpPr/>
            <p:nvPr/>
          </p:nvSpPr>
          <p:spPr>
            <a:xfrm>
              <a:off x="1087363" y="281854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1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38"/>
            <p:cNvSpPr/>
            <p:nvPr/>
          </p:nvSpPr>
          <p:spPr>
            <a:xfrm>
              <a:off x="1111148" y="285553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38"/>
            <p:cNvSpPr/>
            <p:nvPr/>
          </p:nvSpPr>
          <p:spPr>
            <a:xfrm>
              <a:off x="1111148" y="28814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8"/>
            <p:cNvSpPr/>
            <p:nvPr/>
          </p:nvSpPr>
          <p:spPr>
            <a:xfrm>
              <a:off x="1111148" y="290830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38"/>
            <p:cNvSpPr/>
            <p:nvPr/>
          </p:nvSpPr>
          <p:spPr>
            <a:xfrm>
              <a:off x="1418466" y="305676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38"/>
            <p:cNvSpPr/>
            <p:nvPr/>
          </p:nvSpPr>
          <p:spPr>
            <a:xfrm>
              <a:off x="1468128" y="308440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1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8"/>
            <p:cNvSpPr/>
            <p:nvPr/>
          </p:nvSpPr>
          <p:spPr>
            <a:xfrm>
              <a:off x="1514686" y="3112145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4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38"/>
            <p:cNvSpPr/>
            <p:nvPr/>
          </p:nvSpPr>
          <p:spPr>
            <a:xfrm>
              <a:off x="1087363" y="295675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80"/>
                  </a:cubicBezTo>
                  <a:lnTo>
                    <a:pt x="14505" y="11818"/>
                  </a:lnTo>
                  <a:cubicBezTo>
                    <a:pt x="14569" y="11855"/>
                    <a:pt x="14631" y="11873"/>
                    <a:pt x="14687" y="11873"/>
                  </a:cubicBezTo>
                  <a:cubicBezTo>
                    <a:pt x="14821" y="11873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38"/>
            <p:cNvSpPr/>
            <p:nvPr/>
          </p:nvSpPr>
          <p:spPr>
            <a:xfrm>
              <a:off x="1111148" y="299315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8"/>
            <p:cNvSpPr/>
            <p:nvPr/>
          </p:nvSpPr>
          <p:spPr>
            <a:xfrm>
              <a:off x="1111148" y="30200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38"/>
            <p:cNvSpPr/>
            <p:nvPr/>
          </p:nvSpPr>
          <p:spPr>
            <a:xfrm>
              <a:off x="1111148" y="30459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38"/>
            <p:cNvSpPr/>
            <p:nvPr/>
          </p:nvSpPr>
          <p:spPr>
            <a:xfrm>
              <a:off x="1419511" y="319513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8"/>
            <p:cNvSpPr/>
            <p:nvPr/>
          </p:nvSpPr>
          <p:spPr>
            <a:xfrm>
              <a:off x="1467082" y="322283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8"/>
            <p:cNvSpPr/>
            <p:nvPr/>
          </p:nvSpPr>
          <p:spPr>
            <a:xfrm>
              <a:off x="1515732" y="325061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6" y="867"/>
                  </a:cubicBezTo>
                  <a:cubicBezTo>
                    <a:pt x="597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8"/>
            <p:cNvSpPr/>
            <p:nvPr/>
          </p:nvSpPr>
          <p:spPr>
            <a:xfrm>
              <a:off x="1087363" y="3094991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8"/>
            <p:cNvSpPr/>
            <p:nvPr/>
          </p:nvSpPr>
          <p:spPr>
            <a:xfrm>
              <a:off x="1111148" y="313178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38"/>
            <p:cNvSpPr/>
            <p:nvPr/>
          </p:nvSpPr>
          <p:spPr>
            <a:xfrm>
              <a:off x="1111148" y="315870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38"/>
            <p:cNvSpPr/>
            <p:nvPr/>
          </p:nvSpPr>
          <p:spPr>
            <a:xfrm>
              <a:off x="1111148" y="31845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8"/>
            <p:cNvSpPr/>
            <p:nvPr/>
          </p:nvSpPr>
          <p:spPr>
            <a:xfrm>
              <a:off x="1418466" y="333356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58" y="753"/>
                    <a:pt x="410" y="872"/>
                    <a:pt x="531" y="872"/>
                  </a:cubicBezTo>
                  <a:cubicBezTo>
                    <a:pt x="556" y="872"/>
                    <a:pt x="580" y="867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38"/>
            <p:cNvSpPr/>
            <p:nvPr/>
          </p:nvSpPr>
          <p:spPr>
            <a:xfrm>
              <a:off x="1467082" y="336097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38"/>
            <p:cNvSpPr/>
            <p:nvPr/>
          </p:nvSpPr>
          <p:spPr>
            <a:xfrm>
              <a:off x="1515732" y="338907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8"/>
            <p:cNvSpPr/>
            <p:nvPr/>
          </p:nvSpPr>
          <p:spPr>
            <a:xfrm>
              <a:off x="1087363" y="3233458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4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38"/>
            <p:cNvSpPr/>
            <p:nvPr/>
          </p:nvSpPr>
          <p:spPr>
            <a:xfrm>
              <a:off x="1111148" y="32704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38"/>
            <p:cNvSpPr/>
            <p:nvPr/>
          </p:nvSpPr>
          <p:spPr>
            <a:xfrm>
              <a:off x="1111148" y="329631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8"/>
            <p:cNvSpPr/>
            <p:nvPr/>
          </p:nvSpPr>
          <p:spPr>
            <a:xfrm>
              <a:off x="1111148" y="33232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38"/>
            <p:cNvSpPr/>
            <p:nvPr/>
          </p:nvSpPr>
          <p:spPr>
            <a:xfrm>
              <a:off x="1418466" y="34716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38"/>
            <p:cNvSpPr/>
            <p:nvPr/>
          </p:nvSpPr>
          <p:spPr>
            <a:xfrm>
              <a:off x="1468128" y="349980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1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38"/>
            <p:cNvSpPr/>
            <p:nvPr/>
          </p:nvSpPr>
          <p:spPr>
            <a:xfrm>
              <a:off x="1514686" y="352747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8"/>
            <p:cNvSpPr/>
            <p:nvPr/>
          </p:nvSpPr>
          <p:spPr>
            <a:xfrm>
              <a:off x="1087363" y="3371662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38"/>
            <p:cNvSpPr/>
            <p:nvPr/>
          </p:nvSpPr>
          <p:spPr>
            <a:xfrm>
              <a:off x="1111148" y="34091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38"/>
            <p:cNvSpPr/>
            <p:nvPr/>
          </p:nvSpPr>
          <p:spPr>
            <a:xfrm>
              <a:off x="1111148" y="343494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8"/>
            <p:cNvSpPr/>
            <p:nvPr/>
          </p:nvSpPr>
          <p:spPr>
            <a:xfrm>
              <a:off x="1111148" y="346187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38"/>
            <p:cNvSpPr/>
            <p:nvPr/>
          </p:nvSpPr>
          <p:spPr>
            <a:xfrm>
              <a:off x="1418466" y="3610335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58" y="738"/>
                    <a:pt x="410" y="856"/>
                    <a:pt x="531" y="856"/>
                  </a:cubicBezTo>
                  <a:cubicBezTo>
                    <a:pt x="556" y="856"/>
                    <a:pt x="580" y="851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7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38"/>
            <p:cNvSpPr/>
            <p:nvPr/>
          </p:nvSpPr>
          <p:spPr>
            <a:xfrm>
              <a:off x="1467082" y="363774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8"/>
            <p:cNvSpPr/>
            <p:nvPr/>
          </p:nvSpPr>
          <p:spPr>
            <a:xfrm>
              <a:off x="1514686" y="366568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38"/>
            <p:cNvSpPr/>
            <p:nvPr/>
          </p:nvSpPr>
          <p:spPr>
            <a:xfrm>
              <a:off x="1087363" y="3510324"/>
              <a:ext cx="487376" cy="387757"/>
            </a:xfrm>
            <a:custGeom>
              <a:avLst/>
              <a:gdLst/>
              <a:ahLst/>
              <a:cxnLst/>
              <a:rect l="l" t="t" r="r" b="b"/>
              <a:pathLst>
                <a:path w="14917" h="11868" extrusionOk="0">
                  <a:moveTo>
                    <a:pt x="227" y="0"/>
                  </a:moveTo>
                  <a:cubicBezTo>
                    <a:pt x="94" y="0"/>
                    <a:pt x="0" y="122"/>
                    <a:pt x="0" y="322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79"/>
                  </a:cubicBezTo>
                  <a:lnTo>
                    <a:pt x="14505" y="11818"/>
                  </a:lnTo>
                  <a:cubicBezTo>
                    <a:pt x="14564" y="11852"/>
                    <a:pt x="14621" y="11868"/>
                    <a:pt x="14673" y="11868"/>
                  </a:cubicBezTo>
                  <a:cubicBezTo>
                    <a:pt x="14815" y="11868"/>
                    <a:pt x="14916" y="11750"/>
                    <a:pt x="14916" y="11565"/>
                  </a:cubicBezTo>
                  <a:lnTo>
                    <a:pt x="14916" y="8936"/>
                  </a:lnTo>
                  <a:cubicBezTo>
                    <a:pt x="14916" y="8651"/>
                    <a:pt x="14726" y="8335"/>
                    <a:pt x="14505" y="8176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38"/>
            <p:cNvSpPr/>
            <p:nvPr/>
          </p:nvSpPr>
          <p:spPr>
            <a:xfrm>
              <a:off x="1111148" y="35467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8"/>
            <p:cNvSpPr/>
            <p:nvPr/>
          </p:nvSpPr>
          <p:spPr>
            <a:xfrm>
              <a:off x="1111148" y="35736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8"/>
            <p:cNvSpPr/>
            <p:nvPr/>
          </p:nvSpPr>
          <p:spPr>
            <a:xfrm>
              <a:off x="1111148" y="359948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8"/>
            <p:cNvSpPr/>
            <p:nvPr/>
          </p:nvSpPr>
          <p:spPr>
            <a:xfrm>
              <a:off x="1419511" y="374870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8"/>
            <p:cNvSpPr/>
            <p:nvPr/>
          </p:nvSpPr>
          <p:spPr>
            <a:xfrm>
              <a:off x="1467082" y="377640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7" y="32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8"/>
            <p:cNvSpPr/>
            <p:nvPr/>
          </p:nvSpPr>
          <p:spPr>
            <a:xfrm>
              <a:off x="1515732" y="380418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5"/>
                    <a:pt x="446" y="866"/>
                    <a:pt x="486" y="866"/>
                  </a:cubicBezTo>
                  <a:cubicBezTo>
                    <a:pt x="597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8"/>
            <p:cNvSpPr/>
            <p:nvPr/>
          </p:nvSpPr>
          <p:spPr>
            <a:xfrm>
              <a:off x="1087363" y="3648562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8"/>
            <p:cNvSpPr/>
            <p:nvPr/>
          </p:nvSpPr>
          <p:spPr>
            <a:xfrm>
              <a:off x="1111148" y="36853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8"/>
            <p:cNvSpPr/>
            <p:nvPr/>
          </p:nvSpPr>
          <p:spPr>
            <a:xfrm>
              <a:off x="1111148" y="37122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8"/>
            <p:cNvSpPr/>
            <p:nvPr/>
          </p:nvSpPr>
          <p:spPr>
            <a:xfrm>
              <a:off x="1111148" y="373811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8"/>
            <p:cNvSpPr/>
            <p:nvPr/>
          </p:nvSpPr>
          <p:spPr>
            <a:xfrm>
              <a:off x="1418466" y="3887136"/>
              <a:ext cx="23818" cy="27968"/>
            </a:xfrm>
            <a:custGeom>
              <a:avLst/>
              <a:gdLst/>
              <a:ahLst/>
              <a:cxnLst/>
              <a:rect l="l" t="t" r="r" b="b"/>
              <a:pathLst>
                <a:path w="729" h="856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49" y="741"/>
                    <a:pt x="390" y="856"/>
                    <a:pt x="506" y="856"/>
                  </a:cubicBezTo>
                  <a:cubicBezTo>
                    <a:pt x="541" y="856"/>
                    <a:pt x="573" y="845"/>
                    <a:pt x="602" y="824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1467082" y="391454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1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1515732" y="394264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3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1087363" y="3787028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1111148" y="38240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1111148" y="3849890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8"/>
            <p:cNvSpPr/>
            <p:nvPr/>
          </p:nvSpPr>
          <p:spPr>
            <a:xfrm>
              <a:off x="1111148" y="38767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8"/>
            <p:cNvSpPr/>
            <p:nvPr/>
          </p:nvSpPr>
          <p:spPr>
            <a:xfrm>
              <a:off x="1418466" y="40252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38"/>
            <p:cNvSpPr/>
            <p:nvPr/>
          </p:nvSpPr>
          <p:spPr>
            <a:xfrm>
              <a:off x="1468128" y="4053341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5" y="1"/>
                  </a:moveTo>
                  <a:cubicBezTo>
                    <a:pt x="63" y="1"/>
                    <a:pt x="0" y="78"/>
                    <a:pt x="0" y="234"/>
                  </a:cubicBezTo>
                  <a:cubicBezTo>
                    <a:pt x="0" y="455"/>
                    <a:pt x="127" y="709"/>
                    <a:pt x="317" y="804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8"/>
                    <a:pt x="666" y="614"/>
                  </a:cubicBezTo>
                  <a:cubicBezTo>
                    <a:pt x="666" y="424"/>
                    <a:pt x="507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38"/>
            <p:cNvSpPr/>
            <p:nvPr/>
          </p:nvSpPr>
          <p:spPr>
            <a:xfrm>
              <a:off x="1514686" y="408104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1642991" y="2262071"/>
              <a:ext cx="472902" cy="2076207"/>
            </a:xfrm>
            <a:custGeom>
              <a:avLst/>
              <a:gdLst/>
              <a:ahLst/>
              <a:cxnLst/>
              <a:rect l="l" t="t" r="r" b="b"/>
              <a:pathLst>
                <a:path w="14474" h="63546" extrusionOk="0">
                  <a:moveTo>
                    <a:pt x="14185" y="0"/>
                  </a:moveTo>
                  <a:cubicBezTo>
                    <a:pt x="14112" y="0"/>
                    <a:pt x="14027" y="26"/>
                    <a:pt x="13935" y="81"/>
                  </a:cubicBezTo>
                  <a:lnTo>
                    <a:pt x="539" y="7777"/>
                  </a:lnTo>
                  <a:cubicBezTo>
                    <a:pt x="254" y="7967"/>
                    <a:pt x="1" y="8379"/>
                    <a:pt x="1" y="8727"/>
                  </a:cubicBezTo>
                  <a:lnTo>
                    <a:pt x="1" y="63546"/>
                  </a:lnTo>
                  <a:lnTo>
                    <a:pt x="14473" y="55185"/>
                  </a:lnTo>
                  <a:lnTo>
                    <a:pt x="14473" y="398"/>
                  </a:lnTo>
                  <a:cubicBezTo>
                    <a:pt x="14473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1658511" y="2288798"/>
              <a:ext cx="441863" cy="360574"/>
            </a:xfrm>
            <a:custGeom>
              <a:avLst/>
              <a:gdLst/>
              <a:ahLst/>
              <a:cxnLst/>
              <a:rect l="l" t="t" r="r" b="b"/>
              <a:pathLst>
                <a:path w="13524" h="11036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2" y="3665"/>
                  </a:lnTo>
                  <a:cubicBezTo>
                    <a:pt x="13333" y="3539"/>
                    <a:pt x="13523" y="3190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1658511" y="242697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1658511" y="2565240"/>
              <a:ext cx="441863" cy="361260"/>
            </a:xfrm>
            <a:custGeom>
              <a:avLst/>
              <a:gdLst/>
              <a:ahLst/>
              <a:cxnLst/>
              <a:rect l="l" t="t" r="r" b="b"/>
              <a:pathLst>
                <a:path w="13524" h="11057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524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2" y="3692"/>
                  </a:lnTo>
                  <a:cubicBezTo>
                    <a:pt x="13333" y="3533"/>
                    <a:pt x="13523" y="3217"/>
                    <a:pt x="13523" y="2932"/>
                  </a:cubicBezTo>
                  <a:lnTo>
                    <a:pt x="13523" y="303"/>
                  </a:lnTo>
                  <a:cubicBezTo>
                    <a:pt x="13523" y="118"/>
                    <a:pt x="13421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1658511" y="2703706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1658511" y="284233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2"/>
                  </a:lnTo>
                  <a:cubicBezTo>
                    <a:pt x="191" y="7498"/>
                    <a:pt x="1" y="7847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40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8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1658511" y="298054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1658511" y="311877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1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3"/>
                  </a:lnTo>
                  <a:cubicBezTo>
                    <a:pt x="13333" y="3534"/>
                    <a:pt x="13523" y="3218"/>
                    <a:pt x="13523" y="2932"/>
                  </a:cubicBezTo>
                  <a:lnTo>
                    <a:pt x="13523" y="304"/>
                  </a:lnTo>
                  <a:cubicBezTo>
                    <a:pt x="13523" y="119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1658511" y="325727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1658511" y="339590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39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1658511" y="35341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2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8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1658511" y="367234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0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2"/>
                  </a:lnTo>
                  <a:cubicBezTo>
                    <a:pt x="13333" y="3534"/>
                    <a:pt x="13523" y="3217"/>
                    <a:pt x="13523" y="2932"/>
                  </a:cubicBezTo>
                  <a:lnTo>
                    <a:pt x="13523" y="304"/>
                  </a:lnTo>
                  <a:cubicBezTo>
                    <a:pt x="13523" y="118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1658511" y="381084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8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1047012" y="1828083"/>
              <a:ext cx="1090608" cy="633258"/>
            </a:xfrm>
            <a:custGeom>
              <a:avLst/>
              <a:gdLst/>
              <a:ahLst/>
              <a:cxnLst/>
              <a:rect l="l" t="t" r="r" b="b"/>
              <a:pathLst>
                <a:path w="33380" h="19382" extrusionOk="0">
                  <a:moveTo>
                    <a:pt x="16151" y="0"/>
                  </a:moveTo>
                  <a:lnTo>
                    <a:pt x="0" y="9342"/>
                  </a:lnTo>
                  <a:lnTo>
                    <a:pt x="17386" y="19382"/>
                  </a:lnTo>
                  <a:lnTo>
                    <a:pt x="33379" y="10134"/>
                  </a:lnTo>
                  <a:lnTo>
                    <a:pt x="161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1220830" y="1949134"/>
              <a:ext cx="533934" cy="429447"/>
            </a:xfrm>
            <a:custGeom>
              <a:avLst/>
              <a:gdLst/>
              <a:ahLst/>
              <a:cxnLst/>
              <a:rect l="l" t="t" r="r" b="b"/>
              <a:pathLst>
                <a:path w="16342" h="13144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43"/>
                  </a:lnTo>
                  <a:lnTo>
                    <a:pt x="12510" y="11845"/>
                  </a:lnTo>
                  <a:lnTo>
                    <a:pt x="16342" y="3516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1220830" y="2099166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64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1629530" y="2063978"/>
              <a:ext cx="335285" cy="314604"/>
            </a:xfrm>
            <a:custGeom>
              <a:avLst/>
              <a:gdLst/>
              <a:ahLst/>
              <a:cxnLst/>
              <a:rect l="l" t="t" r="r" b="b"/>
              <a:pathLst>
                <a:path w="10262" h="9629" extrusionOk="0">
                  <a:moveTo>
                    <a:pt x="3833" y="1"/>
                  </a:moveTo>
                  <a:lnTo>
                    <a:pt x="1" y="8330"/>
                  </a:lnTo>
                  <a:lnTo>
                    <a:pt x="1" y="9628"/>
                  </a:lnTo>
                  <a:lnTo>
                    <a:pt x="10262" y="3738"/>
                  </a:lnTo>
                  <a:lnTo>
                    <a:pt x="8678" y="281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1803380" y="2140562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0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1220830" y="1905680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1410167" y="2014316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92" y="1"/>
                  </a:moveTo>
                  <a:cubicBezTo>
                    <a:pt x="2099" y="1"/>
                    <a:pt x="1410" y="159"/>
                    <a:pt x="888" y="476"/>
                  </a:cubicBezTo>
                  <a:cubicBezTo>
                    <a:pt x="254" y="824"/>
                    <a:pt x="1" y="1267"/>
                    <a:pt x="96" y="1742"/>
                  </a:cubicBezTo>
                  <a:cubicBezTo>
                    <a:pt x="159" y="1394"/>
                    <a:pt x="413" y="1046"/>
                    <a:pt x="888" y="792"/>
                  </a:cubicBezTo>
                  <a:cubicBezTo>
                    <a:pt x="1410" y="491"/>
                    <a:pt x="2107" y="341"/>
                    <a:pt x="2804" y="341"/>
                  </a:cubicBezTo>
                  <a:cubicBezTo>
                    <a:pt x="3500" y="341"/>
                    <a:pt x="4197" y="491"/>
                    <a:pt x="4720" y="792"/>
                  </a:cubicBezTo>
                  <a:cubicBezTo>
                    <a:pt x="5195" y="1046"/>
                    <a:pt x="5448" y="1394"/>
                    <a:pt x="5511" y="1742"/>
                  </a:cubicBezTo>
                  <a:cubicBezTo>
                    <a:pt x="5575" y="1267"/>
                    <a:pt x="5321" y="824"/>
                    <a:pt x="4720" y="476"/>
                  </a:cubicBezTo>
                  <a:cubicBezTo>
                    <a:pt x="4181" y="159"/>
                    <a:pt x="3485" y="1"/>
                    <a:pt x="279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8"/>
            <p:cNvSpPr/>
            <p:nvPr/>
          </p:nvSpPr>
          <p:spPr>
            <a:xfrm>
              <a:off x="1413271" y="2025457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697" y="0"/>
                  </a:moveTo>
                  <a:cubicBezTo>
                    <a:pt x="2004" y="0"/>
                    <a:pt x="1315" y="150"/>
                    <a:pt x="793" y="451"/>
                  </a:cubicBezTo>
                  <a:cubicBezTo>
                    <a:pt x="318" y="705"/>
                    <a:pt x="64" y="1053"/>
                    <a:pt x="1" y="1401"/>
                  </a:cubicBezTo>
                  <a:cubicBezTo>
                    <a:pt x="64" y="1750"/>
                    <a:pt x="318" y="2066"/>
                    <a:pt x="793" y="2351"/>
                  </a:cubicBezTo>
                  <a:cubicBezTo>
                    <a:pt x="1315" y="2652"/>
                    <a:pt x="2012" y="2803"/>
                    <a:pt x="2709" y="2803"/>
                  </a:cubicBezTo>
                  <a:cubicBezTo>
                    <a:pt x="3405" y="2803"/>
                    <a:pt x="4102" y="2652"/>
                    <a:pt x="4625" y="2351"/>
                  </a:cubicBezTo>
                  <a:cubicBezTo>
                    <a:pt x="5100" y="2066"/>
                    <a:pt x="5353" y="1750"/>
                    <a:pt x="5416" y="1401"/>
                  </a:cubicBezTo>
                  <a:cubicBezTo>
                    <a:pt x="5353" y="1053"/>
                    <a:pt x="5100" y="705"/>
                    <a:pt x="4625" y="451"/>
                  </a:cubicBezTo>
                  <a:cubicBezTo>
                    <a:pt x="4086" y="150"/>
                    <a:pt x="3390" y="0"/>
                    <a:pt x="269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8"/>
            <p:cNvSpPr/>
            <p:nvPr/>
          </p:nvSpPr>
          <p:spPr>
            <a:xfrm>
              <a:off x="1348089" y="2074335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8"/>
            <p:cNvSpPr/>
            <p:nvPr/>
          </p:nvSpPr>
          <p:spPr>
            <a:xfrm>
              <a:off x="1325349" y="2087796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8" y="0"/>
                  </a:moveTo>
                  <a:lnTo>
                    <a:pt x="0" y="190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8"/>
            <p:cNvSpPr/>
            <p:nvPr/>
          </p:nvSpPr>
          <p:spPr>
            <a:xfrm>
              <a:off x="1302576" y="2100212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8"/>
            <p:cNvSpPr/>
            <p:nvPr/>
          </p:nvSpPr>
          <p:spPr>
            <a:xfrm>
              <a:off x="1556082" y="194913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8"/>
            <p:cNvSpPr/>
            <p:nvPr/>
          </p:nvSpPr>
          <p:spPr>
            <a:xfrm>
              <a:off x="1533310" y="1961550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8"/>
            <p:cNvSpPr/>
            <p:nvPr/>
          </p:nvSpPr>
          <p:spPr>
            <a:xfrm>
              <a:off x="1510537" y="1975011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8"/>
            <p:cNvSpPr/>
            <p:nvPr/>
          </p:nvSpPr>
          <p:spPr>
            <a:xfrm>
              <a:off x="1598491" y="2122691"/>
              <a:ext cx="182149" cy="57210"/>
            </a:xfrm>
            <a:custGeom>
              <a:avLst/>
              <a:gdLst/>
              <a:ahLst/>
              <a:cxnLst/>
              <a:rect l="l" t="t" r="r" b="b"/>
              <a:pathLst>
                <a:path w="5575" h="1751" extrusionOk="0">
                  <a:moveTo>
                    <a:pt x="2788" y="1"/>
                  </a:moveTo>
                  <a:cubicBezTo>
                    <a:pt x="2091" y="1"/>
                    <a:pt x="1394" y="151"/>
                    <a:pt x="856" y="452"/>
                  </a:cubicBezTo>
                  <a:cubicBezTo>
                    <a:pt x="254" y="801"/>
                    <a:pt x="1" y="1276"/>
                    <a:pt x="96" y="1751"/>
                  </a:cubicBezTo>
                  <a:cubicBezTo>
                    <a:pt x="159" y="1402"/>
                    <a:pt x="412" y="1054"/>
                    <a:pt x="856" y="801"/>
                  </a:cubicBezTo>
                  <a:cubicBezTo>
                    <a:pt x="1394" y="484"/>
                    <a:pt x="2091" y="325"/>
                    <a:pt x="2788" y="325"/>
                  </a:cubicBezTo>
                  <a:cubicBezTo>
                    <a:pt x="3484" y="325"/>
                    <a:pt x="4181" y="484"/>
                    <a:pt x="4719" y="801"/>
                  </a:cubicBezTo>
                  <a:cubicBezTo>
                    <a:pt x="5163" y="1054"/>
                    <a:pt x="5448" y="1402"/>
                    <a:pt x="5511" y="1751"/>
                  </a:cubicBezTo>
                  <a:cubicBezTo>
                    <a:pt x="5575" y="1276"/>
                    <a:pt x="5321" y="801"/>
                    <a:pt x="4719" y="452"/>
                  </a:cubicBezTo>
                  <a:cubicBezTo>
                    <a:pt x="4181" y="151"/>
                    <a:pt x="3484" y="1"/>
                    <a:pt x="278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8"/>
            <p:cNvSpPr/>
            <p:nvPr/>
          </p:nvSpPr>
          <p:spPr>
            <a:xfrm>
              <a:off x="1601595" y="2133309"/>
              <a:ext cx="176987" cy="92136"/>
            </a:xfrm>
            <a:custGeom>
              <a:avLst/>
              <a:gdLst/>
              <a:ahLst/>
              <a:cxnLst/>
              <a:rect l="l" t="t" r="r" b="b"/>
              <a:pathLst>
                <a:path w="5417" h="2820" extrusionOk="0">
                  <a:moveTo>
                    <a:pt x="2693" y="0"/>
                  </a:moveTo>
                  <a:cubicBezTo>
                    <a:pt x="1996" y="0"/>
                    <a:pt x="1299" y="159"/>
                    <a:pt x="761" y="476"/>
                  </a:cubicBezTo>
                  <a:cubicBezTo>
                    <a:pt x="317" y="729"/>
                    <a:pt x="64" y="1077"/>
                    <a:pt x="1" y="1426"/>
                  </a:cubicBezTo>
                  <a:cubicBezTo>
                    <a:pt x="64" y="1742"/>
                    <a:pt x="317" y="2091"/>
                    <a:pt x="761" y="2344"/>
                  </a:cubicBezTo>
                  <a:cubicBezTo>
                    <a:pt x="1299" y="2661"/>
                    <a:pt x="1996" y="2819"/>
                    <a:pt x="2693" y="2819"/>
                  </a:cubicBezTo>
                  <a:cubicBezTo>
                    <a:pt x="3389" y="2819"/>
                    <a:pt x="4086" y="2661"/>
                    <a:pt x="4624" y="2344"/>
                  </a:cubicBezTo>
                  <a:cubicBezTo>
                    <a:pt x="5068" y="2091"/>
                    <a:pt x="5353" y="1774"/>
                    <a:pt x="5416" y="1426"/>
                  </a:cubicBezTo>
                  <a:cubicBezTo>
                    <a:pt x="5353" y="1077"/>
                    <a:pt x="5068" y="729"/>
                    <a:pt x="4624" y="476"/>
                  </a:cubicBezTo>
                  <a:cubicBezTo>
                    <a:pt x="4086" y="159"/>
                    <a:pt x="3389" y="0"/>
                    <a:pt x="2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8"/>
            <p:cNvSpPr/>
            <p:nvPr/>
          </p:nvSpPr>
          <p:spPr>
            <a:xfrm>
              <a:off x="1535368" y="2182971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8"/>
            <p:cNvSpPr/>
            <p:nvPr/>
          </p:nvSpPr>
          <p:spPr>
            <a:xfrm>
              <a:off x="1512628" y="2195387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8"/>
            <p:cNvSpPr/>
            <p:nvPr/>
          </p:nvSpPr>
          <p:spPr>
            <a:xfrm>
              <a:off x="1489855" y="2208848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8"/>
            <p:cNvSpPr/>
            <p:nvPr/>
          </p:nvSpPr>
          <p:spPr>
            <a:xfrm>
              <a:off x="1744407" y="2056725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35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8"/>
            <p:cNvSpPr/>
            <p:nvPr/>
          </p:nvSpPr>
          <p:spPr>
            <a:xfrm>
              <a:off x="1721634" y="2070186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39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8"/>
            <p:cNvSpPr/>
            <p:nvPr/>
          </p:nvSpPr>
          <p:spPr>
            <a:xfrm>
              <a:off x="1698861" y="208364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1" name="Google Shape;4441;p3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Fira Sans Medium"/>
                <a:ea typeface="Fira Sans Medium"/>
                <a:cs typeface="Fira Sans Medium"/>
                <a:sym typeface="Fira Sans Medium"/>
              </a:rPr>
              <a:t>Batasan Tujuan</a:t>
            </a:r>
            <a:endParaRPr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2" name="Google Shape;4442;p38"/>
          <p:cNvSpPr txBox="1"/>
          <p:nvPr/>
        </p:nvSpPr>
        <p:spPr>
          <a:xfrm>
            <a:off x="4710925" y="9392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Perangkat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3" name="Google Shape;4443;p38"/>
          <p:cNvSpPr txBox="1"/>
          <p:nvPr/>
        </p:nvSpPr>
        <p:spPr>
          <a:xfrm>
            <a:off x="4710925" y="12232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Device hanya menggunakan android</a:t>
            </a:r>
            <a:endParaRPr sz="12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4" name="Google Shape;4444;p38"/>
          <p:cNvSpPr txBox="1"/>
          <p:nvPr/>
        </p:nvSpPr>
        <p:spPr>
          <a:xfrm>
            <a:off x="4710925" y="17297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Target Audience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5" name="Google Shape;4445;p38"/>
          <p:cNvSpPr txBox="1"/>
          <p:nvPr/>
        </p:nvSpPr>
        <p:spPr>
          <a:xfrm>
            <a:off x="4710925" y="20137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Ditujukan Mahasiswa UBM jurusan informatika</a:t>
            </a:r>
            <a:endParaRPr sz="12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6" name="Google Shape;4446;p38"/>
          <p:cNvSpPr txBox="1"/>
          <p:nvPr/>
        </p:nvSpPr>
        <p:spPr>
          <a:xfrm>
            <a:off x="4710925" y="25202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Metode Pengembangan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7" name="Google Shape;4447;p38"/>
          <p:cNvSpPr txBox="1"/>
          <p:nvPr/>
        </p:nvSpPr>
        <p:spPr>
          <a:xfrm>
            <a:off x="4710925" y="28042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Metode pengembangan menggunakan SCRUM</a:t>
            </a:r>
            <a:endParaRPr sz="12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8" name="Google Shape;4448;p38"/>
          <p:cNvSpPr txBox="1"/>
          <p:nvPr/>
        </p:nvSpPr>
        <p:spPr>
          <a:xfrm>
            <a:off x="4710925" y="33107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Materi Pembelajaran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9" name="Google Shape;4449;p38"/>
          <p:cNvSpPr txBox="1"/>
          <p:nvPr/>
        </p:nvSpPr>
        <p:spPr>
          <a:xfrm>
            <a:off x="4710925" y="35947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Pemrograman, Database, Jaringan</a:t>
            </a:r>
            <a:endParaRPr sz="12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50" name="Google Shape;4450;p38"/>
          <p:cNvSpPr txBox="1"/>
          <p:nvPr/>
        </p:nvSpPr>
        <p:spPr>
          <a:xfrm>
            <a:off x="4710925" y="41012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Pengujian</a:t>
            </a:r>
            <a:r>
              <a:rPr lang="en-US" dirty="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Aplikasi</a:t>
            </a:r>
            <a:endParaRPr dirty="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51" name="Google Shape;4451;p38"/>
          <p:cNvSpPr txBox="1"/>
          <p:nvPr/>
        </p:nvSpPr>
        <p:spPr>
          <a:xfrm>
            <a:off x="4710925" y="43852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Blackbox dan UAT</a:t>
            </a:r>
            <a:endParaRPr sz="12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7" grpId="0" animBg="1"/>
      <p:bldP spid="3928" grpId="0" animBg="1"/>
      <p:bldP spid="3930" grpId="0" animBg="1"/>
      <p:bldP spid="3931" grpId="0" animBg="1"/>
      <p:bldP spid="3933" grpId="0" animBg="1"/>
      <p:bldP spid="3934" grpId="0" animBg="1"/>
      <p:bldP spid="3936" grpId="0" animBg="1"/>
      <p:bldP spid="3937" grpId="0" animBg="1"/>
      <p:bldP spid="3939" grpId="0" animBg="1"/>
      <p:bldP spid="3940" grpId="0" animBg="1"/>
      <p:bldP spid="4442" grpId="0"/>
      <p:bldP spid="4443" grpId="0"/>
      <p:bldP spid="4444" grpId="0"/>
      <p:bldP spid="4445" grpId="0"/>
      <p:bldP spid="4446" grpId="0"/>
      <p:bldP spid="4447" grpId="0"/>
      <p:bldP spid="4448" grpId="0"/>
      <p:bldP spid="4449" grpId="0"/>
      <p:bldP spid="4450" grpId="0"/>
      <p:bldP spid="44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2591100" y="411475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Fira Sans Medium"/>
                <a:ea typeface="Fira Sans Medium"/>
                <a:cs typeface="Fira Sans Medium"/>
                <a:sym typeface="Fira Sans Medium"/>
              </a:rPr>
              <a:t>Kebutuhan</a:t>
            </a:r>
            <a:endParaRPr sz="3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0" name="Google Shape;2220;p25"/>
          <p:cNvSpPr txBox="1"/>
          <p:nvPr/>
        </p:nvSpPr>
        <p:spPr>
          <a:xfrm>
            <a:off x="764539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Materi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1" name="Google Shape;2221;p25"/>
          <p:cNvSpPr txBox="1"/>
          <p:nvPr/>
        </p:nvSpPr>
        <p:spPr>
          <a:xfrm>
            <a:off x="764539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Berasal dari w3school dan netacad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2" name="Google Shape;2222;p25"/>
          <p:cNvSpPr txBox="1"/>
          <p:nvPr/>
        </p:nvSpPr>
        <p:spPr>
          <a:xfrm>
            <a:off x="3689388" y="379100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Desain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3" name="Google Shape;2223;p25"/>
          <p:cNvSpPr txBox="1"/>
          <p:nvPr/>
        </p:nvSpPr>
        <p:spPr>
          <a:xfrm>
            <a:off x="3689388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Prototype dibuat menggunakan figma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6" name="Google Shape;2226;p25"/>
          <p:cNvSpPr txBox="1"/>
          <p:nvPr/>
        </p:nvSpPr>
        <p:spPr>
          <a:xfrm>
            <a:off x="6589424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Pembelajaran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7" name="Google Shape;2227;p25"/>
          <p:cNvSpPr txBox="1"/>
          <p:nvPr/>
        </p:nvSpPr>
        <p:spPr>
          <a:xfrm>
            <a:off x="6589424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Dibagi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menjadi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2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yaitu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materi</a:t>
            </a:r>
            <a:r>
              <a:rPr lang="en-ID" sz="1200" dirty="0">
                <a:latin typeface="Fira Sans"/>
                <a:ea typeface="Fira Sans"/>
                <a:cs typeface="Fira Sans"/>
                <a:sym typeface="Fira Sans"/>
              </a:rPr>
              <a:t> dan </a:t>
            </a:r>
            <a:r>
              <a:rPr lang="en-ID" sz="1200" dirty="0" err="1">
                <a:latin typeface="Fira Sans"/>
                <a:ea typeface="Fira Sans"/>
                <a:cs typeface="Fira Sans"/>
                <a:sym typeface="Fira Sans"/>
              </a:rPr>
              <a:t>kuis</a:t>
            </a:r>
            <a:endParaRPr lang="en-ID"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230" name="Google Shape;2230;p25"/>
          <p:cNvGrpSpPr/>
          <p:nvPr/>
        </p:nvGrpSpPr>
        <p:grpSpPr>
          <a:xfrm>
            <a:off x="1234886" y="1191048"/>
            <a:ext cx="6674227" cy="2478421"/>
            <a:chOff x="936425" y="1625150"/>
            <a:chExt cx="5728950" cy="2127400"/>
          </a:xfrm>
        </p:grpSpPr>
        <p:sp>
          <p:nvSpPr>
            <p:cNvPr id="2233" name="Google Shape;2233;p25"/>
            <p:cNvSpPr/>
            <p:nvPr/>
          </p:nvSpPr>
          <p:spPr>
            <a:xfrm>
              <a:off x="3473900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3488150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74"/>
                    <a:pt x="1" y="12446"/>
                  </a:cubicBezTo>
                  <a:cubicBezTo>
                    <a:pt x="1" y="19318"/>
                    <a:pt x="5543" y="24860"/>
                    <a:pt x="12415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6016125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828" y="0"/>
                    <a:pt x="1" y="5827"/>
                    <a:pt x="1" y="13016"/>
                  </a:cubicBezTo>
                  <a:cubicBezTo>
                    <a:pt x="1" y="20173"/>
                    <a:pt x="5828" y="26000"/>
                    <a:pt x="12985" y="26000"/>
                  </a:cubicBezTo>
                  <a:cubicBezTo>
                    <a:pt x="20174" y="26000"/>
                    <a:pt x="25970" y="20173"/>
                    <a:pt x="25970" y="13016"/>
                  </a:cubicBezTo>
                  <a:cubicBezTo>
                    <a:pt x="25970" y="5827"/>
                    <a:pt x="20174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6030375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75" y="0"/>
                    <a:pt x="1" y="5574"/>
                    <a:pt x="1" y="12446"/>
                  </a:cubicBezTo>
                  <a:cubicBezTo>
                    <a:pt x="1" y="19318"/>
                    <a:pt x="5575" y="24860"/>
                    <a:pt x="12415" y="24860"/>
                  </a:cubicBezTo>
                  <a:cubicBezTo>
                    <a:pt x="19287" y="24860"/>
                    <a:pt x="24829" y="19318"/>
                    <a:pt x="24829" y="12446"/>
                  </a:cubicBezTo>
                  <a:cubicBezTo>
                    <a:pt x="24829" y="5574"/>
                    <a:pt x="19287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5762000" y="1625150"/>
              <a:ext cx="598550" cy="1452050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6257600" y="3350325"/>
              <a:ext cx="207475" cy="126700"/>
            </a:xfrm>
            <a:custGeom>
              <a:avLst/>
              <a:gdLst/>
              <a:ahLst/>
              <a:cxnLst/>
              <a:rect l="l" t="t" r="r" b="b"/>
              <a:pathLst>
                <a:path w="8299" h="5068" extrusionOk="0">
                  <a:moveTo>
                    <a:pt x="8298" y="0"/>
                  </a:moveTo>
                  <a:lnTo>
                    <a:pt x="8298" y="0"/>
                  </a:lnTo>
                  <a:cubicBezTo>
                    <a:pt x="7411" y="444"/>
                    <a:pt x="6240" y="855"/>
                    <a:pt x="5321" y="950"/>
                  </a:cubicBezTo>
                  <a:lnTo>
                    <a:pt x="6651" y="1520"/>
                  </a:lnTo>
                  <a:lnTo>
                    <a:pt x="5163" y="3072"/>
                  </a:lnTo>
                  <a:lnTo>
                    <a:pt x="2978" y="1457"/>
                  </a:lnTo>
                  <a:lnTo>
                    <a:pt x="64" y="4782"/>
                  </a:lnTo>
                  <a:cubicBezTo>
                    <a:pt x="1" y="4877"/>
                    <a:pt x="33" y="4972"/>
                    <a:pt x="96" y="5036"/>
                  </a:cubicBezTo>
                  <a:cubicBezTo>
                    <a:pt x="128" y="5036"/>
                    <a:pt x="159" y="5067"/>
                    <a:pt x="191" y="5067"/>
                  </a:cubicBezTo>
                  <a:cubicBezTo>
                    <a:pt x="254" y="5067"/>
                    <a:pt x="286" y="5036"/>
                    <a:pt x="318" y="5004"/>
                  </a:cubicBezTo>
                  <a:lnTo>
                    <a:pt x="3041" y="1901"/>
                  </a:lnTo>
                  <a:lnTo>
                    <a:pt x="5195" y="3516"/>
                  </a:lnTo>
                  <a:lnTo>
                    <a:pt x="6873" y="1742"/>
                  </a:lnTo>
                  <a:lnTo>
                    <a:pt x="7507" y="3041"/>
                  </a:lnTo>
                  <a:cubicBezTo>
                    <a:pt x="7538" y="2122"/>
                    <a:pt x="7918" y="887"/>
                    <a:pt x="829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6204575" y="3317850"/>
              <a:ext cx="273150" cy="219350"/>
            </a:xfrm>
            <a:custGeom>
              <a:avLst/>
              <a:gdLst/>
              <a:ahLst/>
              <a:cxnLst/>
              <a:rect l="l" t="t" r="r" b="b"/>
              <a:pathLst>
                <a:path w="10926" h="8774" extrusionOk="0">
                  <a:moveTo>
                    <a:pt x="633" y="1"/>
                  </a:moveTo>
                  <a:cubicBezTo>
                    <a:pt x="253" y="1"/>
                    <a:pt x="0" y="64"/>
                    <a:pt x="0" y="159"/>
                  </a:cubicBezTo>
                  <a:lnTo>
                    <a:pt x="0" y="8615"/>
                  </a:lnTo>
                  <a:cubicBezTo>
                    <a:pt x="0" y="8710"/>
                    <a:pt x="285" y="8773"/>
                    <a:pt x="633" y="8773"/>
                  </a:cubicBezTo>
                  <a:lnTo>
                    <a:pt x="10768" y="8773"/>
                  </a:lnTo>
                  <a:cubicBezTo>
                    <a:pt x="10863" y="8773"/>
                    <a:pt x="10926" y="8520"/>
                    <a:pt x="10926" y="8172"/>
                  </a:cubicBezTo>
                  <a:cubicBezTo>
                    <a:pt x="10926" y="7823"/>
                    <a:pt x="10863" y="7570"/>
                    <a:pt x="10768" y="7570"/>
                  </a:cubicBezTo>
                  <a:lnTo>
                    <a:pt x="1267" y="7570"/>
                  </a:lnTo>
                  <a:lnTo>
                    <a:pt x="1267" y="159"/>
                  </a:lnTo>
                  <a:cubicBezTo>
                    <a:pt x="1267" y="64"/>
                    <a:pt x="982" y="1"/>
                    <a:pt x="63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775550" y="2178575"/>
              <a:ext cx="44350" cy="898625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709825" y="3338450"/>
              <a:ext cx="172625" cy="196375"/>
            </a:xfrm>
            <a:custGeom>
              <a:avLst/>
              <a:gdLst/>
              <a:ahLst/>
              <a:cxnLst/>
              <a:rect l="l" t="t" r="r" b="b"/>
              <a:pathLst>
                <a:path w="6905" h="7855" extrusionOk="0">
                  <a:moveTo>
                    <a:pt x="3453" y="507"/>
                  </a:moveTo>
                  <a:cubicBezTo>
                    <a:pt x="4245" y="507"/>
                    <a:pt x="4973" y="792"/>
                    <a:pt x="5511" y="1330"/>
                  </a:cubicBezTo>
                  <a:cubicBezTo>
                    <a:pt x="6081" y="1900"/>
                    <a:pt x="6398" y="2629"/>
                    <a:pt x="6398" y="3421"/>
                  </a:cubicBezTo>
                  <a:cubicBezTo>
                    <a:pt x="6398" y="3959"/>
                    <a:pt x="6303" y="4371"/>
                    <a:pt x="6113" y="4687"/>
                  </a:cubicBezTo>
                  <a:cubicBezTo>
                    <a:pt x="6113" y="4719"/>
                    <a:pt x="6081" y="4719"/>
                    <a:pt x="6050" y="4751"/>
                  </a:cubicBezTo>
                  <a:cubicBezTo>
                    <a:pt x="5416" y="5701"/>
                    <a:pt x="5036" y="6556"/>
                    <a:pt x="4973" y="7348"/>
                  </a:cubicBezTo>
                  <a:lnTo>
                    <a:pt x="1933" y="7348"/>
                  </a:lnTo>
                  <a:cubicBezTo>
                    <a:pt x="1838" y="6239"/>
                    <a:pt x="1204" y="5289"/>
                    <a:pt x="919" y="4877"/>
                  </a:cubicBezTo>
                  <a:cubicBezTo>
                    <a:pt x="888" y="4814"/>
                    <a:pt x="824" y="4751"/>
                    <a:pt x="824" y="4719"/>
                  </a:cubicBezTo>
                  <a:cubicBezTo>
                    <a:pt x="634" y="4371"/>
                    <a:pt x="539" y="3959"/>
                    <a:pt x="508" y="3516"/>
                  </a:cubicBezTo>
                  <a:cubicBezTo>
                    <a:pt x="508" y="2724"/>
                    <a:pt x="793" y="1995"/>
                    <a:pt x="1331" y="1394"/>
                  </a:cubicBezTo>
                  <a:cubicBezTo>
                    <a:pt x="1901" y="824"/>
                    <a:pt x="2629" y="507"/>
                    <a:pt x="3421" y="507"/>
                  </a:cubicBezTo>
                  <a:close/>
                  <a:moveTo>
                    <a:pt x="3421" y="0"/>
                  </a:moveTo>
                  <a:cubicBezTo>
                    <a:pt x="2503" y="0"/>
                    <a:pt x="1648" y="380"/>
                    <a:pt x="983" y="1045"/>
                  </a:cubicBezTo>
                  <a:cubicBezTo>
                    <a:pt x="318" y="1742"/>
                    <a:pt x="1" y="2629"/>
                    <a:pt x="33" y="3547"/>
                  </a:cubicBezTo>
                  <a:cubicBezTo>
                    <a:pt x="33" y="4054"/>
                    <a:pt x="159" y="4497"/>
                    <a:pt x="381" y="4941"/>
                  </a:cubicBezTo>
                  <a:cubicBezTo>
                    <a:pt x="381" y="5004"/>
                    <a:pt x="444" y="5067"/>
                    <a:pt x="508" y="5162"/>
                  </a:cubicBezTo>
                  <a:cubicBezTo>
                    <a:pt x="761" y="5542"/>
                    <a:pt x="1363" y="6429"/>
                    <a:pt x="1458" y="7379"/>
                  </a:cubicBezTo>
                  <a:cubicBezTo>
                    <a:pt x="1458" y="7664"/>
                    <a:pt x="1679" y="7854"/>
                    <a:pt x="1933" y="7854"/>
                  </a:cubicBezTo>
                  <a:lnTo>
                    <a:pt x="4973" y="7854"/>
                  </a:lnTo>
                  <a:cubicBezTo>
                    <a:pt x="5226" y="7854"/>
                    <a:pt x="5448" y="7664"/>
                    <a:pt x="5480" y="7411"/>
                  </a:cubicBezTo>
                  <a:cubicBezTo>
                    <a:pt x="5511" y="6714"/>
                    <a:pt x="5860" y="5922"/>
                    <a:pt x="6461" y="5067"/>
                  </a:cubicBezTo>
                  <a:cubicBezTo>
                    <a:pt x="6493" y="5004"/>
                    <a:pt x="6525" y="4972"/>
                    <a:pt x="6525" y="4941"/>
                  </a:cubicBezTo>
                  <a:cubicBezTo>
                    <a:pt x="6778" y="4561"/>
                    <a:pt x="6873" y="4054"/>
                    <a:pt x="6873" y="3421"/>
                  </a:cubicBezTo>
                  <a:cubicBezTo>
                    <a:pt x="6905" y="2502"/>
                    <a:pt x="6525" y="1647"/>
                    <a:pt x="5891" y="982"/>
                  </a:cubicBezTo>
                  <a:cubicBezTo>
                    <a:pt x="5226" y="349"/>
                    <a:pt x="4371" y="0"/>
                    <a:pt x="34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753375" y="3542700"/>
              <a:ext cx="87900" cy="13500"/>
            </a:xfrm>
            <a:custGeom>
              <a:avLst/>
              <a:gdLst/>
              <a:ahLst/>
              <a:cxnLst/>
              <a:rect l="l" t="t" r="r" b="b"/>
              <a:pathLst>
                <a:path w="3516" h="540" extrusionOk="0">
                  <a:moveTo>
                    <a:pt x="222" y="1"/>
                  </a:moveTo>
                  <a:cubicBezTo>
                    <a:pt x="96" y="1"/>
                    <a:pt x="1" y="96"/>
                    <a:pt x="1" y="223"/>
                  </a:cubicBezTo>
                  <a:lnTo>
                    <a:pt x="1" y="286"/>
                  </a:lnTo>
                  <a:cubicBezTo>
                    <a:pt x="1" y="444"/>
                    <a:pt x="96" y="539"/>
                    <a:pt x="222" y="539"/>
                  </a:cubicBezTo>
                  <a:lnTo>
                    <a:pt x="3294" y="539"/>
                  </a:lnTo>
                  <a:cubicBezTo>
                    <a:pt x="3421" y="539"/>
                    <a:pt x="3516" y="444"/>
                    <a:pt x="3516" y="286"/>
                  </a:cubicBezTo>
                  <a:lnTo>
                    <a:pt x="3516" y="223"/>
                  </a:lnTo>
                  <a:cubicBezTo>
                    <a:pt x="3516" y="96"/>
                    <a:pt x="3421" y="1"/>
                    <a:pt x="329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757350" y="3563300"/>
              <a:ext cx="77600" cy="14275"/>
            </a:xfrm>
            <a:custGeom>
              <a:avLst/>
              <a:gdLst/>
              <a:ahLst/>
              <a:cxnLst/>
              <a:rect l="l" t="t" r="r" b="b"/>
              <a:pathLst>
                <a:path w="3104" h="571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349"/>
                  </a:lnTo>
                  <a:cubicBezTo>
                    <a:pt x="0" y="475"/>
                    <a:pt x="95" y="570"/>
                    <a:pt x="222" y="570"/>
                  </a:cubicBezTo>
                  <a:lnTo>
                    <a:pt x="2882" y="570"/>
                  </a:lnTo>
                  <a:cubicBezTo>
                    <a:pt x="3009" y="570"/>
                    <a:pt x="3104" y="475"/>
                    <a:pt x="3104" y="349"/>
                  </a:cubicBezTo>
                  <a:lnTo>
                    <a:pt x="3104" y="222"/>
                  </a:lnTo>
                  <a:cubicBezTo>
                    <a:pt x="3104" y="95"/>
                    <a:pt x="3009" y="0"/>
                    <a:pt x="28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3761300" y="3585475"/>
              <a:ext cx="69700" cy="16650"/>
            </a:xfrm>
            <a:custGeom>
              <a:avLst/>
              <a:gdLst/>
              <a:ahLst/>
              <a:cxnLst/>
              <a:rect l="l" t="t" r="r" b="b"/>
              <a:pathLst>
                <a:path w="2788" h="666" extrusionOk="0">
                  <a:moveTo>
                    <a:pt x="190" y="0"/>
                  </a:moveTo>
                  <a:cubicBezTo>
                    <a:pt x="95" y="0"/>
                    <a:pt x="0" y="63"/>
                    <a:pt x="32" y="127"/>
                  </a:cubicBezTo>
                  <a:cubicBezTo>
                    <a:pt x="159" y="443"/>
                    <a:pt x="729" y="665"/>
                    <a:pt x="1394" y="665"/>
                  </a:cubicBezTo>
                  <a:cubicBezTo>
                    <a:pt x="2091" y="665"/>
                    <a:pt x="2661" y="443"/>
                    <a:pt x="2787" y="127"/>
                  </a:cubicBezTo>
                  <a:cubicBezTo>
                    <a:pt x="2787" y="63"/>
                    <a:pt x="2724" y="0"/>
                    <a:pt x="26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3789800" y="3253725"/>
              <a:ext cx="13475" cy="55450"/>
            </a:xfrm>
            <a:custGeom>
              <a:avLst/>
              <a:gdLst/>
              <a:ahLst/>
              <a:cxnLst/>
              <a:rect l="l" t="t" r="r" b="b"/>
              <a:pathLst>
                <a:path w="539" h="2218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254" y="2218"/>
                  </a:lnTo>
                  <a:lnTo>
                    <a:pt x="507" y="222"/>
                  </a:lnTo>
                  <a:cubicBezTo>
                    <a:pt x="539" y="96"/>
                    <a:pt x="444" y="1"/>
                    <a:pt x="31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3665500" y="3305800"/>
              <a:ext cx="41975" cy="41375"/>
            </a:xfrm>
            <a:custGeom>
              <a:avLst/>
              <a:gdLst/>
              <a:ahLst/>
              <a:cxnLst/>
              <a:rect l="l" t="t" r="r" b="b"/>
              <a:pathLst>
                <a:path w="1679" h="1655" extrusionOk="0">
                  <a:moveTo>
                    <a:pt x="313" y="0"/>
                  </a:moveTo>
                  <a:cubicBezTo>
                    <a:pt x="262" y="0"/>
                    <a:pt x="206" y="24"/>
                    <a:pt x="159" y="71"/>
                  </a:cubicBezTo>
                  <a:lnTo>
                    <a:pt x="95" y="135"/>
                  </a:lnTo>
                  <a:cubicBezTo>
                    <a:pt x="0" y="230"/>
                    <a:pt x="0" y="356"/>
                    <a:pt x="95" y="420"/>
                  </a:cubicBezTo>
                  <a:lnTo>
                    <a:pt x="1679" y="1655"/>
                  </a:lnTo>
                  <a:lnTo>
                    <a:pt x="444" y="71"/>
                  </a:lnTo>
                  <a:cubicBezTo>
                    <a:pt x="412" y="24"/>
                    <a:pt x="365" y="0"/>
                    <a:pt x="3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3617200" y="3430925"/>
              <a:ext cx="54650" cy="12200"/>
            </a:xfrm>
            <a:custGeom>
              <a:avLst/>
              <a:gdLst/>
              <a:ahLst/>
              <a:cxnLst/>
              <a:rect l="l" t="t" r="r" b="b"/>
              <a:pathLst>
                <a:path w="2186" h="488" extrusionOk="0">
                  <a:moveTo>
                    <a:pt x="174" y="0"/>
                  </a:moveTo>
                  <a:cubicBezTo>
                    <a:pt x="72" y="0"/>
                    <a:pt x="1" y="87"/>
                    <a:pt x="1" y="197"/>
                  </a:cubicBezTo>
                  <a:lnTo>
                    <a:pt x="1" y="292"/>
                  </a:lnTo>
                  <a:cubicBezTo>
                    <a:pt x="1" y="402"/>
                    <a:pt x="72" y="488"/>
                    <a:pt x="174" y="488"/>
                  </a:cubicBezTo>
                  <a:cubicBezTo>
                    <a:pt x="190" y="488"/>
                    <a:pt x="206" y="486"/>
                    <a:pt x="222" y="482"/>
                  </a:cubicBezTo>
                  <a:lnTo>
                    <a:pt x="2186" y="228"/>
                  </a:lnTo>
                  <a:lnTo>
                    <a:pt x="222" y="7"/>
                  </a:lnTo>
                  <a:cubicBezTo>
                    <a:pt x="206" y="2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3924400" y="3426325"/>
              <a:ext cx="55450" cy="12850"/>
            </a:xfrm>
            <a:custGeom>
              <a:avLst/>
              <a:gdLst/>
              <a:ahLst/>
              <a:cxnLst/>
              <a:rect l="l" t="t" r="r" b="b"/>
              <a:pathLst>
                <a:path w="2218" h="514" extrusionOk="0">
                  <a:moveTo>
                    <a:pt x="1995" y="1"/>
                  </a:moveTo>
                  <a:lnTo>
                    <a:pt x="0" y="254"/>
                  </a:lnTo>
                  <a:lnTo>
                    <a:pt x="1995" y="507"/>
                  </a:lnTo>
                  <a:cubicBezTo>
                    <a:pt x="2008" y="511"/>
                    <a:pt x="2021" y="513"/>
                    <a:pt x="2034" y="513"/>
                  </a:cubicBezTo>
                  <a:cubicBezTo>
                    <a:pt x="2121" y="513"/>
                    <a:pt x="2217" y="427"/>
                    <a:pt x="2217" y="317"/>
                  </a:cubicBezTo>
                  <a:lnTo>
                    <a:pt x="2217" y="222"/>
                  </a:lnTo>
                  <a:cubicBezTo>
                    <a:pt x="2217" y="96"/>
                    <a:pt x="2090" y="1"/>
                    <a:pt x="19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3886400" y="3302700"/>
              <a:ext cx="41975" cy="41325"/>
            </a:xfrm>
            <a:custGeom>
              <a:avLst/>
              <a:gdLst/>
              <a:ahLst/>
              <a:cxnLst/>
              <a:rect l="l" t="t" r="r" b="b"/>
              <a:pathLst>
                <a:path w="1679" h="1653" extrusionOk="0">
                  <a:moveTo>
                    <a:pt x="1363" y="1"/>
                  </a:moveTo>
                  <a:cubicBezTo>
                    <a:pt x="1299" y="1"/>
                    <a:pt x="1237" y="32"/>
                    <a:pt x="1203" y="100"/>
                  </a:cubicBezTo>
                  <a:lnTo>
                    <a:pt x="0" y="1652"/>
                  </a:lnTo>
                  <a:lnTo>
                    <a:pt x="0" y="1652"/>
                  </a:lnTo>
                  <a:lnTo>
                    <a:pt x="1552" y="449"/>
                  </a:lnTo>
                  <a:cubicBezTo>
                    <a:pt x="1647" y="354"/>
                    <a:pt x="1679" y="227"/>
                    <a:pt x="1584" y="132"/>
                  </a:cubicBezTo>
                  <a:lnTo>
                    <a:pt x="1520" y="69"/>
                  </a:lnTo>
                  <a:cubicBezTo>
                    <a:pt x="1476" y="25"/>
                    <a:pt x="1418" y="1"/>
                    <a:pt x="13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1236475" y="1625150"/>
              <a:ext cx="598575" cy="145442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5"/>
            <p:cNvSpPr/>
            <p:nvPr/>
          </p:nvSpPr>
          <p:spPr>
            <a:xfrm>
              <a:off x="936425" y="3102525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4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4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5"/>
            <p:cNvSpPr/>
            <p:nvPr/>
          </p:nvSpPr>
          <p:spPr>
            <a:xfrm>
              <a:off x="950675" y="3116775"/>
              <a:ext cx="620725" cy="621525"/>
            </a:xfrm>
            <a:custGeom>
              <a:avLst/>
              <a:gdLst/>
              <a:ahLst/>
              <a:cxnLst/>
              <a:rect l="l" t="t" r="r" b="b"/>
              <a:pathLst>
                <a:path w="24829" h="24861" extrusionOk="0">
                  <a:moveTo>
                    <a:pt x="12414" y="0"/>
                  </a:moveTo>
                  <a:cubicBezTo>
                    <a:pt x="5542" y="0"/>
                    <a:pt x="0" y="5574"/>
                    <a:pt x="0" y="12446"/>
                  </a:cubicBezTo>
                  <a:cubicBezTo>
                    <a:pt x="0" y="19318"/>
                    <a:pt x="5542" y="24860"/>
                    <a:pt x="12414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5"/>
            <p:cNvSpPr/>
            <p:nvPr/>
          </p:nvSpPr>
          <p:spPr>
            <a:xfrm>
              <a:off x="1124850" y="3277325"/>
              <a:ext cx="273175" cy="301500"/>
            </a:xfrm>
            <a:custGeom>
              <a:avLst/>
              <a:gdLst/>
              <a:ahLst/>
              <a:cxnLst/>
              <a:rect l="l" t="t" r="r" b="b"/>
              <a:pathLst>
                <a:path w="10927" h="12060" extrusionOk="0">
                  <a:moveTo>
                    <a:pt x="5587" y="1"/>
                  </a:moveTo>
                  <a:cubicBezTo>
                    <a:pt x="5562" y="1"/>
                    <a:pt x="5536" y="3"/>
                    <a:pt x="5511" y="7"/>
                  </a:cubicBezTo>
                  <a:cubicBezTo>
                    <a:pt x="5289" y="7"/>
                    <a:pt x="5162" y="39"/>
                    <a:pt x="5099" y="102"/>
                  </a:cubicBezTo>
                  <a:lnTo>
                    <a:pt x="5162" y="7"/>
                  </a:lnTo>
                  <a:lnTo>
                    <a:pt x="5162" y="7"/>
                  </a:lnTo>
                  <a:cubicBezTo>
                    <a:pt x="5131" y="39"/>
                    <a:pt x="5036" y="70"/>
                    <a:pt x="4972" y="102"/>
                  </a:cubicBezTo>
                  <a:cubicBezTo>
                    <a:pt x="4941" y="102"/>
                    <a:pt x="4877" y="102"/>
                    <a:pt x="4846" y="134"/>
                  </a:cubicBezTo>
                  <a:cubicBezTo>
                    <a:pt x="4276" y="229"/>
                    <a:pt x="3927" y="767"/>
                    <a:pt x="3801" y="957"/>
                  </a:cubicBezTo>
                  <a:cubicBezTo>
                    <a:pt x="3769" y="925"/>
                    <a:pt x="3769" y="862"/>
                    <a:pt x="3769" y="862"/>
                  </a:cubicBezTo>
                  <a:cubicBezTo>
                    <a:pt x="3737" y="925"/>
                    <a:pt x="3737" y="989"/>
                    <a:pt x="3769" y="1020"/>
                  </a:cubicBezTo>
                  <a:cubicBezTo>
                    <a:pt x="3702" y="998"/>
                    <a:pt x="3635" y="975"/>
                    <a:pt x="3579" y="975"/>
                  </a:cubicBezTo>
                  <a:cubicBezTo>
                    <a:pt x="3555" y="975"/>
                    <a:pt x="3534" y="979"/>
                    <a:pt x="3516" y="989"/>
                  </a:cubicBezTo>
                  <a:cubicBezTo>
                    <a:pt x="3516" y="989"/>
                    <a:pt x="3611" y="1020"/>
                    <a:pt x="3706" y="1084"/>
                  </a:cubicBezTo>
                  <a:cubicBezTo>
                    <a:pt x="2946" y="1559"/>
                    <a:pt x="3389" y="3237"/>
                    <a:pt x="3389" y="3237"/>
                  </a:cubicBezTo>
                  <a:cubicBezTo>
                    <a:pt x="2946" y="3997"/>
                    <a:pt x="3706" y="4599"/>
                    <a:pt x="3706" y="4599"/>
                  </a:cubicBezTo>
                  <a:cubicBezTo>
                    <a:pt x="3737" y="4979"/>
                    <a:pt x="3896" y="5391"/>
                    <a:pt x="4022" y="5612"/>
                  </a:cubicBezTo>
                  <a:cubicBezTo>
                    <a:pt x="4054" y="5676"/>
                    <a:pt x="4054" y="5802"/>
                    <a:pt x="4022" y="5897"/>
                  </a:cubicBezTo>
                  <a:cubicBezTo>
                    <a:pt x="4022" y="6056"/>
                    <a:pt x="4022" y="6246"/>
                    <a:pt x="3991" y="6309"/>
                  </a:cubicBezTo>
                  <a:cubicBezTo>
                    <a:pt x="3864" y="6309"/>
                    <a:pt x="3706" y="6277"/>
                    <a:pt x="3642" y="6246"/>
                  </a:cubicBezTo>
                  <a:cubicBezTo>
                    <a:pt x="3484" y="6151"/>
                    <a:pt x="3294" y="6119"/>
                    <a:pt x="3104" y="6119"/>
                  </a:cubicBezTo>
                  <a:lnTo>
                    <a:pt x="3041" y="6119"/>
                  </a:lnTo>
                  <a:cubicBezTo>
                    <a:pt x="1077" y="6119"/>
                    <a:pt x="349" y="8621"/>
                    <a:pt x="64" y="9951"/>
                  </a:cubicBezTo>
                  <a:cubicBezTo>
                    <a:pt x="0" y="10426"/>
                    <a:pt x="159" y="10901"/>
                    <a:pt x="507" y="11028"/>
                  </a:cubicBezTo>
                  <a:cubicBezTo>
                    <a:pt x="1365" y="11418"/>
                    <a:pt x="3171" y="12059"/>
                    <a:pt x="5474" y="12059"/>
                  </a:cubicBezTo>
                  <a:cubicBezTo>
                    <a:pt x="6912" y="12059"/>
                    <a:pt x="8545" y="11809"/>
                    <a:pt x="10261" y="11091"/>
                  </a:cubicBezTo>
                  <a:cubicBezTo>
                    <a:pt x="10673" y="10901"/>
                    <a:pt x="10926" y="10268"/>
                    <a:pt x="10800" y="9666"/>
                  </a:cubicBezTo>
                  <a:cubicBezTo>
                    <a:pt x="10514" y="8304"/>
                    <a:pt x="9723" y="6119"/>
                    <a:pt x="7886" y="6119"/>
                  </a:cubicBezTo>
                  <a:lnTo>
                    <a:pt x="7854" y="6119"/>
                  </a:lnTo>
                  <a:cubicBezTo>
                    <a:pt x="7664" y="6119"/>
                    <a:pt x="7506" y="6151"/>
                    <a:pt x="7379" y="6214"/>
                  </a:cubicBezTo>
                  <a:cubicBezTo>
                    <a:pt x="7284" y="6246"/>
                    <a:pt x="7063" y="6277"/>
                    <a:pt x="6841" y="6309"/>
                  </a:cubicBezTo>
                  <a:lnTo>
                    <a:pt x="6809" y="5929"/>
                  </a:lnTo>
                  <a:cubicBezTo>
                    <a:pt x="6778" y="5834"/>
                    <a:pt x="6778" y="5739"/>
                    <a:pt x="6841" y="5676"/>
                  </a:cubicBezTo>
                  <a:cubicBezTo>
                    <a:pt x="7031" y="5296"/>
                    <a:pt x="7189" y="4631"/>
                    <a:pt x="7189" y="4631"/>
                  </a:cubicBezTo>
                  <a:cubicBezTo>
                    <a:pt x="7854" y="3997"/>
                    <a:pt x="7506" y="3269"/>
                    <a:pt x="7506" y="3269"/>
                  </a:cubicBezTo>
                  <a:cubicBezTo>
                    <a:pt x="7664" y="2509"/>
                    <a:pt x="7664" y="2065"/>
                    <a:pt x="7633" y="1844"/>
                  </a:cubicBezTo>
                  <a:lnTo>
                    <a:pt x="7633" y="1844"/>
                  </a:lnTo>
                  <a:cubicBezTo>
                    <a:pt x="7696" y="1939"/>
                    <a:pt x="7759" y="2002"/>
                    <a:pt x="7759" y="2002"/>
                  </a:cubicBezTo>
                  <a:cubicBezTo>
                    <a:pt x="7664" y="1685"/>
                    <a:pt x="7506" y="1464"/>
                    <a:pt x="7379" y="1305"/>
                  </a:cubicBezTo>
                  <a:cubicBezTo>
                    <a:pt x="7348" y="1274"/>
                    <a:pt x="7316" y="1210"/>
                    <a:pt x="7284" y="1179"/>
                  </a:cubicBezTo>
                  <a:lnTo>
                    <a:pt x="7284" y="1179"/>
                  </a:lnTo>
                  <a:cubicBezTo>
                    <a:pt x="7411" y="1210"/>
                    <a:pt x="7538" y="1274"/>
                    <a:pt x="7538" y="1274"/>
                  </a:cubicBezTo>
                  <a:cubicBezTo>
                    <a:pt x="7411" y="1115"/>
                    <a:pt x="7189" y="957"/>
                    <a:pt x="7063" y="830"/>
                  </a:cubicBezTo>
                  <a:lnTo>
                    <a:pt x="7063" y="830"/>
                  </a:lnTo>
                  <a:cubicBezTo>
                    <a:pt x="7189" y="925"/>
                    <a:pt x="7284" y="957"/>
                    <a:pt x="7284" y="957"/>
                  </a:cubicBezTo>
                  <a:cubicBezTo>
                    <a:pt x="7126" y="799"/>
                    <a:pt x="6936" y="704"/>
                    <a:pt x="6809" y="640"/>
                  </a:cubicBezTo>
                  <a:lnTo>
                    <a:pt x="6841" y="640"/>
                  </a:lnTo>
                  <a:lnTo>
                    <a:pt x="6556" y="482"/>
                  </a:lnTo>
                  <a:lnTo>
                    <a:pt x="6556" y="482"/>
                  </a:lnTo>
                  <a:cubicBezTo>
                    <a:pt x="6746" y="545"/>
                    <a:pt x="6904" y="640"/>
                    <a:pt x="6904" y="640"/>
                  </a:cubicBezTo>
                  <a:cubicBezTo>
                    <a:pt x="6841" y="450"/>
                    <a:pt x="6556" y="260"/>
                    <a:pt x="6556" y="260"/>
                  </a:cubicBezTo>
                  <a:cubicBezTo>
                    <a:pt x="6413" y="189"/>
                    <a:pt x="6289" y="153"/>
                    <a:pt x="6168" y="153"/>
                  </a:cubicBezTo>
                  <a:cubicBezTo>
                    <a:pt x="6128" y="153"/>
                    <a:pt x="6089" y="157"/>
                    <a:pt x="6049" y="165"/>
                  </a:cubicBezTo>
                  <a:cubicBezTo>
                    <a:pt x="5912" y="83"/>
                    <a:pt x="5751" y="1"/>
                    <a:pt x="5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1223025" y="3435025"/>
              <a:ext cx="34850" cy="114825"/>
            </a:xfrm>
            <a:custGeom>
              <a:avLst/>
              <a:gdLst/>
              <a:ahLst/>
              <a:cxnLst/>
              <a:rect l="l" t="t" r="r" b="b"/>
              <a:pathLst>
                <a:path w="1394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760" y="4593"/>
                    <a:pt x="982" y="2629"/>
                    <a:pt x="1394" y="2281"/>
                  </a:cubicBezTo>
                  <a:cubicBezTo>
                    <a:pt x="1394" y="2281"/>
                    <a:pt x="1014" y="1774"/>
                    <a:pt x="1045" y="1711"/>
                  </a:cubicBezTo>
                  <a:cubicBezTo>
                    <a:pt x="1045" y="1616"/>
                    <a:pt x="1204" y="1299"/>
                    <a:pt x="1362" y="1173"/>
                  </a:cubicBezTo>
                  <a:cubicBezTo>
                    <a:pt x="1394" y="1141"/>
                    <a:pt x="1394" y="1078"/>
                    <a:pt x="1362" y="104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1223025" y="3435025"/>
              <a:ext cx="19025" cy="114825"/>
            </a:xfrm>
            <a:custGeom>
              <a:avLst/>
              <a:gdLst/>
              <a:ahLst/>
              <a:cxnLst/>
              <a:rect l="l" t="t" r="r" b="b"/>
              <a:pathLst>
                <a:path w="761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186" y="2719"/>
                    <a:pt x="131" y="269"/>
                    <a:pt x="127" y="49"/>
                  </a:cubicBezTo>
                  <a:lnTo>
                    <a:pt x="127" y="49"/>
                  </a:lnTo>
                  <a:lnTo>
                    <a:pt x="190" y="96"/>
                  </a:lnTo>
                  <a:lnTo>
                    <a:pt x="127" y="33"/>
                  </a:lnTo>
                  <a:lnTo>
                    <a:pt x="127" y="33"/>
                  </a:lnTo>
                  <a:cubicBezTo>
                    <a:pt x="127" y="33"/>
                    <a:pt x="127" y="38"/>
                    <a:pt x="127" y="49"/>
                  </a:cubicBezTo>
                  <a:lnTo>
                    <a:pt x="127" y="4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1242025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634" y="0"/>
                  </a:moveTo>
                  <a:cubicBezTo>
                    <a:pt x="95" y="317"/>
                    <a:pt x="0" y="2312"/>
                    <a:pt x="0" y="2312"/>
                  </a:cubicBezTo>
                  <a:cubicBezTo>
                    <a:pt x="0" y="2312"/>
                    <a:pt x="222" y="348"/>
                    <a:pt x="634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1263400" y="3434250"/>
              <a:ext cx="34850" cy="115600"/>
            </a:xfrm>
            <a:custGeom>
              <a:avLst/>
              <a:gdLst/>
              <a:ahLst/>
              <a:cxnLst/>
              <a:rect l="l" t="t" r="r" b="b"/>
              <a:pathLst>
                <a:path w="1394" h="4624" extrusionOk="0">
                  <a:moveTo>
                    <a:pt x="1299" y="0"/>
                  </a:moveTo>
                  <a:lnTo>
                    <a:pt x="32" y="1077"/>
                  </a:lnTo>
                  <a:cubicBezTo>
                    <a:pt x="0" y="1109"/>
                    <a:pt x="0" y="1172"/>
                    <a:pt x="64" y="1204"/>
                  </a:cubicBezTo>
                  <a:cubicBezTo>
                    <a:pt x="222" y="1330"/>
                    <a:pt x="380" y="1647"/>
                    <a:pt x="380" y="1742"/>
                  </a:cubicBezTo>
                  <a:cubicBezTo>
                    <a:pt x="412" y="1805"/>
                    <a:pt x="32" y="2312"/>
                    <a:pt x="32" y="2312"/>
                  </a:cubicBezTo>
                  <a:cubicBezTo>
                    <a:pt x="444" y="2660"/>
                    <a:pt x="665" y="4624"/>
                    <a:pt x="665" y="4624"/>
                  </a:cubicBezTo>
                  <a:cubicBezTo>
                    <a:pt x="1394" y="2629"/>
                    <a:pt x="1362" y="317"/>
                    <a:pt x="1331" y="32"/>
                  </a:cubicBezTo>
                  <a:cubicBezTo>
                    <a:pt x="1331" y="0"/>
                    <a:pt x="1331" y="0"/>
                    <a:pt x="1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1264200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0" y="0"/>
                  </a:moveTo>
                  <a:cubicBezTo>
                    <a:pt x="412" y="348"/>
                    <a:pt x="633" y="2312"/>
                    <a:pt x="633" y="2312"/>
                  </a:cubicBezTo>
                  <a:cubicBezTo>
                    <a:pt x="633" y="2312"/>
                    <a:pt x="538" y="317"/>
                    <a:pt x="0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5"/>
            <p:cNvSpPr/>
            <p:nvPr/>
          </p:nvSpPr>
          <p:spPr>
            <a:xfrm>
              <a:off x="1280025" y="3435025"/>
              <a:ext cx="18225" cy="114825"/>
            </a:xfrm>
            <a:custGeom>
              <a:avLst/>
              <a:gdLst/>
              <a:ahLst/>
              <a:cxnLst/>
              <a:rect l="l" t="t" r="r" b="b"/>
              <a:pathLst>
                <a:path w="729" h="4593" extrusionOk="0">
                  <a:moveTo>
                    <a:pt x="666" y="1"/>
                  </a:moveTo>
                  <a:cubicBezTo>
                    <a:pt x="666" y="1"/>
                    <a:pt x="539" y="2915"/>
                    <a:pt x="0" y="4593"/>
                  </a:cubicBezTo>
                  <a:cubicBezTo>
                    <a:pt x="729" y="2598"/>
                    <a:pt x="697" y="286"/>
                    <a:pt x="666" y="1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1242025" y="3461950"/>
              <a:ext cx="38025" cy="116425"/>
            </a:xfrm>
            <a:custGeom>
              <a:avLst/>
              <a:gdLst/>
              <a:ahLst/>
              <a:cxnLst/>
              <a:rect l="l" t="t" r="r" b="b"/>
              <a:pathLst>
                <a:path w="1521" h="4657" extrusionOk="0">
                  <a:moveTo>
                    <a:pt x="634" y="1"/>
                  </a:moveTo>
                  <a:lnTo>
                    <a:pt x="634" y="32"/>
                  </a:lnTo>
                  <a:cubicBezTo>
                    <a:pt x="634" y="64"/>
                    <a:pt x="634" y="96"/>
                    <a:pt x="602" y="96"/>
                  </a:cubicBezTo>
                  <a:cubicBezTo>
                    <a:pt x="444" y="222"/>
                    <a:pt x="285" y="539"/>
                    <a:pt x="285" y="634"/>
                  </a:cubicBezTo>
                  <a:cubicBezTo>
                    <a:pt x="254" y="729"/>
                    <a:pt x="634" y="1204"/>
                    <a:pt x="634" y="1204"/>
                  </a:cubicBezTo>
                  <a:cubicBezTo>
                    <a:pt x="222" y="1552"/>
                    <a:pt x="0" y="3516"/>
                    <a:pt x="0" y="3516"/>
                  </a:cubicBezTo>
                  <a:lnTo>
                    <a:pt x="729" y="4656"/>
                  </a:lnTo>
                  <a:lnTo>
                    <a:pt x="1520" y="3516"/>
                  </a:lnTo>
                  <a:cubicBezTo>
                    <a:pt x="1489" y="3389"/>
                    <a:pt x="1299" y="1521"/>
                    <a:pt x="887" y="1204"/>
                  </a:cubicBezTo>
                  <a:cubicBezTo>
                    <a:pt x="887" y="1204"/>
                    <a:pt x="1235" y="697"/>
                    <a:pt x="1235" y="634"/>
                  </a:cubicBezTo>
                  <a:cubicBezTo>
                    <a:pt x="1235" y="539"/>
                    <a:pt x="1077" y="222"/>
                    <a:pt x="887" y="96"/>
                  </a:cubicBezTo>
                  <a:cubicBezTo>
                    <a:pt x="887" y="64"/>
                    <a:pt x="855" y="32"/>
                    <a:pt x="88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9" name="Google Shape;2589;p30"/>
          <p:cNvGrpSpPr/>
          <p:nvPr/>
        </p:nvGrpSpPr>
        <p:grpSpPr>
          <a:xfrm>
            <a:off x="663334" y="1287654"/>
            <a:ext cx="7817348" cy="3215937"/>
            <a:chOff x="602300" y="1815975"/>
            <a:chExt cx="6397175" cy="2631700"/>
          </a:xfrm>
        </p:grpSpPr>
        <p:sp>
          <p:nvSpPr>
            <p:cNvPr id="2590" name="Google Shape;2590;p30"/>
            <p:cNvSpPr/>
            <p:nvPr/>
          </p:nvSpPr>
          <p:spPr>
            <a:xfrm>
              <a:off x="713150" y="3083500"/>
              <a:ext cx="6218250" cy="55450"/>
            </a:xfrm>
            <a:custGeom>
              <a:avLst/>
              <a:gdLst/>
              <a:ahLst/>
              <a:cxnLst/>
              <a:rect l="l" t="t" r="r" b="b"/>
              <a:pathLst>
                <a:path w="248730" h="2218" extrusionOk="0">
                  <a:moveTo>
                    <a:pt x="0" y="1"/>
                  </a:moveTo>
                  <a:lnTo>
                    <a:pt x="0" y="2218"/>
                  </a:lnTo>
                  <a:lnTo>
                    <a:pt x="248729" y="2218"/>
                  </a:lnTo>
                  <a:lnTo>
                    <a:pt x="24872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6023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66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66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8704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98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98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1340200" y="3029675"/>
              <a:ext cx="163900" cy="163900"/>
            </a:xfrm>
            <a:custGeom>
              <a:avLst/>
              <a:gdLst/>
              <a:ahLst/>
              <a:cxnLst/>
              <a:rect l="l" t="t" r="r" b="b"/>
              <a:pathLst>
                <a:path w="6556" h="6556" extrusionOk="0">
                  <a:moveTo>
                    <a:pt x="3294" y="0"/>
                  </a:moveTo>
                  <a:cubicBezTo>
                    <a:pt x="1489" y="0"/>
                    <a:pt x="0" y="1489"/>
                    <a:pt x="0" y="3294"/>
                  </a:cubicBezTo>
                  <a:cubicBezTo>
                    <a:pt x="0" y="5099"/>
                    <a:pt x="1489" y="6556"/>
                    <a:pt x="3294" y="6556"/>
                  </a:cubicBezTo>
                  <a:cubicBezTo>
                    <a:pt x="5099" y="6556"/>
                    <a:pt x="6556" y="5099"/>
                    <a:pt x="6556" y="3294"/>
                  </a:cubicBezTo>
                  <a:cubicBezTo>
                    <a:pt x="6556" y="1489"/>
                    <a:pt x="5099" y="0"/>
                    <a:pt x="3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1348900" y="3046700"/>
              <a:ext cx="146500" cy="130325"/>
            </a:xfrm>
            <a:custGeom>
              <a:avLst/>
              <a:gdLst/>
              <a:ahLst/>
              <a:cxnLst/>
              <a:rect l="l" t="t" r="r" b="b"/>
              <a:pathLst>
                <a:path w="5860" h="5213" extrusionOk="0">
                  <a:moveTo>
                    <a:pt x="2957" y="1"/>
                  </a:moveTo>
                  <a:cubicBezTo>
                    <a:pt x="2680" y="1"/>
                    <a:pt x="2399" y="47"/>
                    <a:pt x="2123" y="143"/>
                  </a:cubicBezTo>
                  <a:cubicBezTo>
                    <a:pt x="761" y="586"/>
                    <a:pt x="1" y="2043"/>
                    <a:pt x="476" y="3436"/>
                  </a:cubicBezTo>
                  <a:cubicBezTo>
                    <a:pt x="831" y="4528"/>
                    <a:pt x="1859" y="5213"/>
                    <a:pt x="2954" y="5213"/>
                  </a:cubicBezTo>
                  <a:cubicBezTo>
                    <a:pt x="3224" y="5213"/>
                    <a:pt x="3499" y="5171"/>
                    <a:pt x="3769" y="5083"/>
                  </a:cubicBezTo>
                  <a:cubicBezTo>
                    <a:pt x="5131" y="4640"/>
                    <a:pt x="5859" y="3151"/>
                    <a:pt x="5416" y="1790"/>
                  </a:cubicBezTo>
                  <a:cubicBezTo>
                    <a:pt x="5063" y="704"/>
                    <a:pt x="4045" y="1"/>
                    <a:pt x="295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1352875" y="3070050"/>
              <a:ext cx="133025" cy="106950"/>
            </a:xfrm>
            <a:custGeom>
              <a:avLst/>
              <a:gdLst/>
              <a:ahLst/>
              <a:cxnLst/>
              <a:rect l="l" t="t" r="r" b="b"/>
              <a:pathLst>
                <a:path w="5321" h="4278" extrusionOk="0">
                  <a:moveTo>
                    <a:pt x="760" y="1"/>
                  </a:moveTo>
                  <a:cubicBezTo>
                    <a:pt x="190" y="729"/>
                    <a:pt x="0" y="1711"/>
                    <a:pt x="380" y="2629"/>
                  </a:cubicBezTo>
                  <a:cubicBezTo>
                    <a:pt x="789" y="3663"/>
                    <a:pt x="1745" y="4277"/>
                    <a:pt x="2778" y="4277"/>
                  </a:cubicBezTo>
                  <a:cubicBezTo>
                    <a:pt x="3106" y="4277"/>
                    <a:pt x="3441" y="4215"/>
                    <a:pt x="3769" y="4086"/>
                  </a:cubicBezTo>
                  <a:cubicBezTo>
                    <a:pt x="4560" y="3769"/>
                    <a:pt x="5130" y="3104"/>
                    <a:pt x="5320" y="2312"/>
                  </a:cubicBezTo>
                  <a:lnTo>
                    <a:pt x="5320" y="2312"/>
                  </a:lnTo>
                  <a:cubicBezTo>
                    <a:pt x="5035" y="2629"/>
                    <a:pt x="4687" y="2914"/>
                    <a:pt x="4275" y="3072"/>
                  </a:cubicBezTo>
                  <a:cubicBezTo>
                    <a:pt x="3954" y="3203"/>
                    <a:pt x="3622" y="3264"/>
                    <a:pt x="3295" y="3264"/>
                  </a:cubicBezTo>
                  <a:cubicBezTo>
                    <a:pt x="2268" y="3264"/>
                    <a:pt x="1295" y="2656"/>
                    <a:pt x="887" y="1647"/>
                  </a:cubicBezTo>
                  <a:cubicBezTo>
                    <a:pt x="665" y="1109"/>
                    <a:pt x="633" y="539"/>
                    <a:pt x="76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9063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1010850" y="1920475"/>
              <a:ext cx="821025" cy="821050"/>
            </a:xfrm>
            <a:custGeom>
              <a:avLst/>
              <a:gdLst/>
              <a:ahLst/>
              <a:cxnLst/>
              <a:rect l="l" t="t" r="r" b="b"/>
              <a:pathLst>
                <a:path w="32841" h="32842" extrusionOk="0">
                  <a:moveTo>
                    <a:pt x="16436" y="0"/>
                  </a:moveTo>
                  <a:cubicBezTo>
                    <a:pt x="7347" y="0"/>
                    <a:pt x="0" y="7348"/>
                    <a:pt x="0" y="16405"/>
                  </a:cubicBezTo>
                  <a:cubicBezTo>
                    <a:pt x="0" y="25462"/>
                    <a:pt x="7347" y="32841"/>
                    <a:pt x="16436" y="32841"/>
                  </a:cubicBezTo>
                  <a:cubicBezTo>
                    <a:pt x="25494" y="32841"/>
                    <a:pt x="32841" y="25462"/>
                    <a:pt x="32841" y="16405"/>
                  </a:cubicBezTo>
                  <a:cubicBezTo>
                    <a:pt x="32841" y="7348"/>
                    <a:pt x="25494" y="0"/>
                    <a:pt x="164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39592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4063725" y="1920475"/>
              <a:ext cx="821050" cy="821050"/>
            </a:xfrm>
            <a:custGeom>
              <a:avLst/>
              <a:gdLst/>
              <a:ahLst/>
              <a:cxnLst/>
              <a:rect l="l" t="t" r="r" b="b"/>
              <a:pathLst>
                <a:path w="32842" h="32842" extrusionOk="0">
                  <a:moveTo>
                    <a:pt x="16437" y="0"/>
                  </a:moveTo>
                  <a:cubicBezTo>
                    <a:pt x="7348" y="0"/>
                    <a:pt x="1" y="7348"/>
                    <a:pt x="1" y="16405"/>
                  </a:cubicBezTo>
                  <a:cubicBezTo>
                    <a:pt x="1" y="25462"/>
                    <a:pt x="7348" y="32841"/>
                    <a:pt x="16437" y="32841"/>
                  </a:cubicBezTo>
                  <a:cubicBezTo>
                    <a:pt x="25495" y="32841"/>
                    <a:pt x="32842" y="25462"/>
                    <a:pt x="32842" y="16405"/>
                  </a:cubicBezTo>
                  <a:cubicBezTo>
                    <a:pt x="32842" y="7348"/>
                    <a:pt x="25495" y="0"/>
                    <a:pt x="16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5486475" y="3263225"/>
              <a:ext cx="1030050" cy="1184450"/>
            </a:xfrm>
            <a:custGeom>
              <a:avLst/>
              <a:gdLst/>
              <a:ahLst/>
              <a:cxnLst/>
              <a:rect l="l" t="t" r="r" b="b"/>
              <a:pathLst>
                <a:path w="41202" h="47378" extrusionOk="0">
                  <a:moveTo>
                    <a:pt x="20585" y="1"/>
                  </a:moveTo>
                  <a:lnTo>
                    <a:pt x="16848" y="6493"/>
                  </a:lnTo>
                  <a:cubicBezTo>
                    <a:pt x="7252" y="8266"/>
                    <a:pt x="0" y="16659"/>
                    <a:pt x="0" y="26761"/>
                  </a:cubicBezTo>
                  <a:cubicBezTo>
                    <a:pt x="0" y="38130"/>
                    <a:pt x="9216" y="47377"/>
                    <a:pt x="20585" y="47377"/>
                  </a:cubicBezTo>
                  <a:cubicBezTo>
                    <a:pt x="31954" y="47377"/>
                    <a:pt x="41202" y="38130"/>
                    <a:pt x="41202" y="26761"/>
                  </a:cubicBezTo>
                  <a:cubicBezTo>
                    <a:pt x="41202" y="16659"/>
                    <a:pt x="33918" y="8266"/>
                    <a:pt x="24354" y="6493"/>
                  </a:cubicBezTo>
                  <a:lnTo>
                    <a:pt x="205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55909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1" y="7348"/>
                    <a:pt x="1" y="16405"/>
                  </a:cubicBezTo>
                  <a:cubicBezTo>
                    <a:pt x="1" y="25462"/>
                    <a:pt x="7348" y="32810"/>
                    <a:pt x="16405" y="32810"/>
                  </a:cubicBezTo>
                  <a:cubicBezTo>
                    <a:pt x="25463" y="32810"/>
                    <a:pt x="32810" y="25462"/>
                    <a:pt x="32810" y="16405"/>
                  </a:cubicBezTo>
                  <a:cubicBezTo>
                    <a:pt x="32810" y="7348"/>
                    <a:pt x="25463" y="1"/>
                    <a:pt x="164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2433575" y="3263225"/>
              <a:ext cx="1030850" cy="1184450"/>
            </a:xfrm>
            <a:custGeom>
              <a:avLst/>
              <a:gdLst/>
              <a:ahLst/>
              <a:cxnLst/>
              <a:rect l="l" t="t" r="r" b="b"/>
              <a:pathLst>
                <a:path w="41234" h="47378" extrusionOk="0">
                  <a:moveTo>
                    <a:pt x="20617" y="1"/>
                  </a:moveTo>
                  <a:lnTo>
                    <a:pt x="16848" y="6493"/>
                  </a:lnTo>
                  <a:cubicBezTo>
                    <a:pt x="7284" y="8266"/>
                    <a:pt x="0" y="16659"/>
                    <a:pt x="0" y="26761"/>
                  </a:cubicBezTo>
                  <a:cubicBezTo>
                    <a:pt x="0" y="38130"/>
                    <a:pt x="9248" y="47377"/>
                    <a:pt x="20617" y="47377"/>
                  </a:cubicBezTo>
                  <a:cubicBezTo>
                    <a:pt x="31986" y="47377"/>
                    <a:pt x="41233" y="38130"/>
                    <a:pt x="41233" y="26761"/>
                  </a:cubicBezTo>
                  <a:cubicBezTo>
                    <a:pt x="41233" y="16659"/>
                    <a:pt x="33950" y="8266"/>
                    <a:pt x="24354" y="6493"/>
                  </a:cubicBezTo>
                  <a:lnTo>
                    <a:pt x="206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25388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0" y="7348"/>
                    <a:pt x="0" y="16405"/>
                  </a:cubicBezTo>
                  <a:cubicBezTo>
                    <a:pt x="0" y="25462"/>
                    <a:pt x="7348" y="32810"/>
                    <a:pt x="16405" y="32810"/>
                  </a:cubicBezTo>
                  <a:cubicBezTo>
                    <a:pt x="25462" y="32810"/>
                    <a:pt x="32809" y="25462"/>
                    <a:pt x="32809" y="16405"/>
                  </a:cubicBezTo>
                  <a:cubicBezTo>
                    <a:pt x="32809" y="7348"/>
                    <a:pt x="25462" y="1"/>
                    <a:pt x="164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1386125" y="32632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3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1386125" y="33930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1"/>
                  </a:moveTo>
                  <a:cubicBezTo>
                    <a:pt x="507" y="1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5" y="2312"/>
                    <a:pt x="2312" y="1806"/>
                    <a:pt x="2312" y="1172"/>
                  </a:cubicBezTo>
                  <a:cubicBezTo>
                    <a:pt x="2312" y="507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1386125" y="35221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2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1386125" y="36519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5" y="2312"/>
                    <a:pt x="2312" y="1805"/>
                    <a:pt x="2312" y="1172"/>
                  </a:cubicBezTo>
                  <a:cubicBezTo>
                    <a:pt x="2312" y="507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1366325" y="2055850"/>
              <a:ext cx="101375" cy="100575"/>
            </a:xfrm>
            <a:custGeom>
              <a:avLst/>
              <a:gdLst/>
              <a:ahLst/>
              <a:cxnLst/>
              <a:rect l="l" t="t" r="r" b="b"/>
              <a:pathLst>
                <a:path w="4055" h="4023" extrusionOk="0">
                  <a:moveTo>
                    <a:pt x="0" y="1"/>
                  </a:moveTo>
                  <a:lnTo>
                    <a:pt x="0" y="4023"/>
                  </a:lnTo>
                  <a:lnTo>
                    <a:pt x="4054" y="4023"/>
                  </a:lnTo>
                  <a:lnTo>
                    <a:pt x="40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1157300" y="2091475"/>
              <a:ext cx="518625" cy="517825"/>
            </a:xfrm>
            <a:custGeom>
              <a:avLst/>
              <a:gdLst/>
              <a:ahLst/>
              <a:cxnLst/>
              <a:rect l="l" t="t" r="r" b="b"/>
              <a:pathLst>
                <a:path w="20745" h="20713" extrusionOk="0">
                  <a:moveTo>
                    <a:pt x="10388" y="1363"/>
                  </a:moveTo>
                  <a:cubicBezTo>
                    <a:pt x="15329" y="1363"/>
                    <a:pt x="19382" y="5385"/>
                    <a:pt x="19382" y="10357"/>
                  </a:cubicBezTo>
                  <a:cubicBezTo>
                    <a:pt x="19382" y="15329"/>
                    <a:pt x="15329" y="19351"/>
                    <a:pt x="10388" y="19351"/>
                  </a:cubicBezTo>
                  <a:cubicBezTo>
                    <a:pt x="5416" y="19351"/>
                    <a:pt x="1363" y="15329"/>
                    <a:pt x="1363" y="10357"/>
                  </a:cubicBezTo>
                  <a:cubicBezTo>
                    <a:pt x="1363" y="5385"/>
                    <a:pt x="5416" y="1363"/>
                    <a:pt x="10388" y="1363"/>
                  </a:cubicBezTo>
                  <a:close/>
                  <a:moveTo>
                    <a:pt x="10388" y="1"/>
                  </a:moveTo>
                  <a:cubicBezTo>
                    <a:pt x="4656" y="1"/>
                    <a:pt x="1" y="4625"/>
                    <a:pt x="1" y="10357"/>
                  </a:cubicBezTo>
                  <a:cubicBezTo>
                    <a:pt x="1" y="16089"/>
                    <a:pt x="4656" y="20712"/>
                    <a:pt x="10388" y="20712"/>
                  </a:cubicBezTo>
                  <a:cubicBezTo>
                    <a:pt x="16089" y="20712"/>
                    <a:pt x="20744" y="16089"/>
                    <a:pt x="20744" y="10357"/>
                  </a:cubicBezTo>
                  <a:cubicBezTo>
                    <a:pt x="20744" y="4625"/>
                    <a:pt x="16089" y="1"/>
                    <a:pt x="103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1150175" y="2083575"/>
              <a:ext cx="532875" cy="532850"/>
            </a:xfrm>
            <a:custGeom>
              <a:avLst/>
              <a:gdLst/>
              <a:ahLst/>
              <a:cxnLst/>
              <a:rect l="l" t="t" r="r" b="b"/>
              <a:pathLst>
                <a:path w="21315" h="21314" extrusionOk="0">
                  <a:moveTo>
                    <a:pt x="12890" y="1235"/>
                  </a:moveTo>
                  <a:cubicBezTo>
                    <a:pt x="18084" y="2470"/>
                    <a:pt x="21314" y="7696"/>
                    <a:pt x="20079" y="12921"/>
                  </a:cubicBezTo>
                  <a:cubicBezTo>
                    <a:pt x="18844" y="18115"/>
                    <a:pt x="13618" y="21313"/>
                    <a:pt x="8425" y="20078"/>
                  </a:cubicBezTo>
                  <a:cubicBezTo>
                    <a:pt x="3199" y="18843"/>
                    <a:pt x="1" y="13618"/>
                    <a:pt x="1236" y="8424"/>
                  </a:cubicBezTo>
                  <a:cubicBezTo>
                    <a:pt x="2471" y="3230"/>
                    <a:pt x="7696" y="0"/>
                    <a:pt x="12890" y="1235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52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888"/>
                  </a:moveTo>
                  <a:cubicBezTo>
                    <a:pt x="13492" y="888"/>
                    <a:pt x="17165" y="4530"/>
                    <a:pt x="17165" y="9027"/>
                  </a:cubicBezTo>
                  <a:cubicBezTo>
                    <a:pt x="17165" y="13524"/>
                    <a:pt x="13492" y="17165"/>
                    <a:pt x="9026" y="17165"/>
                  </a:cubicBezTo>
                  <a:cubicBezTo>
                    <a:pt x="4529" y="17165"/>
                    <a:pt x="856" y="13524"/>
                    <a:pt x="856" y="9027"/>
                  </a:cubicBezTo>
                  <a:cubicBezTo>
                    <a:pt x="856" y="4530"/>
                    <a:pt x="4529" y="888"/>
                    <a:pt x="9026" y="888"/>
                  </a:cubicBezTo>
                  <a:close/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20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1413825" y="2153250"/>
              <a:ext cx="5575" cy="30100"/>
            </a:xfrm>
            <a:custGeom>
              <a:avLst/>
              <a:gdLst/>
              <a:ahLst/>
              <a:cxnLst/>
              <a:rect l="l" t="t" r="r" b="b"/>
              <a:pathLst>
                <a:path w="223" h="1204" extrusionOk="0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1108"/>
                  </a:lnTo>
                  <a:cubicBezTo>
                    <a:pt x="1" y="1172"/>
                    <a:pt x="64" y="1203"/>
                    <a:pt x="127" y="1203"/>
                  </a:cubicBezTo>
                  <a:cubicBezTo>
                    <a:pt x="159" y="1203"/>
                    <a:pt x="222" y="1172"/>
                    <a:pt x="222" y="1108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1413825" y="2517425"/>
              <a:ext cx="5575" cy="30900"/>
            </a:xfrm>
            <a:custGeom>
              <a:avLst/>
              <a:gdLst/>
              <a:ahLst/>
              <a:cxnLst/>
              <a:rect l="l" t="t" r="r" b="b"/>
              <a:pathLst>
                <a:path w="223" h="1236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2"/>
                    <a:pt x="64" y="1236"/>
                    <a:pt x="127" y="1236"/>
                  </a:cubicBezTo>
                  <a:cubicBezTo>
                    <a:pt x="159" y="1236"/>
                    <a:pt x="222" y="1172"/>
                    <a:pt x="222" y="1109"/>
                  </a:cubicBezTo>
                  <a:lnTo>
                    <a:pt x="222" y="96"/>
                  </a:lnTo>
                  <a:cubicBezTo>
                    <a:pt x="222" y="32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1583250" y="2348000"/>
              <a:ext cx="30900" cy="5575"/>
            </a:xfrm>
            <a:custGeom>
              <a:avLst/>
              <a:gdLst/>
              <a:ahLst/>
              <a:cxnLst/>
              <a:rect l="l" t="t" r="r" b="b"/>
              <a:pathLst>
                <a:path w="1236" h="223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7" y="222"/>
                  </a:cubicBezTo>
                  <a:lnTo>
                    <a:pt x="1141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4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1219050" y="2348000"/>
              <a:ext cx="30925" cy="5575"/>
            </a:xfrm>
            <a:custGeom>
              <a:avLst/>
              <a:gdLst/>
              <a:ahLst/>
              <a:cxnLst/>
              <a:rect l="l" t="t" r="r" b="b"/>
              <a:pathLst>
                <a:path w="1237" h="223" extrusionOk="0">
                  <a:moveTo>
                    <a:pt x="128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8" y="222"/>
                  </a:cubicBezTo>
                  <a:lnTo>
                    <a:pt x="1109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1534950" y="2212025"/>
              <a:ext cx="24575" cy="23175"/>
            </a:xfrm>
            <a:custGeom>
              <a:avLst/>
              <a:gdLst/>
              <a:ahLst/>
              <a:cxnLst/>
              <a:rect l="l" t="t" r="r" b="b"/>
              <a:pathLst>
                <a:path w="983" h="927" extrusionOk="0">
                  <a:moveTo>
                    <a:pt x="856" y="0"/>
                  </a:moveTo>
                  <a:cubicBezTo>
                    <a:pt x="832" y="0"/>
                    <a:pt x="808" y="8"/>
                    <a:pt x="793" y="24"/>
                  </a:cubicBezTo>
                  <a:lnTo>
                    <a:pt x="64" y="721"/>
                  </a:lnTo>
                  <a:cubicBezTo>
                    <a:pt x="33" y="784"/>
                    <a:pt x="1" y="848"/>
                    <a:pt x="64" y="879"/>
                  </a:cubicBezTo>
                  <a:cubicBezTo>
                    <a:pt x="80" y="911"/>
                    <a:pt x="104" y="927"/>
                    <a:pt x="132" y="927"/>
                  </a:cubicBezTo>
                  <a:cubicBezTo>
                    <a:pt x="159" y="927"/>
                    <a:pt x="191" y="911"/>
                    <a:pt x="223" y="879"/>
                  </a:cubicBezTo>
                  <a:lnTo>
                    <a:pt x="919" y="183"/>
                  </a:lnTo>
                  <a:cubicBezTo>
                    <a:pt x="983" y="151"/>
                    <a:pt x="983" y="88"/>
                    <a:pt x="919" y="24"/>
                  </a:cubicBezTo>
                  <a:cubicBezTo>
                    <a:pt x="904" y="8"/>
                    <a:pt x="880" y="0"/>
                    <a:pt x="85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1273700" y="2465850"/>
              <a:ext cx="24550" cy="22900"/>
            </a:xfrm>
            <a:custGeom>
              <a:avLst/>
              <a:gdLst/>
              <a:ahLst/>
              <a:cxnLst/>
              <a:rect l="l" t="t" r="r" b="b"/>
              <a:pathLst>
                <a:path w="982" h="916" extrusionOk="0">
                  <a:moveTo>
                    <a:pt x="838" y="0"/>
                  </a:moveTo>
                  <a:cubicBezTo>
                    <a:pt x="814" y="0"/>
                    <a:pt x="787" y="10"/>
                    <a:pt x="760" y="37"/>
                  </a:cubicBezTo>
                  <a:lnTo>
                    <a:pt x="63" y="734"/>
                  </a:lnTo>
                  <a:cubicBezTo>
                    <a:pt x="0" y="765"/>
                    <a:pt x="0" y="829"/>
                    <a:pt x="32" y="892"/>
                  </a:cubicBezTo>
                  <a:cubicBezTo>
                    <a:pt x="63" y="908"/>
                    <a:pt x="95" y="916"/>
                    <a:pt x="123" y="916"/>
                  </a:cubicBezTo>
                  <a:cubicBezTo>
                    <a:pt x="151" y="916"/>
                    <a:pt x="174" y="908"/>
                    <a:pt x="190" y="892"/>
                  </a:cubicBezTo>
                  <a:lnTo>
                    <a:pt x="919" y="195"/>
                  </a:lnTo>
                  <a:cubicBezTo>
                    <a:pt x="950" y="132"/>
                    <a:pt x="982" y="69"/>
                    <a:pt x="919" y="37"/>
                  </a:cubicBezTo>
                  <a:cubicBezTo>
                    <a:pt x="900" y="19"/>
                    <a:pt x="871" y="0"/>
                    <a:pt x="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1531800" y="2469325"/>
              <a:ext cx="23775" cy="23400"/>
            </a:xfrm>
            <a:custGeom>
              <a:avLst/>
              <a:gdLst/>
              <a:ahLst/>
              <a:cxnLst/>
              <a:rect l="l" t="t" r="r" b="b"/>
              <a:pathLst>
                <a:path w="951" h="936" extrusionOk="0">
                  <a:moveTo>
                    <a:pt x="123" y="1"/>
                  </a:moveTo>
                  <a:cubicBezTo>
                    <a:pt x="95" y="1"/>
                    <a:pt x="64" y="9"/>
                    <a:pt x="32" y="25"/>
                  </a:cubicBezTo>
                  <a:cubicBezTo>
                    <a:pt x="0" y="88"/>
                    <a:pt x="0" y="151"/>
                    <a:pt x="32" y="183"/>
                  </a:cubicBezTo>
                  <a:lnTo>
                    <a:pt x="729" y="911"/>
                  </a:lnTo>
                  <a:cubicBezTo>
                    <a:pt x="760" y="927"/>
                    <a:pt x="792" y="935"/>
                    <a:pt x="820" y="935"/>
                  </a:cubicBezTo>
                  <a:cubicBezTo>
                    <a:pt x="847" y="935"/>
                    <a:pt x="871" y="927"/>
                    <a:pt x="887" y="911"/>
                  </a:cubicBezTo>
                  <a:cubicBezTo>
                    <a:pt x="919" y="880"/>
                    <a:pt x="950" y="816"/>
                    <a:pt x="887" y="753"/>
                  </a:cubicBezTo>
                  <a:lnTo>
                    <a:pt x="190" y="25"/>
                  </a:lnTo>
                  <a:cubicBezTo>
                    <a:pt x="174" y="9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1277650" y="2208075"/>
              <a:ext cx="23775" cy="23375"/>
            </a:xfrm>
            <a:custGeom>
              <a:avLst/>
              <a:gdLst/>
              <a:ahLst/>
              <a:cxnLst/>
              <a:rect l="l" t="t" r="r" b="b"/>
              <a:pathLst>
                <a:path w="951" h="935" extrusionOk="0">
                  <a:moveTo>
                    <a:pt x="131" y="0"/>
                  </a:moveTo>
                  <a:cubicBezTo>
                    <a:pt x="103" y="0"/>
                    <a:pt x="80" y="8"/>
                    <a:pt x="64" y="24"/>
                  </a:cubicBezTo>
                  <a:cubicBezTo>
                    <a:pt x="0" y="56"/>
                    <a:pt x="0" y="151"/>
                    <a:pt x="64" y="182"/>
                  </a:cubicBezTo>
                  <a:lnTo>
                    <a:pt x="761" y="911"/>
                  </a:lnTo>
                  <a:cubicBezTo>
                    <a:pt x="776" y="926"/>
                    <a:pt x="800" y="934"/>
                    <a:pt x="828" y="934"/>
                  </a:cubicBezTo>
                  <a:cubicBezTo>
                    <a:pt x="856" y="934"/>
                    <a:pt x="887" y="926"/>
                    <a:pt x="919" y="911"/>
                  </a:cubicBezTo>
                  <a:cubicBezTo>
                    <a:pt x="951" y="847"/>
                    <a:pt x="951" y="784"/>
                    <a:pt x="919" y="752"/>
                  </a:cubicBezTo>
                  <a:lnTo>
                    <a:pt x="222" y="24"/>
                  </a:lnTo>
                  <a:cubicBezTo>
                    <a:pt x="191" y="8"/>
                    <a:pt x="159" y="0"/>
                    <a:pt x="1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1569800" y="2272475"/>
              <a:ext cx="29325" cy="14900"/>
            </a:xfrm>
            <a:custGeom>
              <a:avLst/>
              <a:gdLst/>
              <a:ahLst/>
              <a:cxnLst/>
              <a:rect l="l" t="t" r="r" b="b"/>
              <a:pathLst>
                <a:path w="1173" h="596" extrusionOk="0">
                  <a:moveTo>
                    <a:pt x="1063" y="1"/>
                  </a:moveTo>
                  <a:cubicBezTo>
                    <a:pt x="1048" y="1"/>
                    <a:pt x="1031" y="5"/>
                    <a:pt x="1014" y="13"/>
                  </a:cubicBezTo>
                  <a:lnTo>
                    <a:pt x="95" y="393"/>
                  </a:lnTo>
                  <a:cubicBezTo>
                    <a:pt x="32" y="425"/>
                    <a:pt x="0" y="488"/>
                    <a:pt x="32" y="520"/>
                  </a:cubicBezTo>
                  <a:cubicBezTo>
                    <a:pt x="55" y="566"/>
                    <a:pt x="95" y="595"/>
                    <a:pt x="128" y="595"/>
                  </a:cubicBezTo>
                  <a:cubicBezTo>
                    <a:pt x="139" y="595"/>
                    <a:pt x="150" y="592"/>
                    <a:pt x="159" y="583"/>
                  </a:cubicBezTo>
                  <a:lnTo>
                    <a:pt x="1109" y="203"/>
                  </a:lnTo>
                  <a:cubicBezTo>
                    <a:pt x="1140" y="171"/>
                    <a:pt x="1172" y="108"/>
                    <a:pt x="1140" y="76"/>
                  </a:cubicBezTo>
                  <a:cubicBezTo>
                    <a:pt x="1140" y="30"/>
                    <a:pt x="1107" y="1"/>
                    <a:pt x="10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1234100" y="2413400"/>
              <a:ext cx="29325" cy="15375"/>
            </a:xfrm>
            <a:custGeom>
              <a:avLst/>
              <a:gdLst/>
              <a:ahLst/>
              <a:cxnLst/>
              <a:rect l="l" t="t" r="r" b="b"/>
              <a:pathLst>
                <a:path w="1173" h="615" extrusionOk="0">
                  <a:moveTo>
                    <a:pt x="1045" y="1"/>
                  </a:moveTo>
                  <a:cubicBezTo>
                    <a:pt x="1033" y="1"/>
                    <a:pt x="1023" y="5"/>
                    <a:pt x="1014" y="13"/>
                  </a:cubicBezTo>
                  <a:lnTo>
                    <a:pt x="64" y="393"/>
                  </a:lnTo>
                  <a:cubicBezTo>
                    <a:pt x="32" y="425"/>
                    <a:pt x="1" y="488"/>
                    <a:pt x="32" y="551"/>
                  </a:cubicBezTo>
                  <a:cubicBezTo>
                    <a:pt x="32" y="583"/>
                    <a:pt x="96" y="615"/>
                    <a:pt x="159" y="615"/>
                  </a:cubicBezTo>
                  <a:lnTo>
                    <a:pt x="1077" y="203"/>
                  </a:lnTo>
                  <a:cubicBezTo>
                    <a:pt x="1141" y="203"/>
                    <a:pt x="1172" y="108"/>
                    <a:pt x="1141" y="76"/>
                  </a:cubicBezTo>
                  <a:cubicBezTo>
                    <a:pt x="1118" y="30"/>
                    <a:pt x="1077" y="1"/>
                    <a:pt x="104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1479550" y="2503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63" y="0"/>
                  </a:moveTo>
                  <a:cubicBezTo>
                    <a:pt x="0" y="32"/>
                    <a:pt x="0" y="95"/>
                    <a:pt x="0" y="159"/>
                  </a:cubicBezTo>
                  <a:lnTo>
                    <a:pt x="412" y="1077"/>
                  </a:lnTo>
                  <a:cubicBezTo>
                    <a:pt x="412" y="1123"/>
                    <a:pt x="446" y="1153"/>
                    <a:pt x="489" y="1153"/>
                  </a:cubicBezTo>
                  <a:cubicBezTo>
                    <a:pt x="505" y="1153"/>
                    <a:pt x="522" y="1149"/>
                    <a:pt x="538" y="1140"/>
                  </a:cubicBezTo>
                  <a:cubicBezTo>
                    <a:pt x="602" y="1109"/>
                    <a:pt x="633" y="1045"/>
                    <a:pt x="602" y="1014"/>
                  </a:cubicBezTo>
                  <a:lnTo>
                    <a:pt x="222" y="64"/>
                  </a:lnTo>
                  <a:cubicBezTo>
                    <a:pt x="190" y="32"/>
                    <a:pt x="127" y="0"/>
                    <a:pt x="6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1337825" y="2167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145" y="0"/>
                  </a:moveTo>
                  <a:cubicBezTo>
                    <a:pt x="129" y="0"/>
                    <a:pt x="112" y="4"/>
                    <a:pt x="95" y="13"/>
                  </a:cubicBezTo>
                  <a:cubicBezTo>
                    <a:pt x="32" y="44"/>
                    <a:pt x="0" y="108"/>
                    <a:pt x="32" y="171"/>
                  </a:cubicBezTo>
                  <a:lnTo>
                    <a:pt x="412" y="1089"/>
                  </a:lnTo>
                  <a:cubicBezTo>
                    <a:pt x="444" y="1153"/>
                    <a:pt x="507" y="1153"/>
                    <a:pt x="570" y="1153"/>
                  </a:cubicBezTo>
                  <a:cubicBezTo>
                    <a:pt x="634" y="1121"/>
                    <a:pt x="634" y="1058"/>
                    <a:pt x="634" y="994"/>
                  </a:cubicBezTo>
                  <a:lnTo>
                    <a:pt x="222" y="76"/>
                  </a:lnTo>
                  <a:cubicBezTo>
                    <a:pt x="222" y="30"/>
                    <a:pt x="188" y="0"/>
                    <a:pt x="1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1569000" y="2415000"/>
              <a:ext cx="29325" cy="15675"/>
            </a:xfrm>
            <a:custGeom>
              <a:avLst/>
              <a:gdLst/>
              <a:ahLst/>
              <a:cxnLst/>
              <a:rect l="l" t="t" r="r" b="b"/>
              <a:pathLst>
                <a:path w="1173" h="627" extrusionOk="0">
                  <a:moveTo>
                    <a:pt x="140" y="0"/>
                  </a:moveTo>
                  <a:cubicBezTo>
                    <a:pt x="96" y="0"/>
                    <a:pt x="56" y="29"/>
                    <a:pt x="32" y="76"/>
                  </a:cubicBezTo>
                  <a:cubicBezTo>
                    <a:pt x="1" y="139"/>
                    <a:pt x="32" y="202"/>
                    <a:pt x="96" y="234"/>
                  </a:cubicBezTo>
                  <a:lnTo>
                    <a:pt x="1014" y="614"/>
                  </a:lnTo>
                  <a:cubicBezTo>
                    <a:pt x="1031" y="623"/>
                    <a:pt x="1048" y="627"/>
                    <a:pt x="1064" y="627"/>
                  </a:cubicBezTo>
                  <a:cubicBezTo>
                    <a:pt x="1107" y="627"/>
                    <a:pt x="1141" y="597"/>
                    <a:pt x="1141" y="551"/>
                  </a:cubicBezTo>
                  <a:cubicBezTo>
                    <a:pt x="1172" y="519"/>
                    <a:pt x="1141" y="456"/>
                    <a:pt x="1109" y="424"/>
                  </a:cubicBezTo>
                  <a:lnTo>
                    <a:pt x="191" y="12"/>
                  </a:lnTo>
                  <a:cubicBezTo>
                    <a:pt x="174" y="4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1234900" y="2270100"/>
              <a:ext cx="29325" cy="15700"/>
            </a:xfrm>
            <a:custGeom>
              <a:avLst/>
              <a:gdLst/>
              <a:ahLst/>
              <a:cxnLst/>
              <a:rect l="l" t="t" r="r" b="b"/>
              <a:pathLst>
                <a:path w="1173" h="628" extrusionOk="0">
                  <a:moveTo>
                    <a:pt x="123" y="1"/>
                  </a:moveTo>
                  <a:cubicBezTo>
                    <a:pt x="83" y="1"/>
                    <a:pt x="32" y="30"/>
                    <a:pt x="32" y="76"/>
                  </a:cubicBezTo>
                  <a:cubicBezTo>
                    <a:pt x="0" y="140"/>
                    <a:pt x="32" y="203"/>
                    <a:pt x="64" y="203"/>
                  </a:cubicBezTo>
                  <a:lnTo>
                    <a:pt x="1014" y="615"/>
                  </a:lnTo>
                  <a:cubicBezTo>
                    <a:pt x="1022" y="623"/>
                    <a:pt x="1033" y="627"/>
                    <a:pt x="1045" y="627"/>
                  </a:cubicBezTo>
                  <a:cubicBezTo>
                    <a:pt x="1077" y="627"/>
                    <a:pt x="1117" y="598"/>
                    <a:pt x="1140" y="551"/>
                  </a:cubicBezTo>
                  <a:cubicBezTo>
                    <a:pt x="1172" y="520"/>
                    <a:pt x="1140" y="425"/>
                    <a:pt x="1077" y="425"/>
                  </a:cubicBezTo>
                  <a:lnTo>
                    <a:pt x="159" y="13"/>
                  </a:lnTo>
                  <a:cubicBezTo>
                    <a:pt x="150" y="5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1335450" y="2503175"/>
              <a:ext cx="16650" cy="28850"/>
            </a:xfrm>
            <a:custGeom>
              <a:avLst/>
              <a:gdLst/>
              <a:ahLst/>
              <a:cxnLst/>
              <a:rect l="l" t="t" r="r" b="b"/>
              <a:pathLst>
                <a:path w="666" h="1154" extrusionOk="0">
                  <a:moveTo>
                    <a:pt x="602" y="1"/>
                  </a:moveTo>
                  <a:cubicBezTo>
                    <a:pt x="539" y="1"/>
                    <a:pt x="475" y="1"/>
                    <a:pt x="444" y="64"/>
                  </a:cubicBezTo>
                  <a:lnTo>
                    <a:pt x="32" y="982"/>
                  </a:lnTo>
                  <a:cubicBezTo>
                    <a:pt x="0" y="1046"/>
                    <a:pt x="32" y="1109"/>
                    <a:pt x="95" y="1141"/>
                  </a:cubicBezTo>
                  <a:cubicBezTo>
                    <a:pt x="112" y="1149"/>
                    <a:pt x="129" y="1153"/>
                    <a:pt x="146" y="1153"/>
                  </a:cubicBezTo>
                  <a:cubicBezTo>
                    <a:pt x="190" y="1153"/>
                    <a:pt x="230" y="1124"/>
                    <a:pt x="254" y="1077"/>
                  </a:cubicBezTo>
                  <a:lnTo>
                    <a:pt x="634" y="159"/>
                  </a:lnTo>
                  <a:cubicBezTo>
                    <a:pt x="665" y="96"/>
                    <a:pt x="634" y="32"/>
                    <a:pt x="6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1481125" y="2168750"/>
              <a:ext cx="15850" cy="29150"/>
            </a:xfrm>
            <a:custGeom>
              <a:avLst/>
              <a:gdLst/>
              <a:ahLst/>
              <a:cxnLst/>
              <a:rect l="l" t="t" r="r" b="b"/>
              <a:pathLst>
                <a:path w="634" h="1166" extrusionOk="0">
                  <a:moveTo>
                    <a:pt x="520" y="1"/>
                  </a:moveTo>
                  <a:cubicBezTo>
                    <a:pt x="475" y="1"/>
                    <a:pt x="435" y="30"/>
                    <a:pt x="412" y="77"/>
                  </a:cubicBezTo>
                  <a:lnTo>
                    <a:pt x="0" y="995"/>
                  </a:lnTo>
                  <a:cubicBezTo>
                    <a:pt x="0" y="1058"/>
                    <a:pt x="0" y="1122"/>
                    <a:pt x="64" y="1153"/>
                  </a:cubicBezTo>
                  <a:cubicBezTo>
                    <a:pt x="81" y="1162"/>
                    <a:pt x="98" y="1166"/>
                    <a:pt x="114" y="1166"/>
                  </a:cubicBezTo>
                  <a:cubicBezTo>
                    <a:pt x="159" y="1166"/>
                    <a:pt x="199" y="1137"/>
                    <a:pt x="222" y="1090"/>
                  </a:cubicBezTo>
                  <a:lnTo>
                    <a:pt x="634" y="172"/>
                  </a:lnTo>
                  <a:cubicBezTo>
                    <a:pt x="634" y="108"/>
                    <a:pt x="634" y="45"/>
                    <a:pt x="570" y="13"/>
                  </a:cubicBezTo>
                  <a:cubicBezTo>
                    <a:pt x="554" y="5"/>
                    <a:pt x="537" y="1"/>
                    <a:pt x="52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1394825" y="2237150"/>
              <a:ext cx="43575" cy="191625"/>
            </a:xfrm>
            <a:custGeom>
              <a:avLst/>
              <a:gdLst/>
              <a:ahLst/>
              <a:cxnLst/>
              <a:rect l="l" t="t" r="r" b="b"/>
              <a:pathLst>
                <a:path w="1743" h="7665" extrusionOk="0">
                  <a:moveTo>
                    <a:pt x="887" y="1"/>
                  </a:moveTo>
                  <a:lnTo>
                    <a:pt x="1" y="7665"/>
                  </a:lnTo>
                  <a:lnTo>
                    <a:pt x="1742" y="766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1397200" y="2331375"/>
              <a:ext cx="38825" cy="38025"/>
            </a:xfrm>
            <a:custGeom>
              <a:avLst/>
              <a:gdLst/>
              <a:ahLst/>
              <a:cxnLst/>
              <a:rect l="l" t="t" r="r" b="b"/>
              <a:pathLst>
                <a:path w="1553" h="1521" extrusionOk="0">
                  <a:moveTo>
                    <a:pt x="792" y="1"/>
                  </a:moveTo>
                  <a:cubicBezTo>
                    <a:pt x="349" y="1"/>
                    <a:pt x="1" y="349"/>
                    <a:pt x="1" y="761"/>
                  </a:cubicBezTo>
                  <a:cubicBezTo>
                    <a:pt x="1" y="1172"/>
                    <a:pt x="349" y="1521"/>
                    <a:pt x="792" y="1521"/>
                  </a:cubicBezTo>
                  <a:cubicBezTo>
                    <a:pt x="1204" y="1521"/>
                    <a:pt x="1552" y="1172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1405900" y="2340075"/>
              <a:ext cx="21400" cy="20625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34"/>
                    <a:pt x="191" y="824"/>
                    <a:pt x="444" y="824"/>
                  </a:cubicBezTo>
                  <a:cubicBezTo>
                    <a:pt x="666" y="824"/>
                    <a:pt x="856" y="634"/>
                    <a:pt x="856" y="413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1340200" y="2032900"/>
              <a:ext cx="152025" cy="29325"/>
            </a:xfrm>
            <a:custGeom>
              <a:avLst/>
              <a:gdLst/>
              <a:ahLst/>
              <a:cxnLst/>
              <a:rect l="l" t="t" r="r" b="b"/>
              <a:pathLst>
                <a:path w="6081" h="1173" extrusionOk="0">
                  <a:moveTo>
                    <a:pt x="0" y="0"/>
                  </a:moveTo>
                  <a:lnTo>
                    <a:pt x="0" y="1172"/>
                  </a:lnTo>
                  <a:lnTo>
                    <a:pt x="6081" y="1172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1366325" y="2062200"/>
              <a:ext cx="101375" cy="11900"/>
            </a:xfrm>
            <a:custGeom>
              <a:avLst/>
              <a:gdLst/>
              <a:ahLst/>
              <a:cxnLst/>
              <a:rect l="l" t="t" r="r" b="b"/>
              <a:pathLst>
                <a:path w="405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4054" y="475"/>
                  </a:lnTo>
                  <a:lnTo>
                    <a:pt x="40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2855550" y="3039150"/>
              <a:ext cx="186875" cy="170050"/>
            </a:xfrm>
            <a:custGeom>
              <a:avLst/>
              <a:gdLst/>
              <a:ahLst/>
              <a:cxnLst/>
              <a:rect l="l" t="t" r="r" b="b"/>
              <a:pathLst>
                <a:path w="7475" h="6802" extrusionOk="0">
                  <a:moveTo>
                    <a:pt x="3728" y="1"/>
                  </a:moveTo>
                  <a:cubicBezTo>
                    <a:pt x="2186" y="1"/>
                    <a:pt x="796" y="1057"/>
                    <a:pt x="444" y="2598"/>
                  </a:cubicBezTo>
                  <a:cubicBezTo>
                    <a:pt x="1" y="4435"/>
                    <a:pt x="1141" y="6272"/>
                    <a:pt x="2946" y="6715"/>
                  </a:cubicBezTo>
                  <a:cubicBezTo>
                    <a:pt x="3204" y="6773"/>
                    <a:pt x="3463" y="6801"/>
                    <a:pt x="3717" y="6801"/>
                  </a:cubicBezTo>
                  <a:cubicBezTo>
                    <a:pt x="5271" y="6801"/>
                    <a:pt x="6678" y="5760"/>
                    <a:pt x="7031" y="4182"/>
                  </a:cubicBezTo>
                  <a:cubicBezTo>
                    <a:pt x="7475" y="2345"/>
                    <a:pt x="6335" y="508"/>
                    <a:pt x="4530" y="97"/>
                  </a:cubicBezTo>
                  <a:cubicBezTo>
                    <a:pt x="4261" y="32"/>
                    <a:pt x="3993" y="1"/>
                    <a:pt x="3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2874575" y="3056275"/>
              <a:ext cx="148850" cy="135250"/>
            </a:xfrm>
            <a:custGeom>
              <a:avLst/>
              <a:gdLst/>
              <a:ahLst/>
              <a:cxnLst/>
              <a:rect l="l" t="t" r="r" b="b"/>
              <a:pathLst>
                <a:path w="5954" h="5410" extrusionOk="0">
                  <a:moveTo>
                    <a:pt x="2940" y="1"/>
                  </a:moveTo>
                  <a:cubicBezTo>
                    <a:pt x="1718" y="1"/>
                    <a:pt x="614" y="829"/>
                    <a:pt x="317" y="2072"/>
                  </a:cubicBezTo>
                  <a:cubicBezTo>
                    <a:pt x="0" y="3528"/>
                    <a:pt x="887" y="4985"/>
                    <a:pt x="2344" y="5334"/>
                  </a:cubicBezTo>
                  <a:cubicBezTo>
                    <a:pt x="2557" y="5385"/>
                    <a:pt x="2771" y="5409"/>
                    <a:pt x="2982" y="5409"/>
                  </a:cubicBezTo>
                  <a:cubicBezTo>
                    <a:pt x="4204" y="5409"/>
                    <a:pt x="5308" y="4581"/>
                    <a:pt x="5605" y="3338"/>
                  </a:cubicBezTo>
                  <a:cubicBezTo>
                    <a:pt x="5954" y="1882"/>
                    <a:pt x="5035" y="425"/>
                    <a:pt x="3579" y="77"/>
                  </a:cubicBezTo>
                  <a:cubicBezTo>
                    <a:pt x="3365" y="25"/>
                    <a:pt x="3151" y="1"/>
                    <a:pt x="294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2876950" y="3081125"/>
              <a:ext cx="137775" cy="110775"/>
            </a:xfrm>
            <a:custGeom>
              <a:avLst/>
              <a:gdLst/>
              <a:ahLst/>
              <a:cxnLst/>
              <a:rect l="l" t="t" r="r" b="b"/>
              <a:pathLst>
                <a:path w="5511" h="4431" extrusionOk="0">
                  <a:moveTo>
                    <a:pt x="792" y="1"/>
                  </a:moveTo>
                  <a:lnTo>
                    <a:pt x="792" y="1"/>
                  </a:lnTo>
                  <a:cubicBezTo>
                    <a:pt x="190" y="729"/>
                    <a:pt x="0" y="1774"/>
                    <a:pt x="380" y="2724"/>
                  </a:cubicBezTo>
                  <a:cubicBezTo>
                    <a:pt x="792" y="3791"/>
                    <a:pt x="1817" y="4431"/>
                    <a:pt x="2899" y="4431"/>
                  </a:cubicBezTo>
                  <a:cubicBezTo>
                    <a:pt x="3231" y="4431"/>
                    <a:pt x="3568" y="4371"/>
                    <a:pt x="3895" y="4245"/>
                  </a:cubicBezTo>
                  <a:cubicBezTo>
                    <a:pt x="4719" y="3896"/>
                    <a:pt x="5289" y="3200"/>
                    <a:pt x="5510" y="2376"/>
                  </a:cubicBezTo>
                  <a:lnTo>
                    <a:pt x="5510" y="2376"/>
                  </a:lnTo>
                  <a:cubicBezTo>
                    <a:pt x="5225" y="2724"/>
                    <a:pt x="4845" y="3010"/>
                    <a:pt x="4402" y="3168"/>
                  </a:cubicBezTo>
                  <a:cubicBezTo>
                    <a:pt x="4071" y="3306"/>
                    <a:pt x="3727" y="3372"/>
                    <a:pt x="3388" y="3372"/>
                  </a:cubicBezTo>
                  <a:cubicBezTo>
                    <a:pt x="2331" y="3372"/>
                    <a:pt x="1318" y="2734"/>
                    <a:pt x="887" y="1679"/>
                  </a:cubicBezTo>
                  <a:cubicBezTo>
                    <a:pt x="665" y="1109"/>
                    <a:pt x="633" y="539"/>
                    <a:pt x="79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292522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3" y="1"/>
                  </a:moveTo>
                  <a:cubicBezTo>
                    <a:pt x="508" y="1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1"/>
                    <a:pt x="11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292522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6"/>
                    <a:pt x="508" y="2312"/>
                    <a:pt x="1173" y="2312"/>
                  </a:cubicBezTo>
                  <a:cubicBezTo>
                    <a:pt x="1806" y="2312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292522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3" y="0"/>
                  </a:moveTo>
                  <a:cubicBezTo>
                    <a:pt x="508" y="0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292522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5"/>
                    <a:pt x="508" y="2312"/>
                    <a:pt x="1173" y="2312"/>
                  </a:cubicBezTo>
                  <a:cubicBezTo>
                    <a:pt x="1806" y="2312"/>
                    <a:pt x="2313" y="1805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4385975" y="3022550"/>
              <a:ext cx="176575" cy="176575"/>
            </a:xfrm>
            <a:custGeom>
              <a:avLst/>
              <a:gdLst/>
              <a:ahLst/>
              <a:cxnLst/>
              <a:rect l="l" t="t" r="r" b="b"/>
              <a:pathLst>
                <a:path w="7063" h="7063" extrusionOk="0">
                  <a:moveTo>
                    <a:pt x="3547" y="0"/>
                  </a:moveTo>
                  <a:cubicBezTo>
                    <a:pt x="1584" y="0"/>
                    <a:pt x="0" y="1584"/>
                    <a:pt x="0" y="3516"/>
                  </a:cubicBezTo>
                  <a:cubicBezTo>
                    <a:pt x="0" y="5479"/>
                    <a:pt x="1584" y="7063"/>
                    <a:pt x="3547" y="7063"/>
                  </a:cubicBezTo>
                  <a:cubicBezTo>
                    <a:pt x="5479" y="7063"/>
                    <a:pt x="7062" y="5479"/>
                    <a:pt x="7062" y="3516"/>
                  </a:cubicBezTo>
                  <a:cubicBezTo>
                    <a:pt x="7062" y="1584"/>
                    <a:pt x="5479" y="0"/>
                    <a:pt x="3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4404175" y="3039975"/>
              <a:ext cx="140175" cy="140950"/>
            </a:xfrm>
            <a:custGeom>
              <a:avLst/>
              <a:gdLst/>
              <a:ahLst/>
              <a:cxnLst/>
              <a:rect l="l" t="t" r="r" b="b"/>
              <a:pathLst>
                <a:path w="5607" h="5638" extrusionOk="0">
                  <a:moveTo>
                    <a:pt x="2819" y="0"/>
                  </a:moveTo>
                  <a:cubicBezTo>
                    <a:pt x="1236" y="0"/>
                    <a:pt x="1" y="1267"/>
                    <a:pt x="1" y="2819"/>
                  </a:cubicBezTo>
                  <a:cubicBezTo>
                    <a:pt x="1" y="4370"/>
                    <a:pt x="1236" y="5637"/>
                    <a:pt x="2819" y="5637"/>
                  </a:cubicBezTo>
                  <a:cubicBezTo>
                    <a:pt x="4371" y="5637"/>
                    <a:pt x="5606" y="4370"/>
                    <a:pt x="5606" y="2819"/>
                  </a:cubicBezTo>
                  <a:cubicBezTo>
                    <a:pt x="5606" y="1267"/>
                    <a:pt x="4371" y="0"/>
                    <a:pt x="28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4399425" y="3066100"/>
              <a:ext cx="143325" cy="115025"/>
            </a:xfrm>
            <a:custGeom>
              <a:avLst/>
              <a:gdLst/>
              <a:ahLst/>
              <a:cxnLst/>
              <a:rect l="l" t="t" r="r" b="b"/>
              <a:pathLst>
                <a:path w="5733" h="4601" extrusionOk="0">
                  <a:moveTo>
                    <a:pt x="824" y="0"/>
                  </a:moveTo>
                  <a:lnTo>
                    <a:pt x="824" y="0"/>
                  </a:lnTo>
                  <a:cubicBezTo>
                    <a:pt x="191" y="760"/>
                    <a:pt x="1" y="1837"/>
                    <a:pt x="381" y="2819"/>
                  </a:cubicBezTo>
                  <a:cubicBezTo>
                    <a:pt x="816" y="3932"/>
                    <a:pt x="1880" y="4601"/>
                    <a:pt x="3007" y="4601"/>
                  </a:cubicBezTo>
                  <a:cubicBezTo>
                    <a:pt x="3356" y="4601"/>
                    <a:pt x="3710" y="4537"/>
                    <a:pt x="4054" y="4402"/>
                  </a:cubicBezTo>
                  <a:cubicBezTo>
                    <a:pt x="4909" y="4054"/>
                    <a:pt x="5511" y="3325"/>
                    <a:pt x="5733" y="2470"/>
                  </a:cubicBezTo>
                  <a:lnTo>
                    <a:pt x="5733" y="2470"/>
                  </a:lnTo>
                  <a:cubicBezTo>
                    <a:pt x="5416" y="2819"/>
                    <a:pt x="5036" y="3135"/>
                    <a:pt x="4593" y="3294"/>
                  </a:cubicBezTo>
                  <a:cubicBezTo>
                    <a:pt x="4251" y="3438"/>
                    <a:pt x="3896" y="3506"/>
                    <a:pt x="3547" y="3506"/>
                  </a:cubicBezTo>
                  <a:cubicBezTo>
                    <a:pt x="2439" y="3506"/>
                    <a:pt x="1384" y="2825"/>
                    <a:pt x="951" y="1742"/>
                  </a:cubicBezTo>
                  <a:cubicBezTo>
                    <a:pt x="697" y="1172"/>
                    <a:pt x="666" y="570"/>
                    <a:pt x="82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4442975" y="32632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3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4442975" y="33930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1"/>
                  </a:moveTo>
                  <a:cubicBezTo>
                    <a:pt x="539" y="1"/>
                    <a:pt x="0" y="507"/>
                    <a:pt x="0" y="1172"/>
                  </a:cubicBezTo>
                  <a:cubicBezTo>
                    <a:pt x="0" y="1806"/>
                    <a:pt x="539" y="2312"/>
                    <a:pt x="1172" y="2312"/>
                  </a:cubicBezTo>
                  <a:cubicBezTo>
                    <a:pt x="1806" y="2312"/>
                    <a:pt x="2344" y="1806"/>
                    <a:pt x="2344" y="1172"/>
                  </a:cubicBezTo>
                  <a:cubicBezTo>
                    <a:pt x="2344" y="507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4442975" y="35221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2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2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4442975" y="36519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05"/>
                    <a:pt x="539" y="2312"/>
                    <a:pt x="1172" y="2312"/>
                  </a:cubicBezTo>
                  <a:cubicBezTo>
                    <a:pt x="1806" y="2312"/>
                    <a:pt x="2344" y="1805"/>
                    <a:pt x="2344" y="1172"/>
                  </a:cubicBezTo>
                  <a:cubicBezTo>
                    <a:pt x="2344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5909250" y="3022550"/>
              <a:ext cx="183700" cy="183700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3674" y="0"/>
                  </a:moveTo>
                  <a:cubicBezTo>
                    <a:pt x="1647" y="0"/>
                    <a:pt x="1" y="1647"/>
                    <a:pt x="1" y="3674"/>
                  </a:cubicBezTo>
                  <a:cubicBezTo>
                    <a:pt x="1" y="5701"/>
                    <a:pt x="1647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5928250" y="3040750"/>
              <a:ext cx="146500" cy="146500"/>
            </a:xfrm>
            <a:custGeom>
              <a:avLst/>
              <a:gdLst/>
              <a:ahLst/>
              <a:cxnLst/>
              <a:rect l="l" t="t" r="r" b="b"/>
              <a:pathLst>
                <a:path w="5860" h="5860" extrusionOk="0">
                  <a:moveTo>
                    <a:pt x="2914" y="1"/>
                  </a:moveTo>
                  <a:cubicBezTo>
                    <a:pt x="1299" y="1"/>
                    <a:pt x="1" y="1331"/>
                    <a:pt x="1" y="2946"/>
                  </a:cubicBezTo>
                  <a:cubicBezTo>
                    <a:pt x="1" y="4561"/>
                    <a:pt x="1299" y="5860"/>
                    <a:pt x="2914" y="5860"/>
                  </a:cubicBezTo>
                  <a:cubicBezTo>
                    <a:pt x="4529" y="5860"/>
                    <a:pt x="5859" y="4561"/>
                    <a:pt x="5859" y="2946"/>
                  </a:cubicBezTo>
                  <a:cubicBezTo>
                    <a:pt x="5859" y="1331"/>
                    <a:pt x="4529" y="1"/>
                    <a:pt x="29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5923500" y="3067675"/>
              <a:ext cx="148875" cy="120100"/>
            </a:xfrm>
            <a:custGeom>
              <a:avLst/>
              <a:gdLst/>
              <a:ahLst/>
              <a:cxnLst/>
              <a:rect l="l" t="t" r="r" b="b"/>
              <a:pathLst>
                <a:path w="5955" h="4804" extrusionOk="0">
                  <a:moveTo>
                    <a:pt x="856" y="1"/>
                  </a:moveTo>
                  <a:lnTo>
                    <a:pt x="856" y="1"/>
                  </a:lnTo>
                  <a:cubicBezTo>
                    <a:pt x="191" y="824"/>
                    <a:pt x="1" y="1932"/>
                    <a:pt x="412" y="2946"/>
                  </a:cubicBezTo>
                  <a:cubicBezTo>
                    <a:pt x="871" y="4105"/>
                    <a:pt x="1956" y="4803"/>
                    <a:pt x="3119" y="4803"/>
                  </a:cubicBezTo>
                  <a:cubicBezTo>
                    <a:pt x="3481" y="4803"/>
                    <a:pt x="3851" y="4736"/>
                    <a:pt x="4213" y="4593"/>
                  </a:cubicBezTo>
                  <a:cubicBezTo>
                    <a:pt x="5099" y="4213"/>
                    <a:pt x="5733" y="3453"/>
                    <a:pt x="5954" y="2597"/>
                  </a:cubicBezTo>
                  <a:lnTo>
                    <a:pt x="5954" y="2597"/>
                  </a:lnTo>
                  <a:cubicBezTo>
                    <a:pt x="5638" y="2946"/>
                    <a:pt x="5258" y="3262"/>
                    <a:pt x="4783" y="3453"/>
                  </a:cubicBezTo>
                  <a:cubicBezTo>
                    <a:pt x="4421" y="3595"/>
                    <a:pt x="4051" y="3663"/>
                    <a:pt x="3688" y="3663"/>
                  </a:cubicBezTo>
                  <a:cubicBezTo>
                    <a:pt x="2524" y="3663"/>
                    <a:pt x="1434" y="2965"/>
                    <a:pt x="951" y="1806"/>
                  </a:cubicBezTo>
                  <a:cubicBezTo>
                    <a:pt x="729" y="1236"/>
                    <a:pt x="697" y="602"/>
                    <a:pt x="85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596467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6467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6" y="2312"/>
                    <a:pt x="2312" y="1806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6467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6467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6" y="2312"/>
                    <a:pt x="2312" y="1805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762000" y="3725600"/>
              <a:ext cx="479000" cy="424375"/>
            </a:xfrm>
            <a:custGeom>
              <a:avLst/>
              <a:gdLst/>
              <a:ahLst/>
              <a:cxnLst/>
              <a:rect l="l" t="t" r="r" b="b"/>
              <a:pathLst>
                <a:path w="19160" h="16975" extrusionOk="0">
                  <a:moveTo>
                    <a:pt x="6872" y="0"/>
                  </a:moveTo>
                  <a:cubicBezTo>
                    <a:pt x="6271" y="0"/>
                    <a:pt x="5732" y="349"/>
                    <a:pt x="5511" y="887"/>
                  </a:cubicBezTo>
                  <a:cubicBezTo>
                    <a:pt x="5257" y="665"/>
                    <a:pt x="4940" y="539"/>
                    <a:pt x="4592" y="539"/>
                  </a:cubicBezTo>
                  <a:cubicBezTo>
                    <a:pt x="3864" y="539"/>
                    <a:pt x="3294" y="1046"/>
                    <a:pt x="3135" y="1711"/>
                  </a:cubicBezTo>
                  <a:cubicBezTo>
                    <a:pt x="3072" y="1711"/>
                    <a:pt x="2977" y="1679"/>
                    <a:pt x="2914" y="1679"/>
                  </a:cubicBezTo>
                  <a:cubicBezTo>
                    <a:pt x="2090" y="1679"/>
                    <a:pt x="1425" y="2344"/>
                    <a:pt x="1425" y="3167"/>
                  </a:cubicBezTo>
                  <a:cubicBezTo>
                    <a:pt x="1425" y="3231"/>
                    <a:pt x="1425" y="3262"/>
                    <a:pt x="1457" y="3326"/>
                  </a:cubicBezTo>
                  <a:cubicBezTo>
                    <a:pt x="602" y="3706"/>
                    <a:pt x="0" y="4561"/>
                    <a:pt x="0" y="5542"/>
                  </a:cubicBezTo>
                  <a:cubicBezTo>
                    <a:pt x="0" y="6144"/>
                    <a:pt x="222" y="6683"/>
                    <a:pt x="570" y="7126"/>
                  </a:cubicBezTo>
                  <a:cubicBezTo>
                    <a:pt x="570" y="7221"/>
                    <a:pt x="538" y="7316"/>
                    <a:pt x="538" y="7411"/>
                  </a:cubicBezTo>
                  <a:cubicBezTo>
                    <a:pt x="538" y="8741"/>
                    <a:pt x="1615" y="9818"/>
                    <a:pt x="2945" y="9818"/>
                  </a:cubicBezTo>
                  <a:cubicBezTo>
                    <a:pt x="3262" y="9818"/>
                    <a:pt x="3547" y="9754"/>
                    <a:pt x="3800" y="9659"/>
                  </a:cubicBezTo>
                  <a:cubicBezTo>
                    <a:pt x="3895" y="10768"/>
                    <a:pt x="4814" y="11655"/>
                    <a:pt x="5954" y="11655"/>
                  </a:cubicBezTo>
                  <a:lnTo>
                    <a:pt x="6049" y="11655"/>
                  </a:lnTo>
                  <a:cubicBezTo>
                    <a:pt x="6461" y="12225"/>
                    <a:pt x="7094" y="12573"/>
                    <a:pt x="7822" y="12573"/>
                  </a:cubicBezTo>
                  <a:cubicBezTo>
                    <a:pt x="8234" y="12573"/>
                    <a:pt x="8646" y="12478"/>
                    <a:pt x="8962" y="12256"/>
                  </a:cubicBezTo>
                  <a:cubicBezTo>
                    <a:pt x="9089" y="12573"/>
                    <a:pt x="9247" y="12890"/>
                    <a:pt x="9501" y="13111"/>
                  </a:cubicBezTo>
                  <a:cubicBezTo>
                    <a:pt x="9849" y="13428"/>
                    <a:pt x="10293" y="13618"/>
                    <a:pt x="10799" y="13618"/>
                  </a:cubicBezTo>
                  <a:cubicBezTo>
                    <a:pt x="11148" y="14061"/>
                    <a:pt x="11686" y="14315"/>
                    <a:pt x="12319" y="14315"/>
                  </a:cubicBezTo>
                  <a:cubicBezTo>
                    <a:pt x="12604" y="14315"/>
                    <a:pt x="12858" y="14251"/>
                    <a:pt x="13111" y="14156"/>
                  </a:cubicBezTo>
                  <a:cubicBezTo>
                    <a:pt x="13364" y="14695"/>
                    <a:pt x="13618" y="15582"/>
                    <a:pt x="13459" y="16848"/>
                  </a:cubicBezTo>
                  <a:lnTo>
                    <a:pt x="14790" y="16975"/>
                  </a:lnTo>
                  <a:cubicBezTo>
                    <a:pt x="14790" y="16975"/>
                    <a:pt x="14853" y="15202"/>
                    <a:pt x="14631" y="13998"/>
                  </a:cubicBezTo>
                  <a:lnTo>
                    <a:pt x="14631" y="13998"/>
                  </a:lnTo>
                  <a:cubicBezTo>
                    <a:pt x="14790" y="14030"/>
                    <a:pt x="14948" y="14061"/>
                    <a:pt x="15106" y="14061"/>
                  </a:cubicBezTo>
                  <a:cubicBezTo>
                    <a:pt x="16183" y="14061"/>
                    <a:pt x="17070" y="13175"/>
                    <a:pt x="17070" y="12098"/>
                  </a:cubicBezTo>
                  <a:cubicBezTo>
                    <a:pt x="17070" y="11940"/>
                    <a:pt x="17038" y="11813"/>
                    <a:pt x="17006" y="11655"/>
                  </a:cubicBezTo>
                  <a:lnTo>
                    <a:pt x="17196" y="11655"/>
                  </a:lnTo>
                  <a:cubicBezTo>
                    <a:pt x="18273" y="11655"/>
                    <a:pt x="19160" y="10800"/>
                    <a:pt x="19160" y="9723"/>
                  </a:cubicBezTo>
                  <a:cubicBezTo>
                    <a:pt x="19160" y="9343"/>
                    <a:pt x="19065" y="9026"/>
                    <a:pt x="18875" y="8741"/>
                  </a:cubicBezTo>
                  <a:cubicBezTo>
                    <a:pt x="19065" y="8424"/>
                    <a:pt x="19160" y="8108"/>
                    <a:pt x="19160" y="7759"/>
                  </a:cubicBezTo>
                  <a:cubicBezTo>
                    <a:pt x="19160" y="7063"/>
                    <a:pt x="18812" y="6493"/>
                    <a:pt x="18305" y="6144"/>
                  </a:cubicBezTo>
                  <a:cubicBezTo>
                    <a:pt x="18178" y="5384"/>
                    <a:pt x="17608" y="4782"/>
                    <a:pt x="16880" y="4592"/>
                  </a:cubicBezTo>
                  <a:cubicBezTo>
                    <a:pt x="16911" y="4497"/>
                    <a:pt x="16911" y="4402"/>
                    <a:pt x="16911" y="4276"/>
                  </a:cubicBezTo>
                  <a:cubicBezTo>
                    <a:pt x="16911" y="3452"/>
                    <a:pt x="16405" y="2756"/>
                    <a:pt x="15676" y="2471"/>
                  </a:cubicBezTo>
                  <a:cubicBezTo>
                    <a:pt x="15486" y="2407"/>
                    <a:pt x="15328" y="2376"/>
                    <a:pt x="15138" y="2344"/>
                  </a:cubicBezTo>
                  <a:cubicBezTo>
                    <a:pt x="14853" y="1109"/>
                    <a:pt x="13744" y="190"/>
                    <a:pt x="12414" y="190"/>
                  </a:cubicBezTo>
                  <a:cubicBezTo>
                    <a:pt x="11686" y="190"/>
                    <a:pt x="11021" y="475"/>
                    <a:pt x="10546" y="919"/>
                  </a:cubicBezTo>
                  <a:cubicBezTo>
                    <a:pt x="10293" y="412"/>
                    <a:pt x="9786" y="64"/>
                    <a:pt x="9184" y="64"/>
                  </a:cubicBezTo>
                  <a:cubicBezTo>
                    <a:pt x="8741" y="64"/>
                    <a:pt x="8329" y="285"/>
                    <a:pt x="8044" y="634"/>
                  </a:cubicBezTo>
                  <a:cubicBezTo>
                    <a:pt x="7791" y="254"/>
                    <a:pt x="7347" y="0"/>
                    <a:pt x="68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17175" y="3792100"/>
              <a:ext cx="92650" cy="91875"/>
            </a:xfrm>
            <a:custGeom>
              <a:avLst/>
              <a:gdLst/>
              <a:ahLst/>
              <a:cxnLst/>
              <a:rect l="l" t="t" r="r" b="b"/>
              <a:pathLst>
                <a:path w="3706" h="3675" extrusionOk="0">
                  <a:moveTo>
                    <a:pt x="1837" y="1046"/>
                  </a:moveTo>
                  <a:cubicBezTo>
                    <a:pt x="2280" y="1046"/>
                    <a:pt x="2660" y="1394"/>
                    <a:pt x="2660" y="1837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45" y="2281"/>
                    <a:pt x="1045" y="1837"/>
                  </a:cubicBezTo>
                  <a:cubicBezTo>
                    <a:pt x="1045" y="1394"/>
                    <a:pt x="1394" y="1046"/>
                    <a:pt x="1837" y="1046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37"/>
                  </a:cubicBezTo>
                  <a:cubicBezTo>
                    <a:pt x="0" y="2851"/>
                    <a:pt x="824" y="3674"/>
                    <a:pt x="1837" y="3674"/>
                  </a:cubicBezTo>
                  <a:cubicBezTo>
                    <a:pt x="2882" y="3674"/>
                    <a:pt x="3706" y="2851"/>
                    <a:pt x="3706" y="1837"/>
                  </a:cubicBezTo>
                  <a:cubicBezTo>
                    <a:pt x="3706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55975" y="3779425"/>
              <a:ext cx="14275" cy="27750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0" y="1"/>
                  </a:moveTo>
                  <a:lnTo>
                    <a:pt x="0" y="1109"/>
                  </a:lnTo>
                  <a:lnTo>
                    <a:pt x="570" y="110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27450" y="3783400"/>
              <a:ext cx="26150" cy="31700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08" y="0"/>
                  </a:moveTo>
                  <a:lnTo>
                    <a:pt x="1" y="317"/>
                  </a:lnTo>
                  <a:lnTo>
                    <a:pt x="539" y="1267"/>
                  </a:lnTo>
                  <a:lnTo>
                    <a:pt x="1046" y="95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08450" y="38024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8" y="0"/>
                  </a:moveTo>
                  <a:lnTo>
                    <a:pt x="1" y="539"/>
                  </a:lnTo>
                  <a:lnTo>
                    <a:pt x="951" y="1077"/>
                  </a:lnTo>
                  <a:lnTo>
                    <a:pt x="1268" y="57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04500" y="38309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1" y="0"/>
                  </a:moveTo>
                  <a:lnTo>
                    <a:pt x="1" y="602"/>
                  </a:lnTo>
                  <a:lnTo>
                    <a:pt x="1109" y="602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08450" y="38475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51" y="0"/>
                  </a:moveTo>
                  <a:lnTo>
                    <a:pt x="1" y="539"/>
                  </a:lnTo>
                  <a:lnTo>
                    <a:pt x="318" y="1077"/>
                  </a:lnTo>
                  <a:lnTo>
                    <a:pt x="1268" y="507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27450" y="3860975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1" y="1"/>
                  </a:moveTo>
                  <a:lnTo>
                    <a:pt x="1" y="983"/>
                  </a:lnTo>
                  <a:lnTo>
                    <a:pt x="539" y="1268"/>
                  </a:lnTo>
                  <a:lnTo>
                    <a:pt x="1078" y="31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55975" y="3868900"/>
              <a:ext cx="15050" cy="27725"/>
            </a:xfrm>
            <a:custGeom>
              <a:avLst/>
              <a:gdLst/>
              <a:ahLst/>
              <a:cxnLst/>
              <a:rect l="l" t="t" r="r" b="b"/>
              <a:pathLst>
                <a:path w="602" h="1109" extrusionOk="0">
                  <a:moveTo>
                    <a:pt x="0" y="1"/>
                  </a:moveTo>
                  <a:lnTo>
                    <a:pt x="0" y="1109"/>
                  </a:lnTo>
                  <a:lnTo>
                    <a:pt x="602" y="1109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2600" y="3861775"/>
              <a:ext cx="26925" cy="30900"/>
            </a:xfrm>
            <a:custGeom>
              <a:avLst/>
              <a:gdLst/>
              <a:ahLst/>
              <a:cxnLst/>
              <a:rect l="l" t="t" r="r" b="b"/>
              <a:pathLst>
                <a:path w="1077" h="1236" extrusionOk="0">
                  <a:moveTo>
                    <a:pt x="507" y="0"/>
                  </a:moveTo>
                  <a:lnTo>
                    <a:pt x="0" y="286"/>
                  </a:lnTo>
                  <a:lnTo>
                    <a:pt x="570" y="1236"/>
                  </a:lnTo>
                  <a:lnTo>
                    <a:pt x="1077" y="9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86050" y="38467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7" y="1"/>
                  </a:moveTo>
                  <a:lnTo>
                    <a:pt x="0" y="507"/>
                  </a:lnTo>
                  <a:lnTo>
                    <a:pt x="982" y="1078"/>
                  </a:lnTo>
                  <a:lnTo>
                    <a:pt x="1267" y="57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93975" y="3830900"/>
              <a:ext cx="27725" cy="14275"/>
            </a:xfrm>
            <a:custGeom>
              <a:avLst/>
              <a:gdLst/>
              <a:ahLst/>
              <a:cxnLst/>
              <a:rect l="l" t="t" r="r" b="b"/>
              <a:pathLst>
                <a:path w="1109" h="571" extrusionOk="0">
                  <a:moveTo>
                    <a:pt x="0" y="0"/>
                  </a:moveTo>
                  <a:lnTo>
                    <a:pt x="0" y="570"/>
                  </a:lnTo>
                  <a:lnTo>
                    <a:pt x="1109" y="57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86050" y="38016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82" y="1"/>
                  </a:moveTo>
                  <a:lnTo>
                    <a:pt x="0" y="571"/>
                  </a:lnTo>
                  <a:lnTo>
                    <a:pt x="317" y="1077"/>
                  </a:lnTo>
                  <a:lnTo>
                    <a:pt x="1267" y="53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1800" y="3783400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0" y="0"/>
                  </a:moveTo>
                  <a:lnTo>
                    <a:pt x="0" y="950"/>
                  </a:lnTo>
                  <a:lnTo>
                    <a:pt x="539" y="1267"/>
                  </a:lnTo>
                  <a:lnTo>
                    <a:pt x="1077" y="31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6069975" y="3868900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697"/>
                  </a:moveTo>
                  <a:cubicBezTo>
                    <a:pt x="1552" y="697"/>
                    <a:pt x="1805" y="951"/>
                    <a:pt x="1805" y="1236"/>
                  </a:cubicBezTo>
                  <a:cubicBezTo>
                    <a:pt x="1805" y="1552"/>
                    <a:pt x="1552" y="1806"/>
                    <a:pt x="1267" y="1806"/>
                  </a:cubicBezTo>
                  <a:cubicBezTo>
                    <a:pt x="950" y="1806"/>
                    <a:pt x="697" y="1552"/>
                    <a:pt x="697" y="1236"/>
                  </a:cubicBezTo>
                  <a:cubicBezTo>
                    <a:pt x="697" y="951"/>
                    <a:pt x="950" y="697"/>
                    <a:pt x="1267" y="697"/>
                  </a:cubicBezTo>
                  <a:close/>
                  <a:moveTo>
                    <a:pt x="1267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2"/>
                    <a:pt x="570" y="2502"/>
                    <a:pt x="1267" y="2502"/>
                  </a:cubicBezTo>
                  <a:cubicBezTo>
                    <a:pt x="1964" y="2502"/>
                    <a:pt x="2502" y="1932"/>
                    <a:pt x="2502" y="1236"/>
                  </a:cubicBezTo>
                  <a:cubicBezTo>
                    <a:pt x="2502" y="571"/>
                    <a:pt x="1964" y="1"/>
                    <a:pt x="12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096100" y="3860200"/>
              <a:ext cx="10325" cy="19025"/>
            </a:xfrm>
            <a:custGeom>
              <a:avLst/>
              <a:gdLst/>
              <a:ahLst/>
              <a:cxnLst/>
              <a:rect l="l" t="t" r="r" b="b"/>
              <a:pathLst>
                <a:path w="413" h="761" extrusionOk="0">
                  <a:moveTo>
                    <a:pt x="0" y="0"/>
                  </a:moveTo>
                  <a:lnTo>
                    <a:pt x="0" y="760"/>
                  </a:lnTo>
                  <a:lnTo>
                    <a:pt x="412" y="76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6077100" y="3863350"/>
              <a:ext cx="18225" cy="20625"/>
            </a:xfrm>
            <a:custGeom>
              <a:avLst/>
              <a:gdLst/>
              <a:ahLst/>
              <a:cxnLst/>
              <a:rect l="l" t="t" r="r" b="b"/>
              <a:pathLst>
                <a:path w="729" h="825" extrusionOk="0">
                  <a:moveTo>
                    <a:pt x="349" y="1"/>
                  </a:moveTo>
                  <a:lnTo>
                    <a:pt x="0" y="191"/>
                  </a:lnTo>
                  <a:lnTo>
                    <a:pt x="380" y="824"/>
                  </a:lnTo>
                  <a:lnTo>
                    <a:pt x="729" y="6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6064425" y="3876025"/>
              <a:ext cx="21400" cy="18225"/>
            </a:xfrm>
            <a:custGeom>
              <a:avLst/>
              <a:gdLst/>
              <a:ahLst/>
              <a:cxnLst/>
              <a:rect l="l" t="t" r="r" b="b"/>
              <a:pathLst>
                <a:path w="856" h="729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606127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0" y="1"/>
                  </a:moveTo>
                  <a:lnTo>
                    <a:pt x="0" y="412"/>
                  </a:lnTo>
                  <a:lnTo>
                    <a:pt x="760" y="41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606442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666" y="1"/>
                  </a:moveTo>
                  <a:lnTo>
                    <a:pt x="1" y="381"/>
                  </a:lnTo>
                  <a:lnTo>
                    <a:pt x="222" y="729"/>
                  </a:lnTo>
                  <a:lnTo>
                    <a:pt x="856" y="38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6077100" y="3915600"/>
              <a:ext cx="18225" cy="21425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380" y="1"/>
                  </a:moveTo>
                  <a:lnTo>
                    <a:pt x="0" y="666"/>
                  </a:lnTo>
                  <a:lnTo>
                    <a:pt x="349" y="856"/>
                  </a:lnTo>
                  <a:lnTo>
                    <a:pt x="729" y="22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096900" y="3921150"/>
              <a:ext cx="9525" cy="19025"/>
            </a:xfrm>
            <a:custGeom>
              <a:avLst/>
              <a:gdLst/>
              <a:ahLst/>
              <a:cxnLst/>
              <a:rect l="l" t="t" r="r" b="b"/>
              <a:pathLst>
                <a:path w="38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380" y="76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6107175" y="3915600"/>
              <a:ext cx="18250" cy="21425"/>
            </a:xfrm>
            <a:custGeom>
              <a:avLst/>
              <a:gdLst/>
              <a:ahLst/>
              <a:cxnLst/>
              <a:rect l="l" t="t" r="r" b="b"/>
              <a:pathLst>
                <a:path w="730" h="857" extrusionOk="0">
                  <a:moveTo>
                    <a:pt x="349" y="1"/>
                  </a:moveTo>
                  <a:lnTo>
                    <a:pt x="1" y="223"/>
                  </a:lnTo>
                  <a:lnTo>
                    <a:pt x="381" y="856"/>
                  </a:lnTo>
                  <a:lnTo>
                    <a:pt x="729" y="666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611747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612222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1" y="1"/>
                  </a:moveTo>
                  <a:lnTo>
                    <a:pt x="1" y="412"/>
                  </a:lnTo>
                  <a:lnTo>
                    <a:pt x="761" y="412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6116675" y="3876025"/>
              <a:ext cx="21400" cy="17450"/>
            </a:xfrm>
            <a:custGeom>
              <a:avLst/>
              <a:gdLst/>
              <a:ahLst/>
              <a:cxnLst/>
              <a:rect l="l" t="t" r="r" b="b"/>
              <a:pathLst>
                <a:path w="856" h="698" extrusionOk="0">
                  <a:moveTo>
                    <a:pt x="666" y="1"/>
                  </a:moveTo>
                  <a:lnTo>
                    <a:pt x="1" y="349"/>
                  </a:lnTo>
                  <a:lnTo>
                    <a:pt x="223" y="697"/>
                  </a:lnTo>
                  <a:lnTo>
                    <a:pt x="856" y="34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6107175" y="3862575"/>
              <a:ext cx="18250" cy="21400"/>
            </a:xfrm>
            <a:custGeom>
              <a:avLst/>
              <a:gdLst/>
              <a:ahLst/>
              <a:cxnLst/>
              <a:rect l="l" t="t" r="r" b="b"/>
              <a:pathLst>
                <a:path w="730" h="856" extrusionOk="0">
                  <a:moveTo>
                    <a:pt x="381" y="0"/>
                  </a:moveTo>
                  <a:lnTo>
                    <a:pt x="1" y="665"/>
                  </a:lnTo>
                  <a:lnTo>
                    <a:pt x="349" y="855"/>
                  </a:lnTo>
                  <a:lnTo>
                    <a:pt x="729" y="22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3375" y="3924325"/>
              <a:ext cx="50700" cy="51475"/>
            </a:xfrm>
            <a:custGeom>
              <a:avLst/>
              <a:gdLst/>
              <a:ahLst/>
              <a:cxnLst/>
              <a:rect l="l" t="t" r="r" b="b"/>
              <a:pathLst>
                <a:path w="2028" h="2059" extrusionOk="0">
                  <a:moveTo>
                    <a:pt x="1014" y="570"/>
                  </a:moveTo>
                  <a:cubicBezTo>
                    <a:pt x="1267" y="570"/>
                    <a:pt x="1458" y="792"/>
                    <a:pt x="1458" y="1014"/>
                  </a:cubicBezTo>
                  <a:cubicBezTo>
                    <a:pt x="1458" y="1267"/>
                    <a:pt x="1267" y="1489"/>
                    <a:pt x="1014" y="1489"/>
                  </a:cubicBezTo>
                  <a:cubicBezTo>
                    <a:pt x="761" y="1489"/>
                    <a:pt x="571" y="1267"/>
                    <a:pt x="571" y="1014"/>
                  </a:cubicBezTo>
                  <a:cubicBezTo>
                    <a:pt x="571" y="792"/>
                    <a:pt x="761" y="570"/>
                    <a:pt x="1014" y="570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14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28" y="1584"/>
                    <a:pt x="2028" y="1014"/>
                  </a:cubicBezTo>
                  <a:cubicBezTo>
                    <a:pt x="2028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94750" y="3917975"/>
              <a:ext cx="7950" cy="15075"/>
            </a:xfrm>
            <a:custGeom>
              <a:avLst/>
              <a:gdLst/>
              <a:ahLst/>
              <a:cxnLst/>
              <a:rect l="l" t="t" r="r" b="b"/>
              <a:pathLst>
                <a:path w="318" h="603" extrusionOk="0">
                  <a:moveTo>
                    <a:pt x="1" y="1"/>
                  </a:moveTo>
                  <a:lnTo>
                    <a:pt x="1" y="603"/>
                  </a:lnTo>
                  <a:lnTo>
                    <a:pt x="317" y="60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8925" y="3920350"/>
              <a:ext cx="15075" cy="17450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5" y="1"/>
                  </a:moveTo>
                  <a:lnTo>
                    <a:pt x="0" y="159"/>
                  </a:lnTo>
                  <a:lnTo>
                    <a:pt x="317" y="698"/>
                  </a:lnTo>
                  <a:lnTo>
                    <a:pt x="602" y="50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6862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159" y="0"/>
                  </a:moveTo>
                  <a:lnTo>
                    <a:pt x="1" y="285"/>
                  </a:lnTo>
                  <a:lnTo>
                    <a:pt x="539" y="602"/>
                  </a:lnTo>
                  <a:lnTo>
                    <a:pt x="697" y="31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66250" y="3945700"/>
              <a:ext cx="15875" cy="8725"/>
            </a:xfrm>
            <a:custGeom>
              <a:avLst/>
              <a:gdLst/>
              <a:ahLst/>
              <a:cxnLst/>
              <a:rect l="l" t="t" r="r" b="b"/>
              <a:pathLst>
                <a:path w="635" h="349" extrusionOk="0">
                  <a:moveTo>
                    <a:pt x="1" y="0"/>
                  </a:moveTo>
                  <a:lnTo>
                    <a:pt x="1" y="349"/>
                  </a:lnTo>
                  <a:lnTo>
                    <a:pt x="634" y="34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68625" y="3955200"/>
              <a:ext cx="17450" cy="15075"/>
            </a:xfrm>
            <a:custGeom>
              <a:avLst/>
              <a:gdLst/>
              <a:ahLst/>
              <a:cxnLst/>
              <a:rect l="l" t="t" r="r" b="b"/>
              <a:pathLst>
                <a:path w="698" h="603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7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8925" y="3963125"/>
              <a:ext cx="15075" cy="17425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lnTo>
                    <a:pt x="0" y="507"/>
                  </a:lnTo>
                  <a:lnTo>
                    <a:pt x="285" y="697"/>
                  </a:lnTo>
                  <a:lnTo>
                    <a:pt x="602" y="15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0"/>
            <p:cNvSpPr/>
            <p:nvPr/>
          </p:nvSpPr>
          <p:spPr>
            <a:xfrm>
              <a:off x="5994750" y="3967075"/>
              <a:ext cx="8750" cy="15075"/>
            </a:xfrm>
            <a:custGeom>
              <a:avLst/>
              <a:gdLst/>
              <a:ahLst/>
              <a:cxnLst/>
              <a:rect l="l" t="t" r="r" b="b"/>
              <a:pathLst>
                <a:path w="350" h="603" extrusionOk="0">
                  <a:moveTo>
                    <a:pt x="1" y="0"/>
                  </a:moveTo>
                  <a:lnTo>
                    <a:pt x="1" y="602"/>
                  </a:lnTo>
                  <a:lnTo>
                    <a:pt x="349" y="6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0"/>
            <p:cNvSpPr/>
            <p:nvPr/>
          </p:nvSpPr>
          <p:spPr>
            <a:xfrm>
              <a:off x="6004250" y="3962325"/>
              <a:ext cx="14275" cy="17450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0"/>
                  </a:moveTo>
                  <a:lnTo>
                    <a:pt x="1" y="159"/>
                  </a:lnTo>
                  <a:lnTo>
                    <a:pt x="286" y="697"/>
                  </a:lnTo>
                  <a:lnTo>
                    <a:pt x="571" y="53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0"/>
            <p:cNvSpPr/>
            <p:nvPr/>
          </p:nvSpPr>
          <p:spPr>
            <a:xfrm>
              <a:off x="6012175" y="3954400"/>
              <a:ext cx="16650" cy="15075"/>
            </a:xfrm>
            <a:custGeom>
              <a:avLst/>
              <a:gdLst/>
              <a:ahLst/>
              <a:cxnLst/>
              <a:rect l="l" t="t" r="r" b="b"/>
              <a:pathLst>
                <a:path w="666" h="603" extrusionOk="0">
                  <a:moveTo>
                    <a:pt x="159" y="1"/>
                  </a:moveTo>
                  <a:lnTo>
                    <a:pt x="1" y="286"/>
                  </a:lnTo>
                  <a:lnTo>
                    <a:pt x="507" y="602"/>
                  </a:lnTo>
                  <a:lnTo>
                    <a:pt x="666" y="31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0"/>
            <p:cNvSpPr/>
            <p:nvPr/>
          </p:nvSpPr>
          <p:spPr>
            <a:xfrm>
              <a:off x="6016125" y="3945700"/>
              <a:ext cx="15075" cy="7950"/>
            </a:xfrm>
            <a:custGeom>
              <a:avLst/>
              <a:gdLst/>
              <a:ahLst/>
              <a:cxnLst/>
              <a:rect l="l" t="t" r="r" b="b"/>
              <a:pathLst>
                <a:path w="603" h="318" extrusionOk="0">
                  <a:moveTo>
                    <a:pt x="1" y="0"/>
                  </a:moveTo>
                  <a:lnTo>
                    <a:pt x="1" y="317"/>
                  </a:lnTo>
                  <a:lnTo>
                    <a:pt x="603" y="31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0"/>
            <p:cNvSpPr/>
            <p:nvPr/>
          </p:nvSpPr>
          <p:spPr>
            <a:xfrm>
              <a:off x="601137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8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0"/>
            <p:cNvSpPr/>
            <p:nvPr/>
          </p:nvSpPr>
          <p:spPr>
            <a:xfrm>
              <a:off x="6003475" y="3919575"/>
              <a:ext cx="15050" cy="17450"/>
            </a:xfrm>
            <a:custGeom>
              <a:avLst/>
              <a:gdLst/>
              <a:ahLst/>
              <a:cxnLst/>
              <a:rect l="l" t="t" r="r" b="b"/>
              <a:pathLst>
                <a:path w="602" h="698" extrusionOk="0">
                  <a:moveTo>
                    <a:pt x="317" y="0"/>
                  </a:moveTo>
                  <a:lnTo>
                    <a:pt x="0" y="539"/>
                  </a:lnTo>
                  <a:lnTo>
                    <a:pt x="285" y="697"/>
                  </a:lnTo>
                  <a:lnTo>
                    <a:pt x="602" y="15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0"/>
            <p:cNvSpPr/>
            <p:nvPr/>
          </p:nvSpPr>
          <p:spPr>
            <a:xfrm>
              <a:off x="5999500" y="3787350"/>
              <a:ext cx="241500" cy="362625"/>
            </a:xfrm>
            <a:custGeom>
              <a:avLst/>
              <a:gdLst/>
              <a:ahLst/>
              <a:cxnLst/>
              <a:rect l="l" t="t" r="r" b="b"/>
              <a:pathLst>
                <a:path w="9660" h="14505" extrusionOk="0">
                  <a:moveTo>
                    <a:pt x="6145" y="1"/>
                  </a:moveTo>
                  <a:lnTo>
                    <a:pt x="6145" y="1"/>
                  </a:lnTo>
                  <a:cubicBezTo>
                    <a:pt x="6303" y="381"/>
                    <a:pt x="6398" y="761"/>
                    <a:pt x="6461" y="1172"/>
                  </a:cubicBezTo>
                  <a:cubicBezTo>
                    <a:pt x="6715" y="2819"/>
                    <a:pt x="6430" y="4593"/>
                    <a:pt x="5416" y="5891"/>
                  </a:cubicBezTo>
                  <a:cubicBezTo>
                    <a:pt x="3928" y="7791"/>
                    <a:pt x="1046" y="8520"/>
                    <a:pt x="1" y="10641"/>
                  </a:cubicBezTo>
                  <a:cubicBezTo>
                    <a:pt x="349" y="10958"/>
                    <a:pt x="793" y="11148"/>
                    <a:pt x="1299" y="11148"/>
                  </a:cubicBezTo>
                  <a:cubicBezTo>
                    <a:pt x="1648" y="11591"/>
                    <a:pt x="2186" y="11845"/>
                    <a:pt x="2819" y="11845"/>
                  </a:cubicBezTo>
                  <a:cubicBezTo>
                    <a:pt x="3104" y="11845"/>
                    <a:pt x="3358" y="11781"/>
                    <a:pt x="3611" y="11686"/>
                  </a:cubicBezTo>
                  <a:cubicBezTo>
                    <a:pt x="3864" y="12225"/>
                    <a:pt x="4118" y="13112"/>
                    <a:pt x="3959" y="14378"/>
                  </a:cubicBezTo>
                  <a:lnTo>
                    <a:pt x="5290" y="14505"/>
                  </a:lnTo>
                  <a:cubicBezTo>
                    <a:pt x="5290" y="14505"/>
                    <a:pt x="5353" y="12732"/>
                    <a:pt x="5131" y="11528"/>
                  </a:cubicBezTo>
                  <a:lnTo>
                    <a:pt x="5131" y="11528"/>
                  </a:lnTo>
                  <a:cubicBezTo>
                    <a:pt x="5290" y="11560"/>
                    <a:pt x="5448" y="11591"/>
                    <a:pt x="5606" y="11591"/>
                  </a:cubicBezTo>
                  <a:cubicBezTo>
                    <a:pt x="6683" y="11591"/>
                    <a:pt x="7570" y="10705"/>
                    <a:pt x="7570" y="9628"/>
                  </a:cubicBezTo>
                  <a:cubicBezTo>
                    <a:pt x="7570" y="9470"/>
                    <a:pt x="7538" y="9343"/>
                    <a:pt x="7506" y="9185"/>
                  </a:cubicBezTo>
                  <a:lnTo>
                    <a:pt x="7696" y="9185"/>
                  </a:lnTo>
                  <a:cubicBezTo>
                    <a:pt x="8773" y="9185"/>
                    <a:pt x="9660" y="8330"/>
                    <a:pt x="9660" y="7253"/>
                  </a:cubicBezTo>
                  <a:cubicBezTo>
                    <a:pt x="9660" y="6873"/>
                    <a:pt x="9565" y="6556"/>
                    <a:pt x="9375" y="6271"/>
                  </a:cubicBezTo>
                  <a:cubicBezTo>
                    <a:pt x="9565" y="5954"/>
                    <a:pt x="9660" y="5638"/>
                    <a:pt x="9660" y="5258"/>
                  </a:cubicBezTo>
                  <a:cubicBezTo>
                    <a:pt x="9660" y="4593"/>
                    <a:pt x="9312" y="3991"/>
                    <a:pt x="8805" y="3643"/>
                  </a:cubicBezTo>
                  <a:cubicBezTo>
                    <a:pt x="8678" y="2914"/>
                    <a:pt x="8108" y="2312"/>
                    <a:pt x="7380" y="2122"/>
                  </a:cubicBezTo>
                  <a:cubicBezTo>
                    <a:pt x="7411" y="2027"/>
                    <a:pt x="7411" y="1901"/>
                    <a:pt x="7411" y="1806"/>
                  </a:cubicBezTo>
                  <a:cubicBezTo>
                    <a:pt x="7411" y="982"/>
                    <a:pt x="6905" y="286"/>
                    <a:pt x="614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0"/>
            <p:cNvSpPr/>
            <p:nvPr/>
          </p:nvSpPr>
          <p:spPr>
            <a:xfrm>
              <a:off x="4247425" y="2196000"/>
              <a:ext cx="453675" cy="335700"/>
            </a:xfrm>
            <a:custGeom>
              <a:avLst/>
              <a:gdLst/>
              <a:ahLst/>
              <a:cxnLst/>
              <a:rect l="l" t="t" r="r" b="b"/>
              <a:pathLst>
                <a:path w="18147" h="13428" extrusionOk="0">
                  <a:moveTo>
                    <a:pt x="0" y="0"/>
                  </a:moveTo>
                  <a:lnTo>
                    <a:pt x="0" y="12636"/>
                  </a:lnTo>
                  <a:lnTo>
                    <a:pt x="8202" y="12636"/>
                  </a:lnTo>
                  <a:cubicBezTo>
                    <a:pt x="8202" y="13079"/>
                    <a:pt x="8551" y="13428"/>
                    <a:pt x="8994" y="13428"/>
                  </a:cubicBezTo>
                  <a:lnTo>
                    <a:pt x="9153" y="13428"/>
                  </a:lnTo>
                  <a:cubicBezTo>
                    <a:pt x="9596" y="13428"/>
                    <a:pt x="9944" y="13079"/>
                    <a:pt x="9944" y="12636"/>
                  </a:cubicBezTo>
                  <a:lnTo>
                    <a:pt x="18147" y="12636"/>
                  </a:lnTo>
                  <a:lnTo>
                    <a:pt x="1814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0"/>
            <p:cNvSpPr/>
            <p:nvPr/>
          </p:nvSpPr>
          <p:spPr>
            <a:xfrm>
              <a:off x="4267200" y="2173775"/>
              <a:ext cx="209050" cy="334175"/>
            </a:xfrm>
            <a:custGeom>
              <a:avLst/>
              <a:gdLst/>
              <a:ahLst/>
              <a:cxnLst/>
              <a:rect l="l" t="t" r="r" b="b"/>
              <a:pathLst>
                <a:path w="8362" h="13367" extrusionOk="0">
                  <a:moveTo>
                    <a:pt x="990" y="0"/>
                  </a:moveTo>
                  <a:cubicBezTo>
                    <a:pt x="921" y="0"/>
                    <a:pt x="855" y="1"/>
                    <a:pt x="793" y="2"/>
                  </a:cubicBezTo>
                  <a:cubicBezTo>
                    <a:pt x="318" y="34"/>
                    <a:pt x="33" y="66"/>
                    <a:pt x="33" y="66"/>
                  </a:cubicBezTo>
                  <a:lnTo>
                    <a:pt x="1" y="11277"/>
                  </a:lnTo>
                  <a:cubicBezTo>
                    <a:pt x="376" y="11246"/>
                    <a:pt x="743" y="11232"/>
                    <a:pt x="1100" y="11232"/>
                  </a:cubicBezTo>
                  <a:cubicBezTo>
                    <a:pt x="5169" y="11232"/>
                    <a:pt x="7980" y="13073"/>
                    <a:pt x="8330" y="13335"/>
                  </a:cubicBezTo>
                  <a:cubicBezTo>
                    <a:pt x="8362" y="13335"/>
                    <a:pt x="8362" y="13335"/>
                    <a:pt x="8362" y="13367"/>
                  </a:cubicBezTo>
                  <a:lnTo>
                    <a:pt x="8362" y="13335"/>
                  </a:lnTo>
                  <a:lnTo>
                    <a:pt x="8267" y="12227"/>
                  </a:lnTo>
                  <a:lnTo>
                    <a:pt x="7570" y="3264"/>
                  </a:lnTo>
                  <a:lnTo>
                    <a:pt x="7570" y="3169"/>
                  </a:lnTo>
                  <a:cubicBezTo>
                    <a:pt x="7411" y="2979"/>
                    <a:pt x="7221" y="2758"/>
                    <a:pt x="7063" y="2599"/>
                  </a:cubicBezTo>
                  <a:cubicBezTo>
                    <a:pt x="4983" y="338"/>
                    <a:pt x="2358" y="0"/>
                    <a:pt x="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0"/>
            <p:cNvSpPr/>
            <p:nvPr/>
          </p:nvSpPr>
          <p:spPr>
            <a:xfrm>
              <a:off x="4287000" y="2151850"/>
              <a:ext cx="189250" cy="356100"/>
            </a:xfrm>
            <a:custGeom>
              <a:avLst/>
              <a:gdLst/>
              <a:ahLst/>
              <a:cxnLst/>
              <a:rect l="l" t="t" r="r" b="b"/>
              <a:pathLst>
                <a:path w="7570" h="14244" extrusionOk="0">
                  <a:moveTo>
                    <a:pt x="916" y="1"/>
                  </a:moveTo>
                  <a:cubicBezTo>
                    <a:pt x="349" y="1"/>
                    <a:pt x="1" y="56"/>
                    <a:pt x="1" y="56"/>
                  </a:cubicBezTo>
                  <a:lnTo>
                    <a:pt x="1" y="11172"/>
                  </a:lnTo>
                  <a:cubicBezTo>
                    <a:pt x="278" y="11149"/>
                    <a:pt x="549" y="11138"/>
                    <a:pt x="812" y="11138"/>
                  </a:cubicBezTo>
                  <a:cubicBezTo>
                    <a:pt x="4869" y="11138"/>
                    <a:pt x="7181" y="13734"/>
                    <a:pt x="7538" y="14180"/>
                  </a:cubicBezTo>
                  <a:cubicBezTo>
                    <a:pt x="7570" y="14212"/>
                    <a:pt x="7570" y="14212"/>
                    <a:pt x="7570" y="14244"/>
                  </a:cubicBezTo>
                  <a:lnTo>
                    <a:pt x="7570" y="3160"/>
                  </a:lnTo>
                  <a:cubicBezTo>
                    <a:pt x="5413" y="383"/>
                    <a:pt x="2408" y="1"/>
                    <a:pt x="91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4309175" y="219915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4309175" y="2235575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4312350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4311550" y="231157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4311550" y="234720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4476225" y="2173825"/>
              <a:ext cx="209825" cy="334125"/>
            </a:xfrm>
            <a:custGeom>
              <a:avLst/>
              <a:gdLst/>
              <a:ahLst/>
              <a:cxnLst/>
              <a:rect l="l" t="t" r="r" b="b"/>
              <a:pathLst>
                <a:path w="8393" h="13365" extrusionOk="0">
                  <a:moveTo>
                    <a:pt x="7601" y="0"/>
                  </a:moveTo>
                  <a:cubicBezTo>
                    <a:pt x="7158" y="0"/>
                    <a:pt x="6556" y="32"/>
                    <a:pt x="5859" y="127"/>
                  </a:cubicBezTo>
                  <a:cubicBezTo>
                    <a:pt x="4498" y="380"/>
                    <a:pt x="2787" y="1014"/>
                    <a:pt x="1331" y="2566"/>
                  </a:cubicBezTo>
                  <a:cubicBezTo>
                    <a:pt x="1141" y="2756"/>
                    <a:pt x="982" y="2977"/>
                    <a:pt x="824" y="3167"/>
                  </a:cubicBezTo>
                  <a:lnTo>
                    <a:pt x="824" y="3262"/>
                  </a:lnTo>
                  <a:lnTo>
                    <a:pt x="159" y="11465"/>
                  </a:lnTo>
                  <a:lnTo>
                    <a:pt x="1" y="13365"/>
                  </a:lnTo>
                  <a:lnTo>
                    <a:pt x="32" y="13333"/>
                  </a:lnTo>
                  <a:cubicBezTo>
                    <a:pt x="149" y="13245"/>
                    <a:pt x="3031" y="11233"/>
                    <a:pt x="7323" y="11233"/>
                  </a:cubicBezTo>
                  <a:cubicBezTo>
                    <a:pt x="7671" y="11233"/>
                    <a:pt x="8028" y="11246"/>
                    <a:pt x="8393" y="11275"/>
                  </a:cubicBezTo>
                  <a:lnTo>
                    <a:pt x="8329" y="64"/>
                  </a:lnTo>
                  <a:cubicBezTo>
                    <a:pt x="8329" y="64"/>
                    <a:pt x="8076" y="0"/>
                    <a:pt x="760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4476225" y="2151825"/>
              <a:ext cx="190050" cy="356125"/>
            </a:xfrm>
            <a:custGeom>
              <a:avLst/>
              <a:gdLst/>
              <a:ahLst/>
              <a:cxnLst/>
              <a:rect l="l" t="t" r="r" b="b"/>
              <a:pathLst>
                <a:path w="7602" h="14245" extrusionOk="0">
                  <a:moveTo>
                    <a:pt x="6686" y="1"/>
                  </a:moveTo>
                  <a:cubicBezTo>
                    <a:pt x="6405" y="1"/>
                    <a:pt x="6070" y="15"/>
                    <a:pt x="5701" y="57"/>
                  </a:cubicBezTo>
                  <a:cubicBezTo>
                    <a:pt x="4086" y="215"/>
                    <a:pt x="1774" y="912"/>
                    <a:pt x="1" y="3161"/>
                  </a:cubicBezTo>
                  <a:lnTo>
                    <a:pt x="1" y="5187"/>
                  </a:lnTo>
                  <a:lnTo>
                    <a:pt x="1" y="12756"/>
                  </a:lnTo>
                  <a:lnTo>
                    <a:pt x="1" y="14213"/>
                  </a:lnTo>
                  <a:lnTo>
                    <a:pt x="1" y="14245"/>
                  </a:lnTo>
                  <a:cubicBezTo>
                    <a:pt x="1" y="14245"/>
                    <a:pt x="1" y="14245"/>
                    <a:pt x="32" y="14213"/>
                  </a:cubicBezTo>
                  <a:cubicBezTo>
                    <a:pt x="182" y="14004"/>
                    <a:pt x="2533" y="11141"/>
                    <a:pt x="6818" y="11141"/>
                  </a:cubicBezTo>
                  <a:cubicBezTo>
                    <a:pt x="7073" y="11141"/>
                    <a:pt x="7333" y="11152"/>
                    <a:pt x="7601" y="11173"/>
                  </a:cubicBezTo>
                  <a:lnTo>
                    <a:pt x="7601" y="57"/>
                  </a:lnTo>
                  <a:cubicBezTo>
                    <a:pt x="7601" y="57"/>
                    <a:pt x="7249" y="1"/>
                    <a:pt x="6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4494425" y="2199150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4494425" y="2235575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4491275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4492050" y="2311575"/>
              <a:ext cx="149675" cy="55450"/>
            </a:xfrm>
            <a:custGeom>
              <a:avLst/>
              <a:gdLst/>
              <a:ahLst/>
              <a:cxnLst/>
              <a:rect l="l" t="t" r="r" b="b"/>
              <a:pathLst>
                <a:path w="5987" h="2218" extrusionOk="0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4492050" y="2347200"/>
              <a:ext cx="149675" cy="56250"/>
            </a:xfrm>
            <a:custGeom>
              <a:avLst/>
              <a:gdLst/>
              <a:ahLst/>
              <a:cxnLst/>
              <a:rect l="l" t="t" r="r" b="b"/>
              <a:pathLst>
                <a:path w="5987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473050" y="2151825"/>
              <a:ext cx="213000" cy="356125"/>
            </a:xfrm>
            <a:custGeom>
              <a:avLst/>
              <a:gdLst/>
              <a:ahLst/>
              <a:cxnLst/>
              <a:rect l="l" t="t" r="r" b="b"/>
              <a:pathLst>
                <a:path w="8520" h="14245" extrusionOk="0">
                  <a:moveTo>
                    <a:pt x="6804" y="1"/>
                  </a:moveTo>
                  <a:cubicBezTo>
                    <a:pt x="6518" y="1"/>
                    <a:pt x="6176" y="15"/>
                    <a:pt x="5796" y="57"/>
                  </a:cubicBezTo>
                  <a:cubicBezTo>
                    <a:pt x="5828" y="120"/>
                    <a:pt x="5828" y="184"/>
                    <a:pt x="5860" y="279"/>
                  </a:cubicBezTo>
                  <a:cubicBezTo>
                    <a:pt x="5923" y="532"/>
                    <a:pt x="5955" y="754"/>
                    <a:pt x="5986" y="1007"/>
                  </a:cubicBezTo>
                  <a:cubicBezTo>
                    <a:pt x="6018" y="1324"/>
                    <a:pt x="6018" y="1640"/>
                    <a:pt x="5986" y="1957"/>
                  </a:cubicBezTo>
                  <a:cubicBezTo>
                    <a:pt x="5986" y="2020"/>
                    <a:pt x="5986" y="2084"/>
                    <a:pt x="5986" y="2147"/>
                  </a:cubicBezTo>
                  <a:cubicBezTo>
                    <a:pt x="5955" y="2591"/>
                    <a:pt x="5891" y="3002"/>
                    <a:pt x="5796" y="3446"/>
                  </a:cubicBezTo>
                  <a:cubicBezTo>
                    <a:pt x="5796" y="3509"/>
                    <a:pt x="5765" y="3572"/>
                    <a:pt x="5765" y="3604"/>
                  </a:cubicBezTo>
                  <a:cubicBezTo>
                    <a:pt x="5638" y="4016"/>
                    <a:pt x="5511" y="4427"/>
                    <a:pt x="5353" y="4807"/>
                  </a:cubicBezTo>
                  <a:cubicBezTo>
                    <a:pt x="5321" y="4871"/>
                    <a:pt x="5290" y="4934"/>
                    <a:pt x="5290" y="4997"/>
                  </a:cubicBezTo>
                  <a:cubicBezTo>
                    <a:pt x="5163" y="5219"/>
                    <a:pt x="5068" y="5441"/>
                    <a:pt x="4941" y="5662"/>
                  </a:cubicBezTo>
                  <a:cubicBezTo>
                    <a:pt x="4751" y="6011"/>
                    <a:pt x="4561" y="6359"/>
                    <a:pt x="4340" y="6707"/>
                  </a:cubicBezTo>
                  <a:cubicBezTo>
                    <a:pt x="4308" y="6771"/>
                    <a:pt x="4245" y="6834"/>
                    <a:pt x="4213" y="6929"/>
                  </a:cubicBezTo>
                  <a:cubicBezTo>
                    <a:pt x="3833" y="7468"/>
                    <a:pt x="3453" y="7974"/>
                    <a:pt x="3041" y="8513"/>
                  </a:cubicBezTo>
                  <a:cubicBezTo>
                    <a:pt x="2978" y="8608"/>
                    <a:pt x="2914" y="8671"/>
                    <a:pt x="2851" y="8766"/>
                  </a:cubicBezTo>
                  <a:cubicBezTo>
                    <a:pt x="2249" y="9526"/>
                    <a:pt x="1616" y="10286"/>
                    <a:pt x="1046" y="11078"/>
                  </a:cubicBezTo>
                  <a:cubicBezTo>
                    <a:pt x="761" y="11489"/>
                    <a:pt x="476" y="11901"/>
                    <a:pt x="286" y="12345"/>
                  </a:cubicBezTo>
                  <a:cubicBezTo>
                    <a:pt x="223" y="12471"/>
                    <a:pt x="191" y="12598"/>
                    <a:pt x="128" y="12725"/>
                  </a:cubicBezTo>
                  <a:cubicBezTo>
                    <a:pt x="128" y="12725"/>
                    <a:pt x="128" y="12756"/>
                    <a:pt x="128" y="12756"/>
                  </a:cubicBezTo>
                  <a:cubicBezTo>
                    <a:pt x="96" y="12851"/>
                    <a:pt x="64" y="12978"/>
                    <a:pt x="33" y="13105"/>
                  </a:cubicBezTo>
                  <a:cubicBezTo>
                    <a:pt x="33" y="13263"/>
                    <a:pt x="1" y="13421"/>
                    <a:pt x="1" y="13580"/>
                  </a:cubicBezTo>
                  <a:cubicBezTo>
                    <a:pt x="1" y="13801"/>
                    <a:pt x="33" y="13991"/>
                    <a:pt x="96" y="14181"/>
                  </a:cubicBezTo>
                  <a:cubicBezTo>
                    <a:pt x="96" y="14181"/>
                    <a:pt x="96" y="14181"/>
                    <a:pt x="96" y="14213"/>
                  </a:cubicBezTo>
                  <a:lnTo>
                    <a:pt x="128" y="14213"/>
                  </a:lnTo>
                  <a:lnTo>
                    <a:pt x="128" y="14245"/>
                  </a:lnTo>
                  <a:cubicBezTo>
                    <a:pt x="128" y="14245"/>
                    <a:pt x="128" y="14245"/>
                    <a:pt x="159" y="14213"/>
                  </a:cubicBezTo>
                  <a:cubicBezTo>
                    <a:pt x="276" y="14125"/>
                    <a:pt x="3158" y="12113"/>
                    <a:pt x="7450" y="12113"/>
                  </a:cubicBezTo>
                  <a:cubicBezTo>
                    <a:pt x="7798" y="12113"/>
                    <a:pt x="8155" y="12126"/>
                    <a:pt x="8520" y="12155"/>
                  </a:cubicBezTo>
                  <a:lnTo>
                    <a:pt x="8456" y="944"/>
                  </a:lnTo>
                  <a:cubicBezTo>
                    <a:pt x="8456" y="944"/>
                    <a:pt x="8171" y="880"/>
                    <a:pt x="7728" y="880"/>
                  </a:cubicBezTo>
                  <a:lnTo>
                    <a:pt x="7728" y="57"/>
                  </a:lnTo>
                  <a:cubicBezTo>
                    <a:pt x="7728" y="57"/>
                    <a:pt x="7376" y="1"/>
                    <a:pt x="6804" y="1"/>
                  </a:cubicBezTo>
                  <a:close/>
                </a:path>
              </a:pathLst>
            </a:custGeom>
            <a:solidFill>
              <a:srgbClr val="CECECE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2821525" y="3877500"/>
              <a:ext cx="118775" cy="116525"/>
            </a:xfrm>
            <a:custGeom>
              <a:avLst/>
              <a:gdLst/>
              <a:ahLst/>
              <a:cxnLst/>
              <a:rect l="l" t="t" r="r" b="b"/>
              <a:pathLst>
                <a:path w="4751" h="4661" extrusionOk="0">
                  <a:moveTo>
                    <a:pt x="2" y="3108"/>
                  </a:moveTo>
                  <a:cubicBezTo>
                    <a:pt x="1" y="3108"/>
                    <a:pt x="0" y="3108"/>
                    <a:pt x="0" y="3108"/>
                  </a:cubicBezTo>
                  <a:cubicBezTo>
                    <a:pt x="0" y="3109"/>
                    <a:pt x="1" y="3109"/>
                    <a:pt x="1" y="3109"/>
                  </a:cubicBezTo>
                  <a:cubicBezTo>
                    <a:pt x="1" y="3109"/>
                    <a:pt x="2" y="3109"/>
                    <a:pt x="2" y="3108"/>
                  </a:cubicBezTo>
                  <a:close/>
                  <a:moveTo>
                    <a:pt x="294" y="1"/>
                  </a:moveTo>
                  <a:cubicBezTo>
                    <a:pt x="218" y="1"/>
                    <a:pt x="141" y="2"/>
                    <a:pt x="64" y="5"/>
                  </a:cubicBezTo>
                  <a:cubicBezTo>
                    <a:pt x="64" y="5"/>
                    <a:pt x="33" y="3046"/>
                    <a:pt x="2" y="3108"/>
                  </a:cubicBezTo>
                  <a:lnTo>
                    <a:pt x="2" y="3108"/>
                  </a:lnTo>
                  <a:cubicBezTo>
                    <a:pt x="6" y="3108"/>
                    <a:pt x="17" y="3108"/>
                    <a:pt x="34" y="3108"/>
                  </a:cubicBezTo>
                  <a:cubicBezTo>
                    <a:pt x="311" y="3108"/>
                    <a:pt x="2250" y="3163"/>
                    <a:pt x="3072" y="4660"/>
                  </a:cubicBezTo>
                  <a:cubicBezTo>
                    <a:pt x="3072" y="4660"/>
                    <a:pt x="3959" y="2095"/>
                    <a:pt x="4751" y="1588"/>
                  </a:cubicBezTo>
                  <a:cubicBezTo>
                    <a:pt x="4751" y="1588"/>
                    <a:pt x="2983" y="1"/>
                    <a:pt x="29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0"/>
            <p:cNvSpPr/>
            <p:nvPr/>
          </p:nvSpPr>
          <p:spPr>
            <a:xfrm>
              <a:off x="2913350" y="3876025"/>
              <a:ext cx="169450" cy="300875"/>
            </a:xfrm>
            <a:custGeom>
              <a:avLst/>
              <a:gdLst/>
              <a:ahLst/>
              <a:cxnLst/>
              <a:rect l="l" t="t" r="r" b="b"/>
              <a:pathLst>
                <a:path w="6778" h="12035" extrusionOk="0">
                  <a:moveTo>
                    <a:pt x="6303" y="1"/>
                  </a:moveTo>
                  <a:cubicBezTo>
                    <a:pt x="5923" y="64"/>
                    <a:pt x="5195" y="127"/>
                    <a:pt x="4371" y="381"/>
                  </a:cubicBezTo>
                  <a:cubicBezTo>
                    <a:pt x="2471" y="951"/>
                    <a:pt x="1" y="2312"/>
                    <a:pt x="1" y="5764"/>
                  </a:cubicBezTo>
                  <a:lnTo>
                    <a:pt x="1" y="12035"/>
                  </a:lnTo>
                  <a:lnTo>
                    <a:pt x="3231" y="12035"/>
                  </a:lnTo>
                  <a:lnTo>
                    <a:pt x="3231" y="5923"/>
                  </a:lnTo>
                  <a:cubicBezTo>
                    <a:pt x="3231" y="5923"/>
                    <a:pt x="3294" y="3547"/>
                    <a:pt x="6303" y="3231"/>
                  </a:cubicBezTo>
                  <a:cubicBezTo>
                    <a:pt x="6461" y="3231"/>
                    <a:pt x="6620" y="3199"/>
                    <a:pt x="6778" y="3199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0"/>
            <p:cNvSpPr/>
            <p:nvPr/>
          </p:nvSpPr>
          <p:spPr>
            <a:xfrm>
              <a:off x="2912575" y="3785775"/>
              <a:ext cx="81575" cy="120350"/>
            </a:xfrm>
            <a:custGeom>
              <a:avLst/>
              <a:gdLst/>
              <a:ahLst/>
              <a:cxnLst/>
              <a:rect l="l" t="t" r="r" b="b"/>
              <a:pathLst>
                <a:path w="3263" h="4814" extrusionOk="0">
                  <a:moveTo>
                    <a:pt x="0" y="0"/>
                  </a:moveTo>
                  <a:lnTo>
                    <a:pt x="0" y="3674"/>
                  </a:lnTo>
                  <a:lnTo>
                    <a:pt x="1647" y="4814"/>
                  </a:lnTo>
                  <a:lnTo>
                    <a:pt x="3262" y="3611"/>
                  </a:lnTo>
                  <a:lnTo>
                    <a:pt x="3262" y="0"/>
                  </a:lnTo>
                  <a:cubicBezTo>
                    <a:pt x="3262" y="0"/>
                    <a:pt x="1883" y="71"/>
                    <a:pt x="916" y="71"/>
                  </a:cubicBezTo>
                  <a:cubicBezTo>
                    <a:pt x="433" y="71"/>
                    <a:pt x="53" y="53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0"/>
            <p:cNvSpPr/>
            <p:nvPr/>
          </p:nvSpPr>
          <p:spPr>
            <a:xfrm>
              <a:off x="2861900" y="3663250"/>
              <a:ext cx="186075" cy="127300"/>
            </a:xfrm>
            <a:custGeom>
              <a:avLst/>
              <a:gdLst/>
              <a:ahLst/>
              <a:cxnLst/>
              <a:rect l="l" t="t" r="r" b="b"/>
              <a:pathLst>
                <a:path w="7443" h="5092" extrusionOk="0">
                  <a:moveTo>
                    <a:pt x="3717" y="1"/>
                  </a:moveTo>
                  <a:cubicBezTo>
                    <a:pt x="3634" y="1"/>
                    <a:pt x="3547" y="40"/>
                    <a:pt x="3484" y="119"/>
                  </a:cubicBezTo>
                  <a:lnTo>
                    <a:pt x="3357" y="309"/>
                  </a:lnTo>
                  <a:lnTo>
                    <a:pt x="127" y="4648"/>
                  </a:lnTo>
                  <a:cubicBezTo>
                    <a:pt x="0" y="4838"/>
                    <a:pt x="127" y="5091"/>
                    <a:pt x="349" y="5091"/>
                  </a:cubicBezTo>
                  <a:lnTo>
                    <a:pt x="7094" y="5091"/>
                  </a:lnTo>
                  <a:cubicBezTo>
                    <a:pt x="7316" y="5091"/>
                    <a:pt x="7443" y="4838"/>
                    <a:pt x="7316" y="4648"/>
                  </a:cubicBezTo>
                  <a:lnTo>
                    <a:pt x="3927" y="119"/>
                  </a:lnTo>
                  <a:cubicBezTo>
                    <a:pt x="3880" y="40"/>
                    <a:pt x="3801" y="1"/>
                    <a:pt x="37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0"/>
            <p:cNvSpPr/>
            <p:nvPr/>
          </p:nvSpPr>
          <p:spPr>
            <a:xfrm>
              <a:off x="26980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4851" y="1"/>
                  </a:moveTo>
                  <a:cubicBezTo>
                    <a:pt x="4796" y="1"/>
                    <a:pt x="4740" y="16"/>
                    <a:pt x="4688" y="51"/>
                  </a:cubicBezTo>
                  <a:lnTo>
                    <a:pt x="159" y="3440"/>
                  </a:lnTo>
                  <a:cubicBezTo>
                    <a:pt x="1" y="3535"/>
                    <a:pt x="1" y="3756"/>
                    <a:pt x="159" y="3883"/>
                  </a:cubicBezTo>
                  <a:lnTo>
                    <a:pt x="4688" y="7240"/>
                  </a:lnTo>
                  <a:cubicBezTo>
                    <a:pt x="4740" y="7275"/>
                    <a:pt x="4796" y="7290"/>
                    <a:pt x="4851" y="7290"/>
                  </a:cubicBezTo>
                  <a:cubicBezTo>
                    <a:pt x="4997" y="7290"/>
                    <a:pt x="5131" y="7179"/>
                    <a:pt x="5131" y="7018"/>
                  </a:cubicBezTo>
                  <a:lnTo>
                    <a:pt x="5131" y="273"/>
                  </a:lnTo>
                  <a:cubicBezTo>
                    <a:pt x="5131" y="112"/>
                    <a:pt x="4997" y="1"/>
                    <a:pt x="48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0"/>
            <p:cNvSpPr/>
            <p:nvPr/>
          </p:nvSpPr>
          <p:spPr>
            <a:xfrm>
              <a:off x="30709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281" y="1"/>
                  </a:moveTo>
                  <a:cubicBezTo>
                    <a:pt x="135" y="1"/>
                    <a:pt x="1" y="112"/>
                    <a:pt x="1" y="273"/>
                  </a:cubicBezTo>
                  <a:lnTo>
                    <a:pt x="1" y="7018"/>
                  </a:lnTo>
                  <a:cubicBezTo>
                    <a:pt x="1" y="7179"/>
                    <a:pt x="135" y="7290"/>
                    <a:pt x="281" y="7290"/>
                  </a:cubicBezTo>
                  <a:cubicBezTo>
                    <a:pt x="336" y="7290"/>
                    <a:pt x="392" y="7275"/>
                    <a:pt x="444" y="7240"/>
                  </a:cubicBezTo>
                  <a:lnTo>
                    <a:pt x="4973" y="3883"/>
                  </a:lnTo>
                  <a:cubicBezTo>
                    <a:pt x="5131" y="3756"/>
                    <a:pt x="5131" y="3535"/>
                    <a:pt x="4973" y="3440"/>
                  </a:cubicBezTo>
                  <a:lnTo>
                    <a:pt x="444" y="51"/>
                  </a:lnTo>
                  <a:cubicBezTo>
                    <a:pt x="392" y="16"/>
                    <a:pt x="336" y="1"/>
                    <a:pt x="281" y="1"/>
                  </a:cubicBezTo>
                  <a:close/>
                </a:path>
              </a:pathLst>
            </a:custGeom>
            <a:solidFill>
              <a:srgbClr val="D0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0"/>
            <p:cNvSpPr/>
            <p:nvPr/>
          </p:nvSpPr>
          <p:spPr>
            <a:xfrm>
              <a:off x="2944225" y="3663250"/>
              <a:ext cx="103750" cy="127300"/>
            </a:xfrm>
            <a:custGeom>
              <a:avLst/>
              <a:gdLst/>
              <a:ahLst/>
              <a:cxnLst/>
              <a:rect l="l" t="t" r="r" b="b"/>
              <a:pathLst>
                <a:path w="4150" h="5092" extrusionOk="0">
                  <a:moveTo>
                    <a:pt x="424" y="1"/>
                  </a:moveTo>
                  <a:cubicBezTo>
                    <a:pt x="341" y="1"/>
                    <a:pt x="254" y="40"/>
                    <a:pt x="191" y="119"/>
                  </a:cubicBezTo>
                  <a:lnTo>
                    <a:pt x="64" y="309"/>
                  </a:lnTo>
                  <a:cubicBezTo>
                    <a:pt x="1" y="1544"/>
                    <a:pt x="919" y="3223"/>
                    <a:pt x="1363" y="3951"/>
                  </a:cubicBezTo>
                  <a:cubicBezTo>
                    <a:pt x="1553" y="4268"/>
                    <a:pt x="1743" y="4585"/>
                    <a:pt x="1933" y="4901"/>
                  </a:cubicBezTo>
                  <a:cubicBezTo>
                    <a:pt x="1964" y="4933"/>
                    <a:pt x="1996" y="4965"/>
                    <a:pt x="1996" y="4996"/>
                  </a:cubicBezTo>
                  <a:cubicBezTo>
                    <a:pt x="2028" y="5028"/>
                    <a:pt x="2028" y="5060"/>
                    <a:pt x="2059" y="5091"/>
                  </a:cubicBezTo>
                  <a:lnTo>
                    <a:pt x="3769" y="5091"/>
                  </a:lnTo>
                  <a:cubicBezTo>
                    <a:pt x="4023" y="5091"/>
                    <a:pt x="4150" y="4838"/>
                    <a:pt x="3991" y="4648"/>
                  </a:cubicBezTo>
                  <a:lnTo>
                    <a:pt x="634" y="119"/>
                  </a:lnTo>
                  <a:cubicBezTo>
                    <a:pt x="587" y="40"/>
                    <a:pt x="508" y="1"/>
                    <a:pt x="4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0"/>
            <p:cNvSpPr/>
            <p:nvPr/>
          </p:nvSpPr>
          <p:spPr>
            <a:xfrm>
              <a:off x="2951350" y="3825675"/>
              <a:ext cx="247850" cy="351225"/>
            </a:xfrm>
            <a:custGeom>
              <a:avLst/>
              <a:gdLst/>
              <a:ahLst/>
              <a:cxnLst/>
              <a:rect l="l" t="t" r="r" b="b"/>
              <a:pathLst>
                <a:path w="9914" h="14049" extrusionOk="0">
                  <a:moveTo>
                    <a:pt x="5076" y="1"/>
                  </a:moveTo>
                  <a:cubicBezTo>
                    <a:pt x="4933" y="1"/>
                    <a:pt x="4783" y="112"/>
                    <a:pt x="4783" y="273"/>
                  </a:cubicBezTo>
                  <a:lnTo>
                    <a:pt x="4783" y="2046"/>
                  </a:lnTo>
                  <a:cubicBezTo>
                    <a:pt x="4403" y="2078"/>
                    <a:pt x="3706" y="2141"/>
                    <a:pt x="2883" y="2395"/>
                  </a:cubicBezTo>
                  <a:cubicBezTo>
                    <a:pt x="2629" y="4263"/>
                    <a:pt x="1141" y="5783"/>
                    <a:pt x="476" y="7588"/>
                  </a:cubicBezTo>
                  <a:cubicBezTo>
                    <a:pt x="1" y="8950"/>
                    <a:pt x="33" y="10438"/>
                    <a:pt x="64" y="11895"/>
                  </a:cubicBezTo>
                  <a:cubicBezTo>
                    <a:pt x="96" y="12592"/>
                    <a:pt x="128" y="13352"/>
                    <a:pt x="286" y="14049"/>
                  </a:cubicBezTo>
                  <a:lnTo>
                    <a:pt x="1743" y="14049"/>
                  </a:lnTo>
                  <a:lnTo>
                    <a:pt x="1743" y="7937"/>
                  </a:lnTo>
                  <a:cubicBezTo>
                    <a:pt x="1743" y="7937"/>
                    <a:pt x="1806" y="5561"/>
                    <a:pt x="4783" y="5245"/>
                  </a:cubicBezTo>
                  <a:lnTo>
                    <a:pt x="4783" y="7018"/>
                  </a:lnTo>
                  <a:cubicBezTo>
                    <a:pt x="4783" y="7179"/>
                    <a:pt x="4933" y="7290"/>
                    <a:pt x="5076" y="7290"/>
                  </a:cubicBezTo>
                  <a:cubicBezTo>
                    <a:pt x="5130" y="7290"/>
                    <a:pt x="5183" y="7275"/>
                    <a:pt x="5226" y="7240"/>
                  </a:cubicBezTo>
                  <a:lnTo>
                    <a:pt x="9787" y="3883"/>
                  </a:lnTo>
                  <a:cubicBezTo>
                    <a:pt x="9913" y="3756"/>
                    <a:pt x="9913" y="3535"/>
                    <a:pt x="9787" y="3440"/>
                  </a:cubicBezTo>
                  <a:lnTo>
                    <a:pt x="5226" y="51"/>
                  </a:lnTo>
                  <a:cubicBezTo>
                    <a:pt x="5183" y="16"/>
                    <a:pt x="5130" y="1"/>
                    <a:pt x="50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Metode Pengembangan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Analisis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2" name="Google Shape;2722;p30"/>
          <p:cNvSpPr txBox="1"/>
          <p:nvPr/>
        </p:nvSpPr>
        <p:spPr>
          <a:xfrm>
            <a:off x="465820" y="4010028"/>
            <a:ext cx="2359026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Analisa kebutuhan fungsional dan non fungsional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 Medium"/>
                <a:ea typeface="Fira Sans Medium"/>
                <a:cs typeface="Fira Sans Medium"/>
                <a:sym typeface="Fira Sans Medium"/>
              </a:rPr>
              <a:t>Backlog Product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4" name="Google Shape;2724;p30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Menentukan spesifikasi produk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Backlog Sprint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6" name="Google Shape;2726;p30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Menentukan jadwal pengerjaan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Sprint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6372036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Mengimplementasi perencanaan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767</Words>
  <Application>Microsoft Office PowerPoint</Application>
  <PresentationFormat>On-screen Show (16:9)</PresentationFormat>
  <Paragraphs>298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Fira Sans</vt:lpstr>
      <vt:lpstr>Fira Sans</vt:lpstr>
      <vt:lpstr>Fira Sans SemiBold</vt:lpstr>
      <vt:lpstr>Fira Sans Medium</vt:lpstr>
      <vt:lpstr>Book Antiqua</vt:lpstr>
      <vt:lpstr>Arial</vt:lpstr>
      <vt:lpstr>Cambria Math</vt:lpstr>
      <vt:lpstr>Wingdings</vt:lpstr>
      <vt:lpstr>Calibri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Alfonso</cp:lastModifiedBy>
  <cp:revision>6</cp:revision>
  <dcterms:modified xsi:type="dcterms:W3CDTF">2022-11-30T11:14:13Z</dcterms:modified>
</cp:coreProperties>
</file>