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8288000" cy="10287000"/>
  <p:notesSz cx="6858000" cy="9144000"/>
  <p:embeddedFontLst>
    <p:embeddedFont>
      <p:font typeface="Antic" panose="020B0604020202020204" charset="0"/>
      <p:regular r:id="rId35"/>
    </p:embeddedFont>
    <p:embeddedFont>
      <p:font typeface="Antic Italics" panose="020B0604020202020204" charset="0"/>
      <p:regular r:id="rId36"/>
    </p:embeddedFont>
    <p:embeddedFont>
      <p:font typeface="Barlow Light" panose="00000400000000000000" pitchFamily="2" charset="0"/>
      <p:regular r:id="rId37"/>
      <p:italic r:id="rId38"/>
    </p:embeddedFont>
    <p:embeddedFont>
      <p:font typeface="Barlow Light Bold" panose="020B0604020202020204" charset="0"/>
      <p:regular r:id="rId39"/>
    </p:embeddedFont>
    <p:embeddedFont>
      <p:font typeface="Barlow Light Italics" panose="020B0604020202020204" charset="0"/>
      <p:regular r:id="rId40"/>
    </p:embeddedFont>
    <p:embeddedFont>
      <p:font typeface="Barlow SemiCondensed Bold Italics" panose="020B0604020202020204" charset="0"/>
      <p:regular r:id="rId41"/>
    </p:embeddedFont>
    <p:embeddedFont>
      <p:font typeface="Barlow SemiCondensed Italics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aret Italics" panose="020B0604020202020204" charset="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0" autoAdjust="0"/>
  </p:normalViewPr>
  <p:slideViewPr>
    <p:cSldViewPr>
      <p:cViewPr varScale="1">
        <p:scale>
          <a:sx n="59" d="100"/>
          <a:sy n="59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57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34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21180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5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4. KOMPARASI ALGORITMA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Elly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Penelitian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analisis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pengguna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twitter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review film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confussion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matrix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menunjukan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bahwa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SVM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90% dan untuk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11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209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Klasifikasi dengan algoritma SVM dan evaluasi menggunakan 10-Fold Cross Validation dan Confusion Matrix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081426" y="6393927"/>
            <a:ext cx="2797358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Pembobotan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Klasifikasi dan Evaluasi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Pembobotan menggunakan TF-IDF agar data diubah menjadi sebuah nilai numerik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1619882"/>
            <a:ext cx="4939680" cy="8667118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2" y="3409258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5864983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7572496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IDF (Inverse Document Frequency)  kebalikan dari frekuensi dokumen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291118" y="686841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Sehingga TF-IDF didapat dengan persamaan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7589" y="5700731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What is Kernel-Support Vector Machine(SVM)? | by Manik Soni | Medium">
            <a:extLst>
              <a:ext uri="{FF2B5EF4-FFF2-40B4-BE49-F238E27FC236}">
                <a16:creationId xmlns:a16="http://schemas.microsoft.com/office/drawing/2014/main" id="{8A6E464E-1FA8-A067-E2A6-FB095B5F8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0"/>
          <a:stretch/>
        </p:blipFill>
        <p:spPr bwMode="auto">
          <a:xfrm>
            <a:off x="8321861" y="3821990"/>
            <a:ext cx="8090797" cy="59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658906" y="2360932"/>
            <a:ext cx="9466816" cy="261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Setiap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5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tahun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,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Umum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dilakukan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di Indonesia.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Jumlah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pemilih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tercatat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terus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bertambah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sejak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tahun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2004 sampai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tahun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2019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sebesar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28,90%.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63A469DE-1224-4D16-4EB5-75A3A8682D2E}"/>
              </a:ext>
            </a:extLst>
          </p:cNvPr>
          <p:cNvSpPr txBox="1"/>
          <p:nvPr/>
        </p:nvSpPr>
        <p:spPr>
          <a:xfrm>
            <a:off x="6629400" y="5396162"/>
            <a:ext cx="9902539" cy="3916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Menurut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Susilo dan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Rochimah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(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B. W. Sari and F. F.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Haranto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, 2019) Media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sosial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seperti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Facebook, Twitter, LinkedIn, YouTube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sudah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menjadi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bagian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dari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kehidupan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manusia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,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dibuktikan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cara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berinteraksi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kebanyakan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dapat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dilakukan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sosia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media, sampai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menjadi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identitas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diri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ke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masyarakat</a:t>
            </a:r>
            <a:r>
              <a:rPr lang="en-US" sz="28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800" dirty="0" err="1">
                <a:solidFill>
                  <a:srgbClr val="695941"/>
                </a:solidFill>
                <a:latin typeface="Barlow Light"/>
              </a:rPr>
              <a:t>umum</a:t>
            </a:r>
            <a:endParaRPr lang="en-US" sz="2800" dirty="0">
              <a:solidFill>
                <a:srgbClr val="695941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4885246"/>
            <a:ext cx="9804138" cy="3194881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Confusion Matrix merupakan sebuah metode berupa matriks yang berfungsi untuk menilai kinerja akurasi klasifikasi berdasarkan dataset dan label sebenarnya.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"/>
              </a:rPr>
              <a:t>26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28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86005" y="2929138"/>
            <a:ext cx="11891328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Barlow Light Bold"/>
              </a:rPr>
              <a:t>Fold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Terbaik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untuk masing-masing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adalah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fold ke-8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0,66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Anies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Baswedan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fold ke-5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0,72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Ganjar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Pranowo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dan fold ke-4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0,78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Prabowo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Subianto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30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67972" y="5589525"/>
            <a:ext cx="11891328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Korelasi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data sentiment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survey </a:t>
            </a:r>
            <a:r>
              <a:rPr lang="en-US" sz="3000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memiliki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hubungan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kuat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searah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Sehingga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dapat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adanya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keterkaitan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survei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portal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berita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dari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3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presiden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bahwa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positif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maka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tersebut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22356" y="-1169214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912711" y="6827578"/>
            <a:ext cx="9466816" cy="261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Penulis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melakukan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penelitian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mengenai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analisa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sentimen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untuk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mengetahui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berapa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banyak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setuju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tidaknya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pengguna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twitter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terhadap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E65262-E389-0AF6-C159-060FAC505665}"/>
              </a:ext>
            </a:extLst>
          </p:cNvPr>
          <p:cNvSpPr txBox="1"/>
          <p:nvPr/>
        </p:nvSpPr>
        <p:spPr>
          <a:xfrm>
            <a:off x="6246901" y="2132016"/>
            <a:ext cx="9466816" cy="326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dirty="0">
                <a:solidFill>
                  <a:srgbClr val="695941"/>
                </a:solidFill>
                <a:latin typeface="Barlow Light"/>
              </a:rPr>
              <a:t>Media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sosial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twitter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menjadi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tempat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penyebaran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informasi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,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hiburan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bahkan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opini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politik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.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Sehingga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,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umum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tahun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akan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banyak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bertebaran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di twitter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tentang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masing-masing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presiden</a:t>
            </a:r>
            <a:endParaRPr lang="en-US" sz="3699" dirty="0">
              <a:solidFill>
                <a:srgbClr val="695941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04423" y="4353557"/>
            <a:ext cx="3099191" cy="384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1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3.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Komparasi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SVM Dan Naive Bayes Untuk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Klasifikasi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Kestabilan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Jaringan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Listrik.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Sri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Diantika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Windu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Gata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Hiya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Nalatissifa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Mareanus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Lase.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pada data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kestabilan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jaringan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mendapatkan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98.8%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sementara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1411</Words>
  <Application>Microsoft Office PowerPoint</Application>
  <PresentationFormat>Custom</PresentationFormat>
  <Paragraphs>269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Barlow Light</vt:lpstr>
      <vt:lpstr>Arial</vt:lpstr>
      <vt:lpstr>Calibri</vt:lpstr>
      <vt:lpstr>Antic</vt:lpstr>
      <vt:lpstr>Barlow SemiCondensed Bold Italics</vt:lpstr>
      <vt:lpstr>Barlow Light Italics</vt:lpstr>
      <vt:lpstr>Antic Italics</vt:lpstr>
      <vt:lpstr>Barlow SemiCondensed Italics</vt:lpstr>
      <vt:lpstr>Garet Italics</vt:lpstr>
      <vt:lpstr>Barlow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7</cp:revision>
  <dcterms:created xsi:type="dcterms:W3CDTF">2006-08-16T00:00:00Z</dcterms:created>
  <dcterms:modified xsi:type="dcterms:W3CDTF">2023-05-31T09:08:07Z</dcterms:modified>
  <dc:identifier>DAFh4Vqknwg</dc:identifier>
</cp:coreProperties>
</file>