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6" r:id="rId4"/>
    <p:sldId id="268" r:id="rId5"/>
    <p:sldId id="269" r:id="rId6"/>
    <p:sldId id="274" r:id="rId7"/>
    <p:sldId id="271" r:id="rId8"/>
    <p:sldId id="272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C81EB-1089-44A7-9B97-4336AF53967C}" type="doc">
      <dgm:prSet loTypeId="urn:microsoft.com/office/officeart/2005/8/layout/gear1" loCatId="process" qsTypeId="urn:microsoft.com/office/officeart/2005/8/quickstyle/3d9" qsCatId="3D" csTypeId="urn:microsoft.com/office/officeart/2005/8/colors/accent2_3" csCatId="accent2" phldr="1"/>
      <dgm:spPr/>
    </dgm:pt>
    <dgm:pt modelId="{8715579D-1D8C-4D20-982E-E9358E3B4D8A}">
      <dgm:prSet phldrT="[Text]"/>
      <dgm:spPr/>
      <dgm:t>
        <a:bodyPr/>
        <a:lstStyle/>
        <a:p>
          <a:r>
            <a:rPr lang="en-GB" dirty="0" smtClean="0"/>
            <a:t>Android Device</a:t>
          </a:r>
          <a:endParaRPr lang="en-GB" dirty="0"/>
        </a:p>
      </dgm:t>
    </dgm:pt>
    <dgm:pt modelId="{36E582A2-1AD4-4F1C-A321-FEEBE6971688}" type="parTrans" cxnId="{0DBC8EAB-EF2C-4BDB-9CED-8AC06FF7579D}">
      <dgm:prSet/>
      <dgm:spPr/>
      <dgm:t>
        <a:bodyPr/>
        <a:lstStyle/>
        <a:p>
          <a:endParaRPr lang="en-GB"/>
        </a:p>
      </dgm:t>
    </dgm:pt>
    <dgm:pt modelId="{833A9849-DE3E-49E3-B835-54FB3FD7F17F}" type="sibTrans" cxnId="{0DBC8EAB-EF2C-4BDB-9CED-8AC06FF7579D}">
      <dgm:prSet/>
      <dgm:spPr/>
      <dgm:t>
        <a:bodyPr/>
        <a:lstStyle/>
        <a:p>
          <a:endParaRPr lang="en-GB"/>
        </a:p>
      </dgm:t>
    </dgm:pt>
    <dgm:pt modelId="{FCB380A4-3FFE-434B-A222-27F3A5389623}">
      <dgm:prSet phldrT="[Text]"/>
      <dgm:spPr/>
      <dgm:t>
        <a:bodyPr/>
        <a:lstStyle/>
        <a:p>
          <a:r>
            <a:rPr lang="en-GB" dirty="0" smtClean="0"/>
            <a:t>Parse Database</a:t>
          </a:r>
          <a:endParaRPr lang="en-GB" dirty="0"/>
        </a:p>
      </dgm:t>
    </dgm:pt>
    <dgm:pt modelId="{4188845A-1CC7-45FB-8557-5E9B59730DA3}" type="parTrans" cxnId="{F271EF47-C781-4F48-901B-9B234F87CF88}">
      <dgm:prSet/>
      <dgm:spPr/>
      <dgm:t>
        <a:bodyPr/>
        <a:lstStyle/>
        <a:p>
          <a:endParaRPr lang="en-GB"/>
        </a:p>
      </dgm:t>
    </dgm:pt>
    <dgm:pt modelId="{93755040-AC40-4C6B-B769-134C2477F53B}" type="sibTrans" cxnId="{F271EF47-C781-4F48-901B-9B234F87CF88}">
      <dgm:prSet/>
      <dgm:spPr/>
      <dgm:t>
        <a:bodyPr/>
        <a:lstStyle/>
        <a:p>
          <a:endParaRPr lang="en-GB"/>
        </a:p>
      </dgm:t>
    </dgm:pt>
    <dgm:pt modelId="{E9BB2950-2126-488D-B683-606971870A8D}">
      <dgm:prSet phldrT="[Text]"/>
      <dgm:spPr/>
      <dgm:t>
        <a:bodyPr/>
        <a:lstStyle/>
        <a:p>
          <a:r>
            <a:rPr lang="en-GB" dirty="0" smtClean="0"/>
            <a:t>Web Interface</a:t>
          </a:r>
          <a:endParaRPr lang="en-GB" dirty="0"/>
        </a:p>
      </dgm:t>
    </dgm:pt>
    <dgm:pt modelId="{472EA36F-5657-4FD1-8433-F454ACD54CAD}" type="parTrans" cxnId="{65609FCD-C24E-4C15-9667-7EFC839D524C}">
      <dgm:prSet/>
      <dgm:spPr/>
      <dgm:t>
        <a:bodyPr/>
        <a:lstStyle/>
        <a:p>
          <a:endParaRPr lang="en-GB"/>
        </a:p>
      </dgm:t>
    </dgm:pt>
    <dgm:pt modelId="{24C9900C-D43F-4FCF-A81F-003E5C096C61}" type="sibTrans" cxnId="{65609FCD-C24E-4C15-9667-7EFC839D524C}">
      <dgm:prSet/>
      <dgm:spPr/>
      <dgm:t>
        <a:bodyPr/>
        <a:lstStyle/>
        <a:p>
          <a:endParaRPr lang="en-GB"/>
        </a:p>
      </dgm:t>
    </dgm:pt>
    <dgm:pt modelId="{644F6FB7-4B5F-4DCB-9E44-4E13ACBE41E7}" type="pres">
      <dgm:prSet presAssocID="{6A6C81EB-1089-44A7-9B97-4336AF53967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1DCBDA1-64A3-4D98-96AB-E20B5AA5973C}" type="pres">
      <dgm:prSet presAssocID="{8715579D-1D8C-4D20-982E-E9358E3B4D8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F74EEF-269B-4611-B06B-0AC227CFB8A4}" type="pres">
      <dgm:prSet presAssocID="{8715579D-1D8C-4D20-982E-E9358E3B4D8A}" presName="gear1srcNode" presStyleLbl="node1" presStyleIdx="0" presStyleCnt="3"/>
      <dgm:spPr/>
      <dgm:t>
        <a:bodyPr/>
        <a:lstStyle/>
        <a:p>
          <a:endParaRPr lang="en-GB"/>
        </a:p>
      </dgm:t>
    </dgm:pt>
    <dgm:pt modelId="{8807D123-B5CF-45EA-A0C3-ADF3F7ADCCCB}" type="pres">
      <dgm:prSet presAssocID="{8715579D-1D8C-4D20-982E-E9358E3B4D8A}" presName="gear1dstNode" presStyleLbl="node1" presStyleIdx="0" presStyleCnt="3"/>
      <dgm:spPr/>
      <dgm:t>
        <a:bodyPr/>
        <a:lstStyle/>
        <a:p>
          <a:endParaRPr lang="en-GB"/>
        </a:p>
      </dgm:t>
    </dgm:pt>
    <dgm:pt modelId="{87E8C2FA-0977-425C-8171-D0942E5B85E1}" type="pres">
      <dgm:prSet presAssocID="{FCB380A4-3FFE-434B-A222-27F3A538962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C94D20C-EA13-4D29-9C56-4DA3B990E3F4}" type="pres">
      <dgm:prSet presAssocID="{FCB380A4-3FFE-434B-A222-27F3A5389623}" presName="gear2srcNode" presStyleLbl="node1" presStyleIdx="1" presStyleCnt="3"/>
      <dgm:spPr/>
      <dgm:t>
        <a:bodyPr/>
        <a:lstStyle/>
        <a:p>
          <a:endParaRPr lang="en-GB"/>
        </a:p>
      </dgm:t>
    </dgm:pt>
    <dgm:pt modelId="{894A620D-27BE-4480-8160-69D9931A93B0}" type="pres">
      <dgm:prSet presAssocID="{FCB380A4-3FFE-434B-A222-27F3A5389623}" presName="gear2dstNode" presStyleLbl="node1" presStyleIdx="1" presStyleCnt="3"/>
      <dgm:spPr/>
      <dgm:t>
        <a:bodyPr/>
        <a:lstStyle/>
        <a:p>
          <a:endParaRPr lang="en-GB"/>
        </a:p>
      </dgm:t>
    </dgm:pt>
    <dgm:pt modelId="{8CC08232-AAC6-46C4-866D-0DDC88D17580}" type="pres">
      <dgm:prSet presAssocID="{E9BB2950-2126-488D-B683-606971870A8D}" presName="gear3" presStyleLbl="node1" presStyleIdx="2" presStyleCnt="3"/>
      <dgm:spPr/>
      <dgm:t>
        <a:bodyPr/>
        <a:lstStyle/>
        <a:p>
          <a:endParaRPr lang="en-GB"/>
        </a:p>
      </dgm:t>
    </dgm:pt>
    <dgm:pt modelId="{CE7A3A25-7A71-472B-8EC1-91E8E151A2B1}" type="pres">
      <dgm:prSet presAssocID="{E9BB2950-2126-488D-B683-606971870A8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BA61C3-0C39-409F-802B-53E14D5C9851}" type="pres">
      <dgm:prSet presAssocID="{E9BB2950-2126-488D-B683-606971870A8D}" presName="gear3srcNode" presStyleLbl="node1" presStyleIdx="2" presStyleCnt="3"/>
      <dgm:spPr/>
      <dgm:t>
        <a:bodyPr/>
        <a:lstStyle/>
        <a:p>
          <a:endParaRPr lang="en-GB"/>
        </a:p>
      </dgm:t>
    </dgm:pt>
    <dgm:pt modelId="{CB96A481-56A1-45B2-AAFB-B909F6C8D9B1}" type="pres">
      <dgm:prSet presAssocID="{E9BB2950-2126-488D-B683-606971870A8D}" presName="gear3dstNode" presStyleLbl="node1" presStyleIdx="2" presStyleCnt="3"/>
      <dgm:spPr/>
      <dgm:t>
        <a:bodyPr/>
        <a:lstStyle/>
        <a:p>
          <a:endParaRPr lang="en-GB"/>
        </a:p>
      </dgm:t>
    </dgm:pt>
    <dgm:pt modelId="{D89D226F-1C71-4C14-90E0-3CDD48E24BD1}" type="pres">
      <dgm:prSet presAssocID="{833A9849-DE3E-49E3-B835-54FB3FD7F17F}" presName="connector1" presStyleLbl="sibTrans2D1" presStyleIdx="0" presStyleCnt="3"/>
      <dgm:spPr/>
      <dgm:t>
        <a:bodyPr/>
        <a:lstStyle/>
        <a:p>
          <a:endParaRPr lang="en-GB"/>
        </a:p>
      </dgm:t>
    </dgm:pt>
    <dgm:pt modelId="{7C30A88A-5C1A-49D1-9021-EF8A672FB409}" type="pres">
      <dgm:prSet presAssocID="{93755040-AC40-4C6B-B769-134C2477F53B}" presName="connector2" presStyleLbl="sibTrans2D1" presStyleIdx="1" presStyleCnt="3"/>
      <dgm:spPr/>
      <dgm:t>
        <a:bodyPr/>
        <a:lstStyle/>
        <a:p>
          <a:endParaRPr lang="en-GB"/>
        </a:p>
      </dgm:t>
    </dgm:pt>
    <dgm:pt modelId="{13276D4A-B24D-4A1A-A7B2-6C588D97C513}" type="pres">
      <dgm:prSet presAssocID="{24C9900C-D43F-4FCF-A81F-003E5C096C61}" presName="connector3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D89B19AA-A657-4164-BE4B-F69770169A32}" type="presOf" srcId="{FCB380A4-3FFE-434B-A222-27F3A5389623}" destId="{87E8C2FA-0977-425C-8171-D0942E5B85E1}" srcOrd="0" destOrd="0" presId="urn:microsoft.com/office/officeart/2005/8/layout/gear1"/>
    <dgm:cxn modelId="{19BA91B1-08D1-40B1-A811-90B4D473EF95}" type="presOf" srcId="{8715579D-1D8C-4D20-982E-E9358E3B4D8A}" destId="{8807D123-B5CF-45EA-A0C3-ADF3F7ADCCCB}" srcOrd="2" destOrd="0" presId="urn:microsoft.com/office/officeart/2005/8/layout/gear1"/>
    <dgm:cxn modelId="{F271EF47-C781-4F48-901B-9B234F87CF88}" srcId="{6A6C81EB-1089-44A7-9B97-4336AF53967C}" destId="{FCB380A4-3FFE-434B-A222-27F3A5389623}" srcOrd="1" destOrd="0" parTransId="{4188845A-1CC7-45FB-8557-5E9B59730DA3}" sibTransId="{93755040-AC40-4C6B-B769-134C2477F53B}"/>
    <dgm:cxn modelId="{2352E0E9-9CB3-4C86-925D-4E39CC8E655C}" type="presOf" srcId="{6A6C81EB-1089-44A7-9B97-4336AF53967C}" destId="{644F6FB7-4B5F-4DCB-9E44-4E13ACBE41E7}" srcOrd="0" destOrd="0" presId="urn:microsoft.com/office/officeart/2005/8/layout/gear1"/>
    <dgm:cxn modelId="{B6A1310C-05FB-430C-BBD9-4621060F3F4F}" type="presOf" srcId="{FCB380A4-3FFE-434B-A222-27F3A5389623}" destId="{AC94D20C-EA13-4D29-9C56-4DA3B990E3F4}" srcOrd="1" destOrd="0" presId="urn:microsoft.com/office/officeart/2005/8/layout/gear1"/>
    <dgm:cxn modelId="{CB8A66A5-6BB2-420D-8B93-B6EE404004A7}" type="presOf" srcId="{93755040-AC40-4C6B-B769-134C2477F53B}" destId="{7C30A88A-5C1A-49D1-9021-EF8A672FB409}" srcOrd="0" destOrd="0" presId="urn:microsoft.com/office/officeart/2005/8/layout/gear1"/>
    <dgm:cxn modelId="{3D18AD39-C60D-4B2F-9FBC-2A0959EFB74A}" type="presOf" srcId="{E9BB2950-2126-488D-B683-606971870A8D}" destId="{34BA61C3-0C39-409F-802B-53E14D5C9851}" srcOrd="2" destOrd="0" presId="urn:microsoft.com/office/officeart/2005/8/layout/gear1"/>
    <dgm:cxn modelId="{157CC06C-54AF-43F7-A391-FDAF496AB94E}" type="presOf" srcId="{E9BB2950-2126-488D-B683-606971870A8D}" destId="{CE7A3A25-7A71-472B-8EC1-91E8E151A2B1}" srcOrd="1" destOrd="0" presId="urn:microsoft.com/office/officeart/2005/8/layout/gear1"/>
    <dgm:cxn modelId="{ECDCAC1D-6A5A-47E5-BAEB-6E4499186021}" type="presOf" srcId="{24C9900C-D43F-4FCF-A81F-003E5C096C61}" destId="{13276D4A-B24D-4A1A-A7B2-6C588D97C513}" srcOrd="0" destOrd="0" presId="urn:microsoft.com/office/officeart/2005/8/layout/gear1"/>
    <dgm:cxn modelId="{0DBC8EAB-EF2C-4BDB-9CED-8AC06FF7579D}" srcId="{6A6C81EB-1089-44A7-9B97-4336AF53967C}" destId="{8715579D-1D8C-4D20-982E-E9358E3B4D8A}" srcOrd="0" destOrd="0" parTransId="{36E582A2-1AD4-4F1C-A321-FEEBE6971688}" sibTransId="{833A9849-DE3E-49E3-B835-54FB3FD7F17F}"/>
    <dgm:cxn modelId="{6E317349-0433-47DC-8F95-998C70623EF2}" type="presOf" srcId="{8715579D-1D8C-4D20-982E-E9358E3B4D8A}" destId="{39F74EEF-269B-4611-B06B-0AC227CFB8A4}" srcOrd="1" destOrd="0" presId="urn:microsoft.com/office/officeart/2005/8/layout/gear1"/>
    <dgm:cxn modelId="{05472494-2BC0-414D-AD9E-6D2E47BD1739}" type="presOf" srcId="{8715579D-1D8C-4D20-982E-E9358E3B4D8A}" destId="{81DCBDA1-64A3-4D98-96AB-E20B5AA5973C}" srcOrd="0" destOrd="0" presId="urn:microsoft.com/office/officeart/2005/8/layout/gear1"/>
    <dgm:cxn modelId="{E8C9C3AB-BCA0-4503-B7C0-0EFCF17B1B61}" type="presOf" srcId="{833A9849-DE3E-49E3-B835-54FB3FD7F17F}" destId="{D89D226F-1C71-4C14-90E0-3CDD48E24BD1}" srcOrd="0" destOrd="0" presId="urn:microsoft.com/office/officeart/2005/8/layout/gear1"/>
    <dgm:cxn modelId="{65609FCD-C24E-4C15-9667-7EFC839D524C}" srcId="{6A6C81EB-1089-44A7-9B97-4336AF53967C}" destId="{E9BB2950-2126-488D-B683-606971870A8D}" srcOrd="2" destOrd="0" parTransId="{472EA36F-5657-4FD1-8433-F454ACD54CAD}" sibTransId="{24C9900C-D43F-4FCF-A81F-003E5C096C61}"/>
    <dgm:cxn modelId="{413F223C-220D-4A87-B553-CE09DFA71CCE}" type="presOf" srcId="{FCB380A4-3FFE-434B-A222-27F3A5389623}" destId="{894A620D-27BE-4480-8160-69D9931A93B0}" srcOrd="2" destOrd="0" presId="urn:microsoft.com/office/officeart/2005/8/layout/gear1"/>
    <dgm:cxn modelId="{7E1BF78D-3C58-4062-A054-ECAF582B324F}" type="presOf" srcId="{E9BB2950-2126-488D-B683-606971870A8D}" destId="{CB96A481-56A1-45B2-AAFB-B909F6C8D9B1}" srcOrd="3" destOrd="0" presId="urn:microsoft.com/office/officeart/2005/8/layout/gear1"/>
    <dgm:cxn modelId="{B80AD154-AAAE-413E-9879-9F6123AC72AD}" type="presOf" srcId="{E9BB2950-2126-488D-B683-606971870A8D}" destId="{8CC08232-AAC6-46C4-866D-0DDC88D17580}" srcOrd="0" destOrd="0" presId="urn:microsoft.com/office/officeart/2005/8/layout/gear1"/>
    <dgm:cxn modelId="{76A8307A-944A-404B-89C5-67168CBEC807}" type="presParOf" srcId="{644F6FB7-4B5F-4DCB-9E44-4E13ACBE41E7}" destId="{81DCBDA1-64A3-4D98-96AB-E20B5AA5973C}" srcOrd="0" destOrd="0" presId="urn:microsoft.com/office/officeart/2005/8/layout/gear1"/>
    <dgm:cxn modelId="{58F05E22-6A79-49E8-A3D9-D95970DA6467}" type="presParOf" srcId="{644F6FB7-4B5F-4DCB-9E44-4E13ACBE41E7}" destId="{39F74EEF-269B-4611-B06B-0AC227CFB8A4}" srcOrd="1" destOrd="0" presId="urn:microsoft.com/office/officeart/2005/8/layout/gear1"/>
    <dgm:cxn modelId="{D7448091-FB0B-4D34-8D66-293618A85A03}" type="presParOf" srcId="{644F6FB7-4B5F-4DCB-9E44-4E13ACBE41E7}" destId="{8807D123-B5CF-45EA-A0C3-ADF3F7ADCCCB}" srcOrd="2" destOrd="0" presId="urn:microsoft.com/office/officeart/2005/8/layout/gear1"/>
    <dgm:cxn modelId="{DE6FC6D0-3065-4EFE-9728-79A0634B913A}" type="presParOf" srcId="{644F6FB7-4B5F-4DCB-9E44-4E13ACBE41E7}" destId="{87E8C2FA-0977-425C-8171-D0942E5B85E1}" srcOrd="3" destOrd="0" presId="urn:microsoft.com/office/officeart/2005/8/layout/gear1"/>
    <dgm:cxn modelId="{8CBF8ACD-EE79-4D15-AACD-B191079D6DC2}" type="presParOf" srcId="{644F6FB7-4B5F-4DCB-9E44-4E13ACBE41E7}" destId="{AC94D20C-EA13-4D29-9C56-4DA3B990E3F4}" srcOrd="4" destOrd="0" presId="urn:microsoft.com/office/officeart/2005/8/layout/gear1"/>
    <dgm:cxn modelId="{69A2B1C9-BB3C-4A66-873F-ACA10A290DC1}" type="presParOf" srcId="{644F6FB7-4B5F-4DCB-9E44-4E13ACBE41E7}" destId="{894A620D-27BE-4480-8160-69D9931A93B0}" srcOrd="5" destOrd="0" presId="urn:microsoft.com/office/officeart/2005/8/layout/gear1"/>
    <dgm:cxn modelId="{FCA396EB-C4A7-4EE9-9070-CE02A2DBCBD0}" type="presParOf" srcId="{644F6FB7-4B5F-4DCB-9E44-4E13ACBE41E7}" destId="{8CC08232-AAC6-46C4-866D-0DDC88D17580}" srcOrd="6" destOrd="0" presId="urn:microsoft.com/office/officeart/2005/8/layout/gear1"/>
    <dgm:cxn modelId="{1D700421-3694-4C37-82C1-D8C19A54EEB7}" type="presParOf" srcId="{644F6FB7-4B5F-4DCB-9E44-4E13ACBE41E7}" destId="{CE7A3A25-7A71-472B-8EC1-91E8E151A2B1}" srcOrd="7" destOrd="0" presId="urn:microsoft.com/office/officeart/2005/8/layout/gear1"/>
    <dgm:cxn modelId="{E6007EF0-2E3D-4EFB-B2A0-B5D09486AD31}" type="presParOf" srcId="{644F6FB7-4B5F-4DCB-9E44-4E13ACBE41E7}" destId="{34BA61C3-0C39-409F-802B-53E14D5C9851}" srcOrd="8" destOrd="0" presId="urn:microsoft.com/office/officeart/2005/8/layout/gear1"/>
    <dgm:cxn modelId="{8E8EBE19-C724-4D0A-A2AB-2013CF90CFC6}" type="presParOf" srcId="{644F6FB7-4B5F-4DCB-9E44-4E13ACBE41E7}" destId="{CB96A481-56A1-45B2-AAFB-B909F6C8D9B1}" srcOrd="9" destOrd="0" presId="urn:microsoft.com/office/officeart/2005/8/layout/gear1"/>
    <dgm:cxn modelId="{92FA1CA9-3838-49B9-A2F3-82053BA630BE}" type="presParOf" srcId="{644F6FB7-4B5F-4DCB-9E44-4E13ACBE41E7}" destId="{D89D226F-1C71-4C14-90E0-3CDD48E24BD1}" srcOrd="10" destOrd="0" presId="urn:microsoft.com/office/officeart/2005/8/layout/gear1"/>
    <dgm:cxn modelId="{83AD4824-D632-4D1C-B13D-BC5A3EB1D9F1}" type="presParOf" srcId="{644F6FB7-4B5F-4DCB-9E44-4E13ACBE41E7}" destId="{7C30A88A-5C1A-49D1-9021-EF8A672FB409}" srcOrd="11" destOrd="0" presId="urn:microsoft.com/office/officeart/2005/8/layout/gear1"/>
    <dgm:cxn modelId="{4CF2408B-1F7F-4A47-9475-690D16F180D1}" type="presParOf" srcId="{644F6FB7-4B5F-4DCB-9E44-4E13ACBE41E7}" destId="{13276D4A-B24D-4A1A-A7B2-6C588D97C51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EE7D5-D5B7-44D2-8823-1839A6A9B917}" type="doc">
      <dgm:prSet loTypeId="urn:microsoft.com/office/officeart/2005/8/layout/bProcess4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F045DDE-626D-4CB6-971E-39192634BFAB}">
      <dgm:prSet phldrT="[Text]"/>
      <dgm:spPr/>
      <dgm:t>
        <a:bodyPr/>
        <a:lstStyle/>
        <a:p>
          <a:r>
            <a:rPr lang="en-GB" dirty="0" smtClean="0"/>
            <a:t>Earthquake occurs </a:t>
          </a:r>
          <a:endParaRPr lang="en-GB" dirty="0"/>
        </a:p>
      </dgm:t>
    </dgm:pt>
    <dgm:pt modelId="{C07B6897-6D75-4E57-AFFB-2DC74711033B}" type="parTrans" cxnId="{0F64965A-DAE8-4EF9-8309-FA82D541D5AD}">
      <dgm:prSet/>
      <dgm:spPr/>
      <dgm:t>
        <a:bodyPr/>
        <a:lstStyle/>
        <a:p>
          <a:endParaRPr lang="en-GB"/>
        </a:p>
      </dgm:t>
    </dgm:pt>
    <dgm:pt modelId="{78BBBFF8-CDC0-4ECA-97F6-4D6452102FD7}" type="sibTrans" cxnId="{0F64965A-DAE8-4EF9-8309-FA82D541D5AD}">
      <dgm:prSet/>
      <dgm:spPr/>
      <dgm:t>
        <a:bodyPr/>
        <a:lstStyle/>
        <a:p>
          <a:endParaRPr lang="en-GB"/>
        </a:p>
      </dgm:t>
    </dgm:pt>
    <dgm:pt modelId="{7CD2B2E9-FEAD-4065-B72E-6A6A2F035E8E}">
      <dgm:prSet/>
      <dgm:spPr/>
      <dgm:t>
        <a:bodyPr/>
        <a:lstStyle/>
        <a:p>
          <a:r>
            <a:rPr lang="en-GB" dirty="0" smtClean="0"/>
            <a:t>Android device detects vibration</a:t>
          </a:r>
          <a:endParaRPr lang="en-GB" dirty="0"/>
        </a:p>
      </dgm:t>
    </dgm:pt>
    <dgm:pt modelId="{0F8B015C-9AE8-4A33-8C52-E22A3ED32137}" type="parTrans" cxnId="{44F21A63-0DB4-4393-859F-89AF89682A91}">
      <dgm:prSet/>
      <dgm:spPr/>
      <dgm:t>
        <a:bodyPr/>
        <a:lstStyle/>
        <a:p>
          <a:endParaRPr lang="en-GB"/>
        </a:p>
      </dgm:t>
    </dgm:pt>
    <dgm:pt modelId="{C6ECDFDD-5063-4C63-9BC5-F2B5393F1C6A}" type="sibTrans" cxnId="{44F21A63-0DB4-4393-859F-89AF89682A91}">
      <dgm:prSet/>
      <dgm:spPr/>
      <dgm:t>
        <a:bodyPr/>
        <a:lstStyle/>
        <a:p>
          <a:endParaRPr lang="en-GB"/>
        </a:p>
      </dgm:t>
    </dgm:pt>
    <dgm:pt modelId="{F3B11F16-678E-418E-B035-460B61BA1E6A}">
      <dgm:prSet/>
      <dgm:spPr/>
      <dgm:t>
        <a:bodyPr/>
        <a:lstStyle/>
        <a:p>
          <a:r>
            <a:rPr lang="en-GB" dirty="0" smtClean="0"/>
            <a:t>Android decides whether it is real earthquake</a:t>
          </a:r>
          <a:endParaRPr lang="en-GB" dirty="0"/>
        </a:p>
      </dgm:t>
    </dgm:pt>
    <dgm:pt modelId="{6F0B9DFE-AA9B-47DE-A567-B858843E62E7}" type="parTrans" cxnId="{A5F44F1F-C76B-42E5-BF48-2EBB3B17F72B}">
      <dgm:prSet/>
      <dgm:spPr/>
      <dgm:t>
        <a:bodyPr/>
        <a:lstStyle/>
        <a:p>
          <a:endParaRPr lang="en-GB"/>
        </a:p>
      </dgm:t>
    </dgm:pt>
    <dgm:pt modelId="{CF15B484-566A-48E7-BFC6-987F6CFA3D6F}" type="sibTrans" cxnId="{A5F44F1F-C76B-42E5-BF48-2EBB3B17F72B}">
      <dgm:prSet/>
      <dgm:spPr/>
      <dgm:t>
        <a:bodyPr/>
        <a:lstStyle/>
        <a:p>
          <a:endParaRPr lang="en-GB"/>
        </a:p>
      </dgm:t>
    </dgm:pt>
    <dgm:pt modelId="{8F2CF34F-DB14-430B-A0F9-6D3B24E60A18}">
      <dgm:prSet/>
      <dgm:spPr/>
      <dgm:t>
        <a:bodyPr/>
        <a:lstStyle/>
        <a:p>
          <a:r>
            <a:rPr lang="en-GB" dirty="0" smtClean="0"/>
            <a:t>If it is then it sends GPS data to Parse database</a:t>
          </a:r>
          <a:endParaRPr lang="en-GB" dirty="0"/>
        </a:p>
      </dgm:t>
    </dgm:pt>
    <dgm:pt modelId="{0413D769-9F3E-4178-9948-5E1C390E5B08}" type="parTrans" cxnId="{45D27330-18C0-4588-BB08-D326F2E07E33}">
      <dgm:prSet/>
      <dgm:spPr/>
      <dgm:t>
        <a:bodyPr/>
        <a:lstStyle/>
        <a:p>
          <a:endParaRPr lang="en-GB"/>
        </a:p>
      </dgm:t>
    </dgm:pt>
    <dgm:pt modelId="{2E273BC9-0B93-4648-BB30-B9160093D9A4}" type="sibTrans" cxnId="{45D27330-18C0-4588-BB08-D326F2E07E33}">
      <dgm:prSet/>
      <dgm:spPr/>
      <dgm:t>
        <a:bodyPr/>
        <a:lstStyle/>
        <a:p>
          <a:endParaRPr lang="en-GB"/>
        </a:p>
      </dgm:t>
    </dgm:pt>
    <dgm:pt modelId="{3B119D00-B9CE-4EC4-90D3-1A5DE7683C90}">
      <dgm:prSet/>
      <dgm:spPr/>
      <dgm:t>
        <a:bodyPr/>
        <a:lstStyle/>
        <a:p>
          <a:r>
            <a:rPr lang="en-GB" dirty="0" smtClean="0"/>
            <a:t>Parse stores </a:t>
          </a:r>
          <a:r>
            <a:rPr lang="en-GB" dirty="0" smtClean="0"/>
            <a:t>latitude, longitude &amp; magnitude</a:t>
          </a:r>
          <a:endParaRPr lang="en-GB" dirty="0"/>
        </a:p>
      </dgm:t>
    </dgm:pt>
    <dgm:pt modelId="{FA15D9CA-1704-4DC4-BE7E-79C04F85EF3B}" type="parTrans" cxnId="{1AAE3A11-9485-4918-80B9-E3AA3BD8C47E}">
      <dgm:prSet/>
      <dgm:spPr/>
      <dgm:t>
        <a:bodyPr/>
        <a:lstStyle/>
        <a:p>
          <a:endParaRPr lang="en-GB"/>
        </a:p>
      </dgm:t>
    </dgm:pt>
    <dgm:pt modelId="{62F585FD-B635-4ECC-B7EB-1CA08415EBE8}" type="sibTrans" cxnId="{1AAE3A11-9485-4918-80B9-E3AA3BD8C47E}">
      <dgm:prSet/>
      <dgm:spPr/>
      <dgm:t>
        <a:bodyPr/>
        <a:lstStyle/>
        <a:p>
          <a:endParaRPr lang="en-GB"/>
        </a:p>
      </dgm:t>
    </dgm:pt>
    <dgm:pt modelId="{8155FC0E-5099-4D24-BE3B-BAE5378695A1}">
      <dgm:prSet/>
      <dgm:spPr/>
      <dgm:t>
        <a:bodyPr/>
        <a:lstStyle/>
        <a:p>
          <a:r>
            <a:rPr lang="en-GB" dirty="0" smtClean="0"/>
            <a:t>Web interface plots Parse data using Google™ Maps API</a:t>
          </a:r>
          <a:endParaRPr lang="en-GB" dirty="0"/>
        </a:p>
      </dgm:t>
    </dgm:pt>
    <dgm:pt modelId="{0A3E258B-04A6-40BD-8834-43A3EF4F7F9D}" type="parTrans" cxnId="{1D6BB636-A7A2-4F83-BA24-E6754691C210}">
      <dgm:prSet/>
      <dgm:spPr/>
      <dgm:t>
        <a:bodyPr/>
        <a:lstStyle/>
        <a:p>
          <a:endParaRPr lang="en-GB"/>
        </a:p>
      </dgm:t>
    </dgm:pt>
    <dgm:pt modelId="{6960B663-2531-40C9-8909-A65B2C844954}" type="sibTrans" cxnId="{1D6BB636-A7A2-4F83-BA24-E6754691C210}">
      <dgm:prSet/>
      <dgm:spPr/>
      <dgm:t>
        <a:bodyPr/>
        <a:lstStyle/>
        <a:p>
          <a:endParaRPr lang="en-GB"/>
        </a:p>
      </dgm:t>
    </dgm:pt>
    <dgm:pt modelId="{EA22FAB6-8A7B-425E-88A7-3A00A18317D8}" type="pres">
      <dgm:prSet presAssocID="{145EE7D5-D5B7-44D2-8823-1839A6A9B91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BC243322-EFD4-481B-8F4A-F57DD5E736A1}" type="pres">
      <dgm:prSet presAssocID="{CF045DDE-626D-4CB6-971E-39192634BFAB}" presName="compNode" presStyleCnt="0"/>
      <dgm:spPr/>
    </dgm:pt>
    <dgm:pt modelId="{360BC8DA-AE4D-4D26-8E2E-DB8FF8BD665C}" type="pres">
      <dgm:prSet presAssocID="{CF045DDE-626D-4CB6-971E-39192634BFAB}" presName="dummyConnPt" presStyleCnt="0"/>
      <dgm:spPr/>
    </dgm:pt>
    <dgm:pt modelId="{AAD9CE1A-8AB1-4246-ADBA-87C8ACA1D6F3}" type="pres">
      <dgm:prSet presAssocID="{CF045DDE-626D-4CB6-971E-39192634BFA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55B35-4CE4-4CA9-9448-F8A495E61AFB}" type="pres">
      <dgm:prSet presAssocID="{78BBBFF8-CDC0-4ECA-97F6-4D6452102FD7}" presName="sibTrans" presStyleLbl="bgSibTrans2D1" presStyleIdx="0" presStyleCnt="5"/>
      <dgm:spPr/>
      <dgm:t>
        <a:bodyPr/>
        <a:lstStyle/>
        <a:p>
          <a:endParaRPr lang="en-GB"/>
        </a:p>
      </dgm:t>
    </dgm:pt>
    <dgm:pt modelId="{C2541FC4-15A4-4998-AE12-4C46B22826AF}" type="pres">
      <dgm:prSet presAssocID="{7CD2B2E9-FEAD-4065-B72E-6A6A2F035E8E}" presName="compNode" presStyleCnt="0"/>
      <dgm:spPr/>
    </dgm:pt>
    <dgm:pt modelId="{AE706133-EAC7-446C-BAFA-C989A5F54074}" type="pres">
      <dgm:prSet presAssocID="{7CD2B2E9-FEAD-4065-B72E-6A6A2F035E8E}" presName="dummyConnPt" presStyleCnt="0"/>
      <dgm:spPr/>
    </dgm:pt>
    <dgm:pt modelId="{1346F9A5-A5E2-4EE4-85D7-4473C0E8E16C}" type="pres">
      <dgm:prSet presAssocID="{7CD2B2E9-FEAD-4065-B72E-6A6A2F035E8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B46E99-868D-42C6-9FC9-8C836207AD85}" type="pres">
      <dgm:prSet presAssocID="{C6ECDFDD-5063-4C63-9BC5-F2B5393F1C6A}" presName="sibTrans" presStyleLbl="bgSibTrans2D1" presStyleIdx="1" presStyleCnt="5"/>
      <dgm:spPr/>
      <dgm:t>
        <a:bodyPr/>
        <a:lstStyle/>
        <a:p>
          <a:endParaRPr lang="en-GB"/>
        </a:p>
      </dgm:t>
    </dgm:pt>
    <dgm:pt modelId="{7C317B1E-36C3-4C9C-8736-B2EF002CFADD}" type="pres">
      <dgm:prSet presAssocID="{F3B11F16-678E-418E-B035-460B61BA1E6A}" presName="compNode" presStyleCnt="0"/>
      <dgm:spPr/>
    </dgm:pt>
    <dgm:pt modelId="{3DA49FBB-BA19-4DF3-BCA4-7208320E6B52}" type="pres">
      <dgm:prSet presAssocID="{F3B11F16-678E-418E-B035-460B61BA1E6A}" presName="dummyConnPt" presStyleCnt="0"/>
      <dgm:spPr/>
    </dgm:pt>
    <dgm:pt modelId="{64B7F190-29FC-49E6-8901-69814F838DDF}" type="pres">
      <dgm:prSet presAssocID="{F3B11F16-678E-418E-B035-460B61BA1E6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30584D-6956-4ED8-96A7-AD0465238BA4}" type="pres">
      <dgm:prSet presAssocID="{CF15B484-566A-48E7-BFC6-987F6CFA3D6F}" presName="sibTrans" presStyleLbl="bgSibTrans2D1" presStyleIdx="2" presStyleCnt="5"/>
      <dgm:spPr/>
      <dgm:t>
        <a:bodyPr/>
        <a:lstStyle/>
        <a:p>
          <a:endParaRPr lang="en-GB"/>
        </a:p>
      </dgm:t>
    </dgm:pt>
    <dgm:pt modelId="{28BD7D86-6547-440E-BFF1-29D2D9FB837F}" type="pres">
      <dgm:prSet presAssocID="{8F2CF34F-DB14-430B-A0F9-6D3B24E60A18}" presName="compNode" presStyleCnt="0"/>
      <dgm:spPr/>
    </dgm:pt>
    <dgm:pt modelId="{37D7768D-53C1-4EEE-B961-427F895AEE29}" type="pres">
      <dgm:prSet presAssocID="{8F2CF34F-DB14-430B-A0F9-6D3B24E60A18}" presName="dummyConnPt" presStyleCnt="0"/>
      <dgm:spPr/>
    </dgm:pt>
    <dgm:pt modelId="{1FDAD97E-BAEB-4465-8979-2211183CDDEA}" type="pres">
      <dgm:prSet presAssocID="{8F2CF34F-DB14-430B-A0F9-6D3B24E60A1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2F758C5-EE21-4F12-9C67-F73A9CA4EDC3}" type="pres">
      <dgm:prSet presAssocID="{2E273BC9-0B93-4648-BB30-B9160093D9A4}" presName="sibTrans" presStyleLbl="bgSibTrans2D1" presStyleIdx="3" presStyleCnt="5"/>
      <dgm:spPr/>
      <dgm:t>
        <a:bodyPr/>
        <a:lstStyle/>
        <a:p>
          <a:endParaRPr lang="en-GB"/>
        </a:p>
      </dgm:t>
    </dgm:pt>
    <dgm:pt modelId="{4417CF16-CFB9-4B85-A896-654746BF9A37}" type="pres">
      <dgm:prSet presAssocID="{3B119D00-B9CE-4EC4-90D3-1A5DE7683C90}" presName="compNode" presStyleCnt="0"/>
      <dgm:spPr/>
    </dgm:pt>
    <dgm:pt modelId="{302299D0-3E6E-4717-AA49-E7164811601C}" type="pres">
      <dgm:prSet presAssocID="{3B119D00-B9CE-4EC4-90D3-1A5DE7683C90}" presName="dummyConnPt" presStyleCnt="0"/>
      <dgm:spPr/>
    </dgm:pt>
    <dgm:pt modelId="{064F69CD-968C-4855-B79A-1EC7913C5710}" type="pres">
      <dgm:prSet presAssocID="{3B119D00-B9CE-4EC4-90D3-1A5DE7683C9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2C9AE0-0972-4F33-BB27-08B8F74C549D}" type="pres">
      <dgm:prSet presAssocID="{62F585FD-B635-4ECC-B7EB-1CA08415EBE8}" presName="sibTrans" presStyleLbl="bgSibTrans2D1" presStyleIdx="4" presStyleCnt="5"/>
      <dgm:spPr/>
      <dgm:t>
        <a:bodyPr/>
        <a:lstStyle/>
        <a:p>
          <a:endParaRPr lang="en-GB"/>
        </a:p>
      </dgm:t>
    </dgm:pt>
    <dgm:pt modelId="{6E8CDB80-6522-492B-A6C6-535C7EC152DE}" type="pres">
      <dgm:prSet presAssocID="{8155FC0E-5099-4D24-BE3B-BAE5378695A1}" presName="compNode" presStyleCnt="0"/>
      <dgm:spPr/>
    </dgm:pt>
    <dgm:pt modelId="{0036721F-3946-4E23-971F-0DDE28632D45}" type="pres">
      <dgm:prSet presAssocID="{8155FC0E-5099-4D24-BE3B-BAE5378695A1}" presName="dummyConnPt" presStyleCnt="0"/>
      <dgm:spPr/>
    </dgm:pt>
    <dgm:pt modelId="{2AF85ADC-28C2-450A-87BA-AF49A6E0BB2E}" type="pres">
      <dgm:prSet presAssocID="{8155FC0E-5099-4D24-BE3B-BAE5378695A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8AF1080-C3A6-4CC4-AB3E-2FEF4E367910}" type="presOf" srcId="{CF045DDE-626D-4CB6-971E-39192634BFAB}" destId="{AAD9CE1A-8AB1-4246-ADBA-87C8ACA1D6F3}" srcOrd="0" destOrd="0" presId="urn:microsoft.com/office/officeart/2005/8/layout/bProcess4"/>
    <dgm:cxn modelId="{F12F7851-8C8A-4DDC-B8AE-EEB948E75464}" type="presOf" srcId="{78BBBFF8-CDC0-4ECA-97F6-4D6452102FD7}" destId="{BB055B35-4CE4-4CA9-9448-F8A495E61AFB}" srcOrd="0" destOrd="0" presId="urn:microsoft.com/office/officeart/2005/8/layout/bProcess4"/>
    <dgm:cxn modelId="{C2B5710B-815E-4BF8-9695-80E6ECFF5A1B}" type="presOf" srcId="{2E273BC9-0B93-4648-BB30-B9160093D9A4}" destId="{52F758C5-EE21-4F12-9C67-F73A9CA4EDC3}" srcOrd="0" destOrd="0" presId="urn:microsoft.com/office/officeart/2005/8/layout/bProcess4"/>
    <dgm:cxn modelId="{45D27330-18C0-4588-BB08-D326F2E07E33}" srcId="{145EE7D5-D5B7-44D2-8823-1839A6A9B917}" destId="{8F2CF34F-DB14-430B-A0F9-6D3B24E60A18}" srcOrd="3" destOrd="0" parTransId="{0413D769-9F3E-4178-9948-5E1C390E5B08}" sibTransId="{2E273BC9-0B93-4648-BB30-B9160093D9A4}"/>
    <dgm:cxn modelId="{820316F2-78FB-4E56-A7D3-4FF32C93AE84}" type="presOf" srcId="{145EE7D5-D5B7-44D2-8823-1839A6A9B917}" destId="{EA22FAB6-8A7B-425E-88A7-3A00A18317D8}" srcOrd="0" destOrd="0" presId="urn:microsoft.com/office/officeart/2005/8/layout/bProcess4"/>
    <dgm:cxn modelId="{1C980F59-F257-4E03-BA54-0B0CFDD0D9A8}" type="presOf" srcId="{CF15B484-566A-48E7-BFC6-987F6CFA3D6F}" destId="{CC30584D-6956-4ED8-96A7-AD0465238BA4}" srcOrd="0" destOrd="0" presId="urn:microsoft.com/office/officeart/2005/8/layout/bProcess4"/>
    <dgm:cxn modelId="{763E3699-49E8-4B0D-9023-A8C10339B6CE}" type="presOf" srcId="{62F585FD-B635-4ECC-B7EB-1CA08415EBE8}" destId="{862C9AE0-0972-4F33-BB27-08B8F74C549D}" srcOrd="0" destOrd="0" presId="urn:microsoft.com/office/officeart/2005/8/layout/bProcess4"/>
    <dgm:cxn modelId="{6FDE4703-CC60-49E1-8630-89517150A22B}" type="presOf" srcId="{8F2CF34F-DB14-430B-A0F9-6D3B24E60A18}" destId="{1FDAD97E-BAEB-4465-8979-2211183CDDEA}" srcOrd="0" destOrd="0" presId="urn:microsoft.com/office/officeart/2005/8/layout/bProcess4"/>
    <dgm:cxn modelId="{A5F44F1F-C76B-42E5-BF48-2EBB3B17F72B}" srcId="{145EE7D5-D5B7-44D2-8823-1839A6A9B917}" destId="{F3B11F16-678E-418E-B035-460B61BA1E6A}" srcOrd="2" destOrd="0" parTransId="{6F0B9DFE-AA9B-47DE-A567-B858843E62E7}" sibTransId="{CF15B484-566A-48E7-BFC6-987F6CFA3D6F}"/>
    <dgm:cxn modelId="{3DD96013-FED0-4719-BFD7-C8BA47D921AD}" type="presOf" srcId="{F3B11F16-678E-418E-B035-460B61BA1E6A}" destId="{64B7F190-29FC-49E6-8901-69814F838DDF}" srcOrd="0" destOrd="0" presId="urn:microsoft.com/office/officeart/2005/8/layout/bProcess4"/>
    <dgm:cxn modelId="{0F64965A-DAE8-4EF9-8309-FA82D541D5AD}" srcId="{145EE7D5-D5B7-44D2-8823-1839A6A9B917}" destId="{CF045DDE-626D-4CB6-971E-39192634BFAB}" srcOrd="0" destOrd="0" parTransId="{C07B6897-6D75-4E57-AFFB-2DC74711033B}" sibTransId="{78BBBFF8-CDC0-4ECA-97F6-4D6452102FD7}"/>
    <dgm:cxn modelId="{1D6BB636-A7A2-4F83-BA24-E6754691C210}" srcId="{145EE7D5-D5B7-44D2-8823-1839A6A9B917}" destId="{8155FC0E-5099-4D24-BE3B-BAE5378695A1}" srcOrd="5" destOrd="0" parTransId="{0A3E258B-04A6-40BD-8834-43A3EF4F7F9D}" sibTransId="{6960B663-2531-40C9-8909-A65B2C844954}"/>
    <dgm:cxn modelId="{1AAE3A11-9485-4918-80B9-E3AA3BD8C47E}" srcId="{145EE7D5-D5B7-44D2-8823-1839A6A9B917}" destId="{3B119D00-B9CE-4EC4-90D3-1A5DE7683C90}" srcOrd="4" destOrd="0" parTransId="{FA15D9CA-1704-4DC4-BE7E-79C04F85EF3B}" sibTransId="{62F585FD-B635-4ECC-B7EB-1CA08415EBE8}"/>
    <dgm:cxn modelId="{1E834F5A-39AD-4232-B602-93CC5EEDF7D2}" type="presOf" srcId="{8155FC0E-5099-4D24-BE3B-BAE5378695A1}" destId="{2AF85ADC-28C2-450A-87BA-AF49A6E0BB2E}" srcOrd="0" destOrd="0" presId="urn:microsoft.com/office/officeart/2005/8/layout/bProcess4"/>
    <dgm:cxn modelId="{D365776A-9BE6-46C6-8BE3-5122F0007F67}" type="presOf" srcId="{3B119D00-B9CE-4EC4-90D3-1A5DE7683C90}" destId="{064F69CD-968C-4855-B79A-1EC7913C5710}" srcOrd="0" destOrd="0" presId="urn:microsoft.com/office/officeart/2005/8/layout/bProcess4"/>
    <dgm:cxn modelId="{C2665DAD-C2C6-4D5F-A07A-585FEB2F498C}" type="presOf" srcId="{C6ECDFDD-5063-4C63-9BC5-F2B5393F1C6A}" destId="{88B46E99-868D-42C6-9FC9-8C836207AD85}" srcOrd="0" destOrd="0" presId="urn:microsoft.com/office/officeart/2005/8/layout/bProcess4"/>
    <dgm:cxn modelId="{5007AE74-7CA9-4134-BDEF-F97C5D3F3307}" type="presOf" srcId="{7CD2B2E9-FEAD-4065-B72E-6A6A2F035E8E}" destId="{1346F9A5-A5E2-4EE4-85D7-4473C0E8E16C}" srcOrd="0" destOrd="0" presId="urn:microsoft.com/office/officeart/2005/8/layout/bProcess4"/>
    <dgm:cxn modelId="{44F21A63-0DB4-4393-859F-89AF89682A91}" srcId="{145EE7D5-D5B7-44D2-8823-1839A6A9B917}" destId="{7CD2B2E9-FEAD-4065-B72E-6A6A2F035E8E}" srcOrd="1" destOrd="0" parTransId="{0F8B015C-9AE8-4A33-8C52-E22A3ED32137}" sibTransId="{C6ECDFDD-5063-4C63-9BC5-F2B5393F1C6A}"/>
    <dgm:cxn modelId="{278CD1A8-5C14-482F-B5EE-FDED6774678B}" type="presParOf" srcId="{EA22FAB6-8A7B-425E-88A7-3A00A18317D8}" destId="{BC243322-EFD4-481B-8F4A-F57DD5E736A1}" srcOrd="0" destOrd="0" presId="urn:microsoft.com/office/officeart/2005/8/layout/bProcess4"/>
    <dgm:cxn modelId="{D1B213F6-4F87-4497-8FCC-E1A0F1C296FC}" type="presParOf" srcId="{BC243322-EFD4-481B-8F4A-F57DD5E736A1}" destId="{360BC8DA-AE4D-4D26-8E2E-DB8FF8BD665C}" srcOrd="0" destOrd="0" presId="urn:microsoft.com/office/officeart/2005/8/layout/bProcess4"/>
    <dgm:cxn modelId="{B00721BD-BF85-43A6-92E3-DE878C36F8EF}" type="presParOf" srcId="{BC243322-EFD4-481B-8F4A-F57DD5E736A1}" destId="{AAD9CE1A-8AB1-4246-ADBA-87C8ACA1D6F3}" srcOrd="1" destOrd="0" presId="urn:microsoft.com/office/officeart/2005/8/layout/bProcess4"/>
    <dgm:cxn modelId="{6DC0EF99-7C4C-421C-83C5-8087839319D3}" type="presParOf" srcId="{EA22FAB6-8A7B-425E-88A7-3A00A18317D8}" destId="{BB055B35-4CE4-4CA9-9448-F8A495E61AFB}" srcOrd="1" destOrd="0" presId="urn:microsoft.com/office/officeart/2005/8/layout/bProcess4"/>
    <dgm:cxn modelId="{6A6BE6B8-A2D9-4D8E-B3DC-E2866429E470}" type="presParOf" srcId="{EA22FAB6-8A7B-425E-88A7-3A00A18317D8}" destId="{C2541FC4-15A4-4998-AE12-4C46B22826AF}" srcOrd="2" destOrd="0" presId="urn:microsoft.com/office/officeart/2005/8/layout/bProcess4"/>
    <dgm:cxn modelId="{05358B37-B2C3-414F-8B1B-65B753C7B98A}" type="presParOf" srcId="{C2541FC4-15A4-4998-AE12-4C46B22826AF}" destId="{AE706133-EAC7-446C-BAFA-C989A5F54074}" srcOrd="0" destOrd="0" presId="urn:microsoft.com/office/officeart/2005/8/layout/bProcess4"/>
    <dgm:cxn modelId="{C066C3D7-145E-44C6-85C1-9575F7DD8012}" type="presParOf" srcId="{C2541FC4-15A4-4998-AE12-4C46B22826AF}" destId="{1346F9A5-A5E2-4EE4-85D7-4473C0E8E16C}" srcOrd="1" destOrd="0" presId="urn:microsoft.com/office/officeart/2005/8/layout/bProcess4"/>
    <dgm:cxn modelId="{CD8A6623-57A8-4C20-A6D5-5E07AECB9688}" type="presParOf" srcId="{EA22FAB6-8A7B-425E-88A7-3A00A18317D8}" destId="{88B46E99-868D-42C6-9FC9-8C836207AD85}" srcOrd="3" destOrd="0" presId="urn:microsoft.com/office/officeart/2005/8/layout/bProcess4"/>
    <dgm:cxn modelId="{1D8357A7-4E53-4353-8885-B35EBB1C9730}" type="presParOf" srcId="{EA22FAB6-8A7B-425E-88A7-3A00A18317D8}" destId="{7C317B1E-36C3-4C9C-8736-B2EF002CFADD}" srcOrd="4" destOrd="0" presId="urn:microsoft.com/office/officeart/2005/8/layout/bProcess4"/>
    <dgm:cxn modelId="{E1BE5312-0025-4B49-AE6D-E0E899B3B23E}" type="presParOf" srcId="{7C317B1E-36C3-4C9C-8736-B2EF002CFADD}" destId="{3DA49FBB-BA19-4DF3-BCA4-7208320E6B52}" srcOrd="0" destOrd="0" presId="urn:microsoft.com/office/officeart/2005/8/layout/bProcess4"/>
    <dgm:cxn modelId="{8C052425-0736-49BE-81F2-C3D7E278979A}" type="presParOf" srcId="{7C317B1E-36C3-4C9C-8736-B2EF002CFADD}" destId="{64B7F190-29FC-49E6-8901-69814F838DDF}" srcOrd="1" destOrd="0" presId="urn:microsoft.com/office/officeart/2005/8/layout/bProcess4"/>
    <dgm:cxn modelId="{DB7A4F3B-D99C-4407-8B5F-6AFB5B669719}" type="presParOf" srcId="{EA22FAB6-8A7B-425E-88A7-3A00A18317D8}" destId="{CC30584D-6956-4ED8-96A7-AD0465238BA4}" srcOrd="5" destOrd="0" presId="urn:microsoft.com/office/officeart/2005/8/layout/bProcess4"/>
    <dgm:cxn modelId="{F94E3A67-78C3-4431-BEEC-818733E52CB3}" type="presParOf" srcId="{EA22FAB6-8A7B-425E-88A7-3A00A18317D8}" destId="{28BD7D86-6547-440E-BFF1-29D2D9FB837F}" srcOrd="6" destOrd="0" presId="urn:microsoft.com/office/officeart/2005/8/layout/bProcess4"/>
    <dgm:cxn modelId="{EA37BEFC-16F4-4000-8E11-CF832C06CD1A}" type="presParOf" srcId="{28BD7D86-6547-440E-BFF1-29D2D9FB837F}" destId="{37D7768D-53C1-4EEE-B961-427F895AEE29}" srcOrd="0" destOrd="0" presId="urn:microsoft.com/office/officeart/2005/8/layout/bProcess4"/>
    <dgm:cxn modelId="{30ECCB38-B034-4CB5-B662-9C82AE0981FF}" type="presParOf" srcId="{28BD7D86-6547-440E-BFF1-29D2D9FB837F}" destId="{1FDAD97E-BAEB-4465-8979-2211183CDDEA}" srcOrd="1" destOrd="0" presId="urn:microsoft.com/office/officeart/2005/8/layout/bProcess4"/>
    <dgm:cxn modelId="{96CA1329-5962-4C8D-A619-3CBBF4BD329A}" type="presParOf" srcId="{EA22FAB6-8A7B-425E-88A7-3A00A18317D8}" destId="{52F758C5-EE21-4F12-9C67-F73A9CA4EDC3}" srcOrd="7" destOrd="0" presId="urn:microsoft.com/office/officeart/2005/8/layout/bProcess4"/>
    <dgm:cxn modelId="{AC955587-303D-4CAE-973E-242407F367C6}" type="presParOf" srcId="{EA22FAB6-8A7B-425E-88A7-3A00A18317D8}" destId="{4417CF16-CFB9-4B85-A896-654746BF9A37}" srcOrd="8" destOrd="0" presId="urn:microsoft.com/office/officeart/2005/8/layout/bProcess4"/>
    <dgm:cxn modelId="{72598524-BC6E-402F-93E5-1A1A87120215}" type="presParOf" srcId="{4417CF16-CFB9-4B85-A896-654746BF9A37}" destId="{302299D0-3E6E-4717-AA49-E7164811601C}" srcOrd="0" destOrd="0" presId="urn:microsoft.com/office/officeart/2005/8/layout/bProcess4"/>
    <dgm:cxn modelId="{9C8D3D54-8367-4232-ACF4-1598263DE8BA}" type="presParOf" srcId="{4417CF16-CFB9-4B85-A896-654746BF9A37}" destId="{064F69CD-968C-4855-B79A-1EC7913C5710}" srcOrd="1" destOrd="0" presId="urn:microsoft.com/office/officeart/2005/8/layout/bProcess4"/>
    <dgm:cxn modelId="{E33EE019-2AE5-4BD3-AE45-FC97F0DE4F39}" type="presParOf" srcId="{EA22FAB6-8A7B-425E-88A7-3A00A18317D8}" destId="{862C9AE0-0972-4F33-BB27-08B8F74C549D}" srcOrd="9" destOrd="0" presId="urn:microsoft.com/office/officeart/2005/8/layout/bProcess4"/>
    <dgm:cxn modelId="{7CB3AB44-6968-4369-BBC2-F8EEF2C59FCF}" type="presParOf" srcId="{EA22FAB6-8A7B-425E-88A7-3A00A18317D8}" destId="{6E8CDB80-6522-492B-A6C6-535C7EC152DE}" srcOrd="10" destOrd="0" presId="urn:microsoft.com/office/officeart/2005/8/layout/bProcess4"/>
    <dgm:cxn modelId="{D66BFE8B-E85D-4F67-83C5-64040C949573}" type="presParOf" srcId="{6E8CDB80-6522-492B-A6C6-535C7EC152DE}" destId="{0036721F-3946-4E23-971F-0DDE28632D45}" srcOrd="0" destOrd="0" presId="urn:microsoft.com/office/officeart/2005/8/layout/bProcess4"/>
    <dgm:cxn modelId="{8E573ECC-86B6-40EC-8FB1-54F3C5DEEFE0}" type="presParOf" srcId="{6E8CDB80-6522-492B-A6C6-535C7EC152DE}" destId="{2AF85ADC-28C2-450A-87BA-AF49A6E0BB2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5EE7D5-D5B7-44D2-8823-1839A6A9B917}" type="doc">
      <dgm:prSet loTypeId="urn:microsoft.com/office/officeart/2005/8/layout/bProcess4" loCatId="process" qsTypeId="urn:microsoft.com/office/officeart/2005/8/quickstyle/3d9" qsCatId="3D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CF045DDE-626D-4CB6-971E-39192634BFAB}">
      <dgm:prSet phldrT="[Text]"/>
      <dgm:spPr/>
      <dgm:t>
        <a:bodyPr/>
        <a:lstStyle/>
        <a:p>
          <a:r>
            <a:rPr lang="en-GB" dirty="0" smtClean="0"/>
            <a:t>“Help” button on Android app is triggered</a:t>
          </a:r>
          <a:endParaRPr lang="en-GB" dirty="0"/>
        </a:p>
      </dgm:t>
    </dgm:pt>
    <dgm:pt modelId="{C07B6897-6D75-4E57-AFFB-2DC74711033B}" type="parTrans" cxnId="{0F64965A-DAE8-4EF9-8309-FA82D541D5AD}">
      <dgm:prSet/>
      <dgm:spPr/>
      <dgm:t>
        <a:bodyPr/>
        <a:lstStyle/>
        <a:p>
          <a:endParaRPr lang="en-GB"/>
        </a:p>
      </dgm:t>
    </dgm:pt>
    <dgm:pt modelId="{78BBBFF8-CDC0-4ECA-97F6-4D6452102FD7}" type="sibTrans" cxnId="{0F64965A-DAE8-4EF9-8309-FA82D541D5AD}">
      <dgm:prSet/>
      <dgm:spPr/>
      <dgm:t>
        <a:bodyPr/>
        <a:lstStyle/>
        <a:p>
          <a:endParaRPr lang="en-GB"/>
        </a:p>
      </dgm:t>
    </dgm:pt>
    <dgm:pt modelId="{7CD2B2E9-FEAD-4065-B72E-6A6A2F035E8E}">
      <dgm:prSet/>
      <dgm:spPr/>
      <dgm:t>
        <a:bodyPr/>
        <a:lstStyle/>
        <a:p>
          <a:r>
            <a:rPr lang="en-GB" dirty="0" smtClean="0"/>
            <a:t>Android device sends out SOS GPS information</a:t>
          </a:r>
          <a:endParaRPr lang="en-GB" dirty="0"/>
        </a:p>
      </dgm:t>
    </dgm:pt>
    <dgm:pt modelId="{0F8B015C-9AE8-4A33-8C52-E22A3ED32137}" type="parTrans" cxnId="{44F21A63-0DB4-4393-859F-89AF89682A91}">
      <dgm:prSet/>
      <dgm:spPr/>
      <dgm:t>
        <a:bodyPr/>
        <a:lstStyle/>
        <a:p>
          <a:endParaRPr lang="en-GB"/>
        </a:p>
      </dgm:t>
    </dgm:pt>
    <dgm:pt modelId="{C6ECDFDD-5063-4C63-9BC5-F2B5393F1C6A}" type="sibTrans" cxnId="{44F21A63-0DB4-4393-859F-89AF89682A91}">
      <dgm:prSet/>
      <dgm:spPr/>
      <dgm:t>
        <a:bodyPr/>
        <a:lstStyle/>
        <a:p>
          <a:endParaRPr lang="en-GB"/>
        </a:p>
      </dgm:t>
    </dgm:pt>
    <dgm:pt modelId="{F3B11F16-678E-418E-B035-460B61BA1E6A}">
      <dgm:prSet/>
      <dgm:spPr/>
      <dgm:t>
        <a:bodyPr/>
        <a:lstStyle/>
        <a:p>
          <a:r>
            <a:rPr lang="en-GB" dirty="0" smtClean="0"/>
            <a:t>GPS data is sent to </a:t>
          </a:r>
          <a:r>
            <a:rPr lang="en-GB" dirty="0" smtClean="0"/>
            <a:t>Parse database</a:t>
          </a:r>
          <a:endParaRPr lang="en-GB" dirty="0"/>
        </a:p>
      </dgm:t>
    </dgm:pt>
    <dgm:pt modelId="{6F0B9DFE-AA9B-47DE-A567-B858843E62E7}" type="parTrans" cxnId="{A5F44F1F-C76B-42E5-BF48-2EBB3B17F72B}">
      <dgm:prSet/>
      <dgm:spPr/>
      <dgm:t>
        <a:bodyPr/>
        <a:lstStyle/>
        <a:p>
          <a:endParaRPr lang="en-GB"/>
        </a:p>
      </dgm:t>
    </dgm:pt>
    <dgm:pt modelId="{CF15B484-566A-48E7-BFC6-987F6CFA3D6F}" type="sibTrans" cxnId="{A5F44F1F-C76B-42E5-BF48-2EBB3B17F72B}">
      <dgm:prSet/>
      <dgm:spPr/>
      <dgm:t>
        <a:bodyPr/>
        <a:lstStyle/>
        <a:p>
          <a:endParaRPr lang="en-GB"/>
        </a:p>
      </dgm:t>
    </dgm:pt>
    <dgm:pt modelId="{3B119D00-B9CE-4EC4-90D3-1A5DE7683C90}">
      <dgm:prSet/>
      <dgm:spPr/>
      <dgm:t>
        <a:bodyPr/>
        <a:lstStyle/>
        <a:p>
          <a:r>
            <a:rPr lang="en-GB" dirty="0" smtClean="0"/>
            <a:t>Parse stores latitude, longitude and severity level </a:t>
          </a:r>
          <a:endParaRPr lang="en-GB" dirty="0"/>
        </a:p>
      </dgm:t>
    </dgm:pt>
    <dgm:pt modelId="{FA15D9CA-1704-4DC4-BE7E-79C04F85EF3B}" type="parTrans" cxnId="{1AAE3A11-9485-4918-80B9-E3AA3BD8C47E}">
      <dgm:prSet/>
      <dgm:spPr/>
      <dgm:t>
        <a:bodyPr/>
        <a:lstStyle/>
        <a:p>
          <a:endParaRPr lang="en-GB"/>
        </a:p>
      </dgm:t>
    </dgm:pt>
    <dgm:pt modelId="{62F585FD-B635-4ECC-B7EB-1CA08415EBE8}" type="sibTrans" cxnId="{1AAE3A11-9485-4918-80B9-E3AA3BD8C47E}">
      <dgm:prSet/>
      <dgm:spPr/>
      <dgm:t>
        <a:bodyPr/>
        <a:lstStyle/>
        <a:p>
          <a:endParaRPr lang="en-GB"/>
        </a:p>
      </dgm:t>
    </dgm:pt>
    <dgm:pt modelId="{8155FC0E-5099-4D24-BE3B-BAE5378695A1}">
      <dgm:prSet/>
      <dgm:spPr/>
      <dgm:t>
        <a:bodyPr/>
        <a:lstStyle/>
        <a:p>
          <a:r>
            <a:rPr lang="en-GB" dirty="0" smtClean="0"/>
            <a:t>Web interface plots Parse data using Google™ Maps API</a:t>
          </a:r>
          <a:endParaRPr lang="en-GB" dirty="0"/>
        </a:p>
      </dgm:t>
    </dgm:pt>
    <dgm:pt modelId="{0A3E258B-04A6-40BD-8834-43A3EF4F7F9D}" type="parTrans" cxnId="{1D6BB636-A7A2-4F83-BA24-E6754691C210}">
      <dgm:prSet/>
      <dgm:spPr/>
      <dgm:t>
        <a:bodyPr/>
        <a:lstStyle/>
        <a:p>
          <a:endParaRPr lang="en-GB"/>
        </a:p>
      </dgm:t>
    </dgm:pt>
    <dgm:pt modelId="{6960B663-2531-40C9-8909-A65B2C844954}" type="sibTrans" cxnId="{1D6BB636-A7A2-4F83-BA24-E6754691C210}">
      <dgm:prSet/>
      <dgm:spPr/>
      <dgm:t>
        <a:bodyPr/>
        <a:lstStyle/>
        <a:p>
          <a:endParaRPr lang="en-GB"/>
        </a:p>
      </dgm:t>
    </dgm:pt>
    <dgm:pt modelId="{EA22FAB6-8A7B-425E-88A7-3A00A18317D8}" type="pres">
      <dgm:prSet presAssocID="{145EE7D5-D5B7-44D2-8823-1839A6A9B91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BC243322-EFD4-481B-8F4A-F57DD5E736A1}" type="pres">
      <dgm:prSet presAssocID="{CF045DDE-626D-4CB6-971E-39192634BFAB}" presName="compNode" presStyleCnt="0"/>
      <dgm:spPr/>
      <dgm:t>
        <a:bodyPr/>
        <a:lstStyle/>
        <a:p>
          <a:endParaRPr lang="en-GB"/>
        </a:p>
      </dgm:t>
    </dgm:pt>
    <dgm:pt modelId="{360BC8DA-AE4D-4D26-8E2E-DB8FF8BD665C}" type="pres">
      <dgm:prSet presAssocID="{CF045DDE-626D-4CB6-971E-39192634BFAB}" presName="dummyConnPt" presStyleCnt="0"/>
      <dgm:spPr/>
      <dgm:t>
        <a:bodyPr/>
        <a:lstStyle/>
        <a:p>
          <a:endParaRPr lang="en-GB"/>
        </a:p>
      </dgm:t>
    </dgm:pt>
    <dgm:pt modelId="{AAD9CE1A-8AB1-4246-ADBA-87C8ACA1D6F3}" type="pres">
      <dgm:prSet presAssocID="{CF045DDE-626D-4CB6-971E-39192634BFA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55B35-4CE4-4CA9-9448-F8A495E61AFB}" type="pres">
      <dgm:prSet presAssocID="{78BBBFF8-CDC0-4ECA-97F6-4D6452102FD7}" presName="sibTrans" presStyleLbl="bgSibTrans2D1" presStyleIdx="0" presStyleCnt="4"/>
      <dgm:spPr/>
      <dgm:t>
        <a:bodyPr/>
        <a:lstStyle/>
        <a:p>
          <a:endParaRPr lang="en-GB"/>
        </a:p>
      </dgm:t>
    </dgm:pt>
    <dgm:pt modelId="{C2541FC4-15A4-4998-AE12-4C46B22826AF}" type="pres">
      <dgm:prSet presAssocID="{7CD2B2E9-FEAD-4065-B72E-6A6A2F035E8E}" presName="compNode" presStyleCnt="0"/>
      <dgm:spPr/>
      <dgm:t>
        <a:bodyPr/>
        <a:lstStyle/>
        <a:p>
          <a:endParaRPr lang="en-GB"/>
        </a:p>
      </dgm:t>
    </dgm:pt>
    <dgm:pt modelId="{AE706133-EAC7-446C-BAFA-C989A5F54074}" type="pres">
      <dgm:prSet presAssocID="{7CD2B2E9-FEAD-4065-B72E-6A6A2F035E8E}" presName="dummyConnPt" presStyleCnt="0"/>
      <dgm:spPr/>
      <dgm:t>
        <a:bodyPr/>
        <a:lstStyle/>
        <a:p>
          <a:endParaRPr lang="en-GB"/>
        </a:p>
      </dgm:t>
    </dgm:pt>
    <dgm:pt modelId="{1346F9A5-A5E2-4EE4-85D7-4473C0E8E16C}" type="pres">
      <dgm:prSet presAssocID="{7CD2B2E9-FEAD-4065-B72E-6A6A2F035E8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B46E99-868D-42C6-9FC9-8C836207AD85}" type="pres">
      <dgm:prSet presAssocID="{C6ECDFDD-5063-4C63-9BC5-F2B5393F1C6A}" presName="sibTrans" presStyleLbl="bgSibTrans2D1" presStyleIdx="1" presStyleCnt="4"/>
      <dgm:spPr/>
      <dgm:t>
        <a:bodyPr/>
        <a:lstStyle/>
        <a:p>
          <a:endParaRPr lang="en-GB"/>
        </a:p>
      </dgm:t>
    </dgm:pt>
    <dgm:pt modelId="{7C317B1E-36C3-4C9C-8736-B2EF002CFADD}" type="pres">
      <dgm:prSet presAssocID="{F3B11F16-678E-418E-B035-460B61BA1E6A}" presName="compNode" presStyleCnt="0"/>
      <dgm:spPr/>
      <dgm:t>
        <a:bodyPr/>
        <a:lstStyle/>
        <a:p>
          <a:endParaRPr lang="en-GB"/>
        </a:p>
      </dgm:t>
    </dgm:pt>
    <dgm:pt modelId="{3DA49FBB-BA19-4DF3-BCA4-7208320E6B52}" type="pres">
      <dgm:prSet presAssocID="{F3B11F16-678E-418E-B035-460B61BA1E6A}" presName="dummyConnPt" presStyleCnt="0"/>
      <dgm:spPr/>
      <dgm:t>
        <a:bodyPr/>
        <a:lstStyle/>
        <a:p>
          <a:endParaRPr lang="en-GB"/>
        </a:p>
      </dgm:t>
    </dgm:pt>
    <dgm:pt modelId="{64B7F190-29FC-49E6-8901-69814F838DDF}" type="pres">
      <dgm:prSet presAssocID="{F3B11F16-678E-418E-B035-460B61BA1E6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30584D-6956-4ED8-96A7-AD0465238BA4}" type="pres">
      <dgm:prSet presAssocID="{CF15B484-566A-48E7-BFC6-987F6CFA3D6F}" presName="sibTrans" presStyleLbl="bgSibTrans2D1" presStyleIdx="2" presStyleCnt="4"/>
      <dgm:spPr/>
      <dgm:t>
        <a:bodyPr/>
        <a:lstStyle/>
        <a:p>
          <a:endParaRPr lang="en-GB"/>
        </a:p>
      </dgm:t>
    </dgm:pt>
    <dgm:pt modelId="{4417CF16-CFB9-4B85-A896-654746BF9A37}" type="pres">
      <dgm:prSet presAssocID="{3B119D00-B9CE-4EC4-90D3-1A5DE7683C90}" presName="compNode" presStyleCnt="0"/>
      <dgm:spPr/>
      <dgm:t>
        <a:bodyPr/>
        <a:lstStyle/>
        <a:p>
          <a:endParaRPr lang="en-GB"/>
        </a:p>
      </dgm:t>
    </dgm:pt>
    <dgm:pt modelId="{302299D0-3E6E-4717-AA49-E7164811601C}" type="pres">
      <dgm:prSet presAssocID="{3B119D00-B9CE-4EC4-90D3-1A5DE7683C90}" presName="dummyConnPt" presStyleCnt="0"/>
      <dgm:spPr/>
      <dgm:t>
        <a:bodyPr/>
        <a:lstStyle/>
        <a:p>
          <a:endParaRPr lang="en-GB"/>
        </a:p>
      </dgm:t>
    </dgm:pt>
    <dgm:pt modelId="{064F69CD-968C-4855-B79A-1EC7913C5710}" type="pres">
      <dgm:prSet presAssocID="{3B119D00-B9CE-4EC4-90D3-1A5DE7683C9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2C9AE0-0972-4F33-BB27-08B8F74C549D}" type="pres">
      <dgm:prSet presAssocID="{62F585FD-B635-4ECC-B7EB-1CA08415EBE8}" presName="sibTrans" presStyleLbl="bgSibTrans2D1" presStyleIdx="3" presStyleCnt="4"/>
      <dgm:spPr/>
      <dgm:t>
        <a:bodyPr/>
        <a:lstStyle/>
        <a:p>
          <a:endParaRPr lang="en-GB"/>
        </a:p>
      </dgm:t>
    </dgm:pt>
    <dgm:pt modelId="{6E8CDB80-6522-492B-A6C6-535C7EC152DE}" type="pres">
      <dgm:prSet presAssocID="{8155FC0E-5099-4D24-BE3B-BAE5378695A1}" presName="compNode" presStyleCnt="0"/>
      <dgm:spPr/>
      <dgm:t>
        <a:bodyPr/>
        <a:lstStyle/>
        <a:p>
          <a:endParaRPr lang="en-GB"/>
        </a:p>
      </dgm:t>
    </dgm:pt>
    <dgm:pt modelId="{0036721F-3946-4E23-971F-0DDE28632D45}" type="pres">
      <dgm:prSet presAssocID="{8155FC0E-5099-4D24-BE3B-BAE5378695A1}" presName="dummyConnPt" presStyleCnt="0"/>
      <dgm:spPr/>
      <dgm:t>
        <a:bodyPr/>
        <a:lstStyle/>
        <a:p>
          <a:endParaRPr lang="en-GB"/>
        </a:p>
      </dgm:t>
    </dgm:pt>
    <dgm:pt modelId="{2AF85ADC-28C2-450A-87BA-AF49A6E0BB2E}" type="pres">
      <dgm:prSet presAssocID="{8155FC0E-5099-4D24-BE3B-BAE5378695A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891EB72-66A3-4386-8882-AD271120864C}" type="presOf" srcId="{C6ECDFDD-5063-4C63-9BC5-F2B5393F1C6A}" destId="{88B46E99-868D-42C6-9FC9-8C836207AD85}" srcOrd="0" destOrd="0" presId="urn:microsoft.com/office/officeart/2005/8/layout/bProcess4"/>
    <dgm:cxn modelId="{1AAE3A11-9485-4918-80B9-E3AA3BD8C47E}" srcId="{145EE7D5-D5B7-44D2-8823-1839A6A9B917}" destId="{3B119D00-B9CE-4EC4-90D3-1A5DE7683C90}" srcOrd="3" destOrd="0" parTransId="{FA15D9CA-1704-4DC4-BE7E-79C04F85EF3B}" sibTransId="{62F585FD-B635-4ECC-B7EB-1CA08415EBE8}"/>
    <dgm:cxn modelId="{A5F44F1F-C76B-42E5-BF48-2EBB3B17F72B}" srcId="{145EE7D5-D5B7-44D2-8823-1839A6A9B917}" destId="{F3B11F16-678E-418E-B035-460B61BA1E6A}" srcOrd="2" destOrd="0" parTransId="{6F0B9DFE-AA9B-47DE-A567-B858843E62E7}" sibTransId="{CF15B484-566A-48E7-BFC6-987F6CFA3D6F}"/>
    <dgm:cxn modelId="{2A7ED3D7-F0A4-4CA5-9C78-69F2621353FE}" type="presOf" srcId="{62F585FD-B635-4ECC-B7EB-1CA08415EBE8}" destId="{862C9AE0-0972-4F33-BB27-08B8F74C549D}" srcOrd="0" destOrd="0" presId="urn:microsoft.com/office/officeart/2005/8/layout/bProcess4"/>
    <dgm:cxn modelId="{99C8CB9A-9861-499E-83D2-26831DE6C7CC}" type="presOf" srcId="{CF15B484-566A-48E7-BFC6-987F6CFA3D6F}" destId="{CC30584D-6956-4ED8-96A7-AD0465238BA4}" srcOrd="0" destOrd="0" presId="urn:microsoft.com/office/officeart/2005/8/layout/bProcess4"/>
    <dgm:cxn modelId="{1D6BB636-A7A2-4F83-BA24-E6754691C210}" srcId="{145EE7D5-D5B7-44D2-8823-1839A6A9B917}" destId="{8155FC0E-5099-4D24-BE3B-BAE5378695A1}" srcOrd="4" destOrd="0" parTransId="{0A3E258B-04A6-40BD-8834-43A3EF4F7F9D}" sibTransId="{6960B663-2531-40C9-8909-A65B2C844954}"/>
    <dgm:cxn modelId="{3E7BAC40-C7DF-44ED-B6C5-A434FB84B2C9}" type="presOf" srcId="{F3B11F16-678E-418E-B035-460B61BA1E6A}" destId="{64B7F190-29FC-49E6-8901-69814F838DDF}" srcOrd="0" destOrd="0" presId="urn:microsoft.com/office/officeart/2005/8/layout/bProcess4"/>
    <dgm:cxn modelId="{99B7D4CE-C322-4248-8F45-8C753CDA5DBA}" type="presOf" srcId="{8155FC0E-5099-4D24-BE3B-BAE5378695A1}" destId="{2AF85ADC-28C2-450A-87BA-AF49A6E0BB2E}" srcOrd="0" destOrd="0" presId="urn:microsoft.com/office/officeart/2005/8/layout/bProcess4"/>
    <dgm:cxn modelId="{84EA3C87-CCF1-45E2-AEBE-C14EC88E7C62}" type="presOf" srcId="{145EE7D5-D5B7-44D2-8823-1839A6A9B917}" destId="{EA22FAB6-8A7B-425E-88A7-3A00A18317D8}" srcOrd="0" destOrd="0" presId="urn:microsoft.com/office/officeart/2005/8/layout/bProcess4"/>
    <dgm:cxn modelId="{0F64965A-DAE8-4EF9-8309-FA82D541D5AD}" srcId="{145EE7D5-D5B7-44D2-8823-1839A6A9B917}" destId="{CF045DDE-626D-4CB6-971E-39192634BFAB}" srcOrd="0" destOrd="0" parTransId="{C07B6897-6D75-4E57-AFFB-2DC74711033B}" sibTransId="{78BBBFF8-CDC0-4ECA-97F6-4D6452102FD7}"/>
    <dgm:cxn modelId="{5AEBFE67-F227-4EF4-95FE-861CE3080167}" type="presOf" srcId="{7CD2B2E9-FEAD-4065-B72E-6A6A2F035E8E}" destId="{1346F9A5-A5E2-4EE4-85D7-4473C0E8E16C}" srcOrd="0" destOrd="0" presId="urn:microsoft.com/office/officeart/2005/8/layout/bProcess4"/>
    <dgm:cxn modelId="{E367680C-9E8A-43BA-B896-3AA745F5D1A4}" type="presOf" srcId="{CF045DDE-626D-4CB6-971E-39192634BFAB}" destId="{AAD9CE1A-8AB1-4246-ADBA-87C8ACA1D6F3}" srcOrd="0" destOrd="0" presId="urn:microsoft.com/office/officeart/2005/8/layout/bProcess4"/>
    <dgm:cxn modelId="{E3BC9BA2-F544-4C10-9BD8-2520D10EA3B0}" type="presOf" srcId="{3B119D00-B9CE-4EC4-90D3-1A5DE7683C90}" destId="{064F69CD-968C-4855-B79A-1EC7913C5710}" srcOrd="0" destOrd="0" presId="urn:microsoft.com/office/officeart/2005/8/layout/bProcess4"/>
    <dgm:cxn modelId="{774C239A-0079-465D-A55A-2E325DFA249B}" type="presOf" srcId="{78BBBFF8-CDC0-4ECA-97F6-4D6452102FD7}" destId="{BB055B35-4CE4-4CA9-9448-F8A495E61AFB}" srcOrd="0" destOrd="0" presId="urn:microsoft.com/office/officeart/2005/8/layout/bProcess4"/>
    <dgm:cxn modelId="{44F21A63-0DB4-4393-859F-89AF89682A91}" srcId="{145EE7D5-D5B7-44D2-8823-1839A6A9B917}" destId="{7CD2B2E9-FEAD-4065-B72E-6A6A2F035E8E}" srcOrd="1" destOrd="0" parTransId="{0F8B015C-9AE8-4A33-8C52-E22A3ED32137}" sibTransId="{C6ECDFDD-5063-4C63-9BC5-F2B5393F1C6A}"/>
    <dgm:cxn modelId="{1134ADF5-F110-4695-AEE2-E4A7A587FCE5}" type="presParOf" srcId="{EA22FAB6-8A7B-425E-88A7-3A00A18317D8}" destId="{BC243322-EFD4-481B-8F4A-F57DD5E736A1}" srcOrd="0" destOrd="0" presId="urn:microsoft.com/office/officeart/2005/8/layout/bProcess4"/>
    <dgm:cxn modelId="{A024C2CA-AA98-4A46-8CDF-3085DC34A0B6}" type="presParOf" srcId="{BC243322-EFD4-481B-8F4A-F57DD5E736A1}" destId="{360BC8DA-AE4D-4D26-8E2E-DB8FF8BD665C}" srcOrd="0" destOrd="0" presId="urn:microsoft.com/office/officeart/2005/8/layout/bProcess4"/>
    <dgm:cxn modelId="{3B0EF732-807B-4186-8312-B5EC24567B1F}" type="presParOf" srcId="{BC243322-EFD4-481B-8F4A-F57DD5E736A1}" destId="{AAD9CE1A-8AB1-4246-ADBA-87C8ACA1D6F3}" srcOrd="1" destOrd="0" presId="urn:microsoft.com/office/officeart/2005/8/layout/bProcess4"/>
    <dgm:cxn modelId="{A61D4CCD-F2C5-451D-BE93-4ABD0E2739C8}" type="presParOf" srcId="{EA22FAB6-8A7B-425E-88A7-3A00A18317D8}" destId="{BB055B35-4CE4-4CA9-9448-F8A495E61AFB}" srcOrd="1" destOrd="0" presId="urn:microsoft.com/office/officeart/2005/8/layout/bProcess4"/>
    <dgm:cxn modelId="{74C25B47-67B0-4571-AF83-2677BF01E6A0}" type="presParOf" srcId="{EA22FAB6-8A7B-425E-88A7-3A00A18317D8}" destId="{C2541FC4-15A4-4998-AE12-4C46B22826AF}" srcOrd="2" destOrd="0" presId="urn:microsoft.com/office/officeart/2005/8/layout/bProcess4"/>
    <dgm:cxn modelId="{AD2D0D5F-189F-4497-906A-4DC4552E852B}" type="presParOf" srcId="{C2541FC4-15A4-4998-AE12-4C46B22826AF}" destId="{AE706133-EAC7-446C-BAFA-C989A5F54074}" srcOrd="0" destOrd="0" presId="urn:microsoft.com/office/officeart/2005/8/layout/bProcess4"/>
    <dgm:cxn modelId="{163CF94A-4CEC-4F50-BC1C-88CD8C720C30}" type="presParOf" srcId="{C2541FC4-15A4-4998-AE12-4C46B22826AF}" destId="{1346F9A5-A5E2-4EE4-85D7-4473C0E8E16C}" srcOrd="1" destOrd="0" presId="urn:microsoft.com/office/officeart/2005/8/layout/bProcess4"/>
    <dgm:cxn modelId="{6A242A8B-04CC-45D9-9A5F-0D1AE9D8A02A}" type="presParOf" srcId="{EA22FAB6-8A7B-425E-88A7-3A00A18317D8}" destId="{88B46E99-868D-42C6-9FC9-8C836207AD85}" srcOrd="3" destOrd="0" presId="urn:microsoft.com/office/officeart/2005/8/layout/bProcess4"/>
    <dgm:cxn modelId="{5581D44F-D281-4F95-857A-D8DF94A95C9A}" type="presParOf" srcId="{EA22FAB6-8A7B-425E-88A7-3A00A18317D8}" destId="{7C317B1E-36C3-4C9C-8736-B2EF002CFADD}" srcOrd="4" destOrd="0" presId="urn:microsoft.com/office/officeart/2005/8/layout/bProcess4"/>
    <dgm:cxn modelId="{BAD7F139-7BF5-4A65-99CF-C38E13C58C2D}" type="presParOf" srcId="{7C317B1E-36C3-4C9C-8736-B2EF002CFADD}" destId="{3DA49FBB-BA19-4DF3-BCA4-7208320E6B52}" srcOrd="0" destOrd="0" presId="urn:microsoft.com/office/officeart/2005/8/layout/bProcess4"/>
    <dgm:cxn modelId="{BC8CD81A-DF6A-472E-8D3A-066540D63EB8}" type="presParOf" srcId="{7C317B1E-36C3-4C9C-8736-B2EF002CFADD}" destId="{64B7F190-29FC-49E6-8901-69814F838DDF}" srcOrd="1" destOrd="0" presId="urn:microsoft.com/office/officeart/2005/8/layout/bProcess4"/>
    <dgm:cxn modelId="{6347A40F-CEB3-4F27-9525-2474AA0A579F}" type="presParOf" srcId="{EA22FAB6-8A7B-425E-88A7-3A00A18317D8}" destId="{CC30584D-6956-4ED8-96A7-AD0465238BA4}" srcOrd="5" destOrd="0" presId="urn:microsoft.com/office/officeart/2005/8/layout/bProcess4"/>
    <dgm:cxn modelId="{9A07829D-7115-4CF6-A1F1-FD9A691D43F1}" type="presParOf" srcId="{EA22FAB6-8A7B-425E-88A7-3A00A18317D8}" destId="{4417CF16-CFB9-4B85-A896-654746BF9A37}" srcOrd="6" destOrd="0" presId="urn:microsoft.com/office/officeart/2005/8/layout/bProcess4"/>
    <dgm:cxn modelId="{A816D3F4-B1D6-4D5E-B0D7-8CBA06B00DC6}" type="presParOf" srcId="{4417CF16-CFB9-4B85-A896-654746BF9A37}" destId="{302299D0-3E6E-4717-AA49-E7164811601C}" srcOrd="0" destOrd="0" presId="urn:microsoft.com/office/officeart/2005/8/layout/bProcess4"/>
    <dgm:cxn modelId="{2C9EE9E0-FE37-4E8A-A704-EA44262C1336}" type="presParOf" srcId="{4417CF16-CFB9-4B85-A896-654746BF9A37}" destId="{064F69CD-968C-4855-B79A-1EC7913C5710}" srcOrd="1" destOrd="0" presId="urn:microsoft.com/office/officeart/2005/8/layout/bProcess4"/>
    <dgm:cxn modelId="{4D3674E5-F868-479D-971B-6CBE62517F6C}" type="presParOf" srcId="{EA22FAB6-8A7B-425E-88A7-3A00A18317D8}" destId="{862C9AE0-0972-4F33-BB27-08B8F74C549D}" srcOrd="7" destOrd="0" presId="urn:microsoft.com/office/officeart/2005/8/layout/bProcess4"/>
    <dgm:cxn modelId="{8136709E-89C2-46A3-9016-9D03D5E2574D}" type="presParOf" srcId="{EA22FAB6-8A7B-425E-88A7-3A00A18317D8}" destId="{6E8CDB80-6522-492B-A6C6-535C7EC152DE}" srcOrd="8" destOrd="0" presId="urn:microsoft.com/office/officeart/2005/8/layout/bProcess4"/>
    <dgm:cxn modelId="{A09C233C-7717-4CC0-B1E4-910B81BA7BD6}" type="presParOf" srcId="{6E8CDB80-6522-492B-A6C6-535C7EC152DE}" destId="{0036721F-3946-4E23-971F-0DDE28632D45}" srcOrd="0" destOrd="0" presId="urn:microsoft.com/office/officeart/2005/8/layout/bProcess4"/>
    <dgm:cxn modelId="{7AA4A8E4-6387-4C31-817F-3305B4B08FB8}" type="presParOf" srcId="{6E8CDB80-6522-492B-A6C6-535C7EC152DE}" destId="{2AF85ADC-28C2-450A-87BA-AF49A6E0BB2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1A23E2-3124-415C-A1D8-199EE38A171D}" type="doc">
      <dgm:prSet loTypeId="urn:microsoft.com/office/officeart/2005/8/layout/hList6" loCatId="list" qsTypeId="urn:microsoft.com/office/officeart/2005/8/quickstyle/3d9" qsCatId="3D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0BB6C302-3B78-4683-9F18-1B87EEFC2265}">
      <dgm:prSet phldrT="[Text]"/>
      <dgm:spPr/>
      <dgm:t>
        <a:bodyPr/>
        <a:lstStyle/>
        <a:p>
          <a:r>
            <a:rPr lang="en-GB" dirty="0" smtClean="0"/>
            <a:t>The ability to use Bluetooth to channel emergency data to Parse database if most mobile towers were destroyed by the quake.</a:t>
          </a:r>
          <a:endParaRPr lang="en-GB" dirty="0"/>
        </a:p>
      </dgm:t>
    </dgm:pt>
    <dgm:pt modelId="{81FDCC2A-BD8C-44A1-B2E0-8D3FEABD9529}" type="parTrans" cxnId="{4BAE94E9-5F69-465A-8B25-32547C8518E1}">
      <dgm:prSet/>
      <dgm:spPr/>
      <dgm:t>
        <a:bodyPr/>
        <a:lstStyle/>
        <a:p>
          <a:endParaRPr lang="en-GB"/>
        </a:p>
      </dgm:t>
    </dgm:pt>
    <dgm:pt modelId="{B1EF5FB3-AE91-4CFC-8712-1667A99AA59C}" type="sibTrans" cxnId="{4BAE94E9-5F69-465A-8B25-32547C8518E1}">
      <dgm:prSet/>
      <dgm:spPr/>
      <dgm:t>
        <a:bodyPr/>
        <a:lstStyle/>
        <a:p>
          <a:endParaRPr lang="en-GB"/>
        </a:p>
      </dgm:t>
    </dgm:pt>
    <dgm:pt modelId="{E04733E4-52EA-418B-9229-26A9612098EA}">
      <dgm:prSet phldrT="[Text]"/>
      <dgm:spPr/>
      <dgm:t>
        <a:bodyPr/>
        <a:lstStyle/>
        <a:p>
          <a:r>
            <a:rPr lang="en-GB" dirty="0" smtClean="0"/>
            <a:t>Excluding location that may trigger false alarms for automatic reporting only, e.g. a theme park </a:t>
          </a:r>
          <a:endParaRPr lang="en-GB" dirty="0"/>
        </a:p>
      </dgm:t>
    </dgm:pt>
    <dgm:pt modelId="{0EC81352-7CD2-4649-B8D7-8919CDA8F8C6}" type="parTrans" cxnId="{144B2EFE-4C42-46D9-88FD-0D2D15F34BB8}">
      <dgm:prSet/>
      <dgm:spPr/>
      <dgm:t>
        <a:bodyPr/>
        <a:lstStyle/>
        <a:p>
          <a:endParaRPr lang="en-GB"/>
        </a:p>
      </dgm:t>
    </dgm:pt>
    <dgm:pt modelId="{F7578A02-28A0-40F5-9C9A-A55ADC9744FF}" type="sibTrans" cxnId="{144B2EFE-4C42-46D9-88FD-0D2D15F34BB8}">
      <dgm:prSet/>
      <dgm:spPr/>
      <dgm:t>
        <a:bodyPr/>
        <a:lstStyle/>
        <a:p>
          <a:endParaRPr lang="en-GB"/>
        </a:p>
      </dgm:t>
    </dgm:pt>
    <dgm:pt modelId="{430157B0-03E8-4A6B-8534-525DE927628A}">
      <dgm:prSet phldrT="[Text]"/>
      <dgm:spPr/>
      <dgm:t>
        <a:bodyPr/>
        <a:lstStyle/>
        <a:p>
          <a:r>
            <a:rPr lang="en-GB" dirty="0" smtClean="0"/>
            <a:t> </a:t>
          </a:r>
          <a:r>
            <a:rPr lang="en-GB" dirty="0" smtClean="0"/>
            <a:t>Apps for iOS &amp; Firefox OS</a:t>
          </a:r>
          <a:endParaRPr lang="en-GB" dirty="0"/>
        </a:p>
      </dgm:t>
    </dgm:pt>
    <dgm:pt modelId="{97494144-155B-4F47-BCD3-5E0CD897ABED}" type="parTrans" cxnId="{9A9C3CB4-27C9-44FB-85F4-1D3A47D5FDC0}">
      <dgm:prSet/>
      <dgm:spPr/>
      <dgm:t>
        <a:bodyPr/>
        <a:lstStyle/>
        <a:p>
          <a:endParaRPr lang="en-GB"/>
        </a:p>
      </dgm:t>
    </dgm:pt>
    <dgm:pt modelId="{DDCF1DDB-7771-448F-A6F0-D5CEF0B59A6D}" type="sibTrans" cxnId="{9A9C3CB4-27C9-44FB-85F4-1D3A47D5FDC0}">
      <dgm:prSet/>
      <dgm:spPr/>
      <dgm:t>
        <a:bodyPr/>
        <a:lstStyle/>
        <a:p>
          <a:endParaRPr lang="en-GB"/>
        </a:p>
      </dgm:t>
    </dgm:pt>
    <dgm:pt modelId="{C1A2F2AE-CC7D-43C5-BEDB-9D7C26BBBE59}" type="pres">
      <dgm:prSet presAssocID="{941A23E2-3124-415C-A1D8-199EE38A17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D8AC12C-2098-4255-9AD3-2BB739E79A1F}" type="pres">
      <dgm:prSet presAssocID="{0BB6C302-3B78-4683-9F18-1B87EEFC226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992309-F8A2-4B3B-8CDB-3482A15836B0}" type="pres">
      <dgm:prSet presAssocID="{B1EF5FB3-AE91-4CFC-8712-1667A99AA59C}" presName="sibTrans" presStyleCnt="0"/>
      <dgm:spPr/>
      <dgm:t>
        <a:bodyPr/>
        <a:lstStyle/>
        <a:p>
          <a:endParaRPr lang="en-GB"/>
        </a:p>
      </dgm:t>
    </dgm:pt>
    <dgm:pt modelId="{A2F601F7-F4F2-4677-BC40-F608FB39A8EF}" type="pres">
      <dgm:prSet presAssocID="{E04733E4-52EA-418B-9229-26A9612098E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0140C0-7D51-4256-9B91-5CB85F0D6055}" type="pres">
      <dgm:prSet presAssocID="{F7578A02-28A0-40F5-9C9A-A55ADC9744FF}" presName="sibTrans" presStyleCnt="0"/>
      <dgm:spPr/>
      <dgm:t>
        <a:bodyPr/>
        <a:lstStyle/>
        <a:p>
          <a:endParaRPr lang="en-GB"/>
        </a:p>
      </dgm:t>
    </dgm:pt>
    <dgm:pt modelId="{86CC8EF8-7C65-4C5C-941A-B1287A457915}" type="pres">
      <dgm:prSet presAssocID="{430157B0-03E8-4A6B-8534-525DE927628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BAE94E9-5F69-465A-8B25-32547C8518E1}" srcId="{941A23E2-3124-415C-A1D8-199EE38A171D}" destId="{0BB6C302-3B78-4683-9F18-1B87EEFC2265}" srcOrd="0" destOrd="0" parTransId="{81FDCC2A-BD8C-44A1-B2E0-8D3FEABD9529}" sibTransId="{B1EF5FB3-AE91-4CFC-8712-1667A99AA59C}"/>
    <dgm:cxn modelId="{144B2EFE-4C42-46D9-88FD-0D2D15F34BB8}" srcId="{941A23E2-3124-415C-A1D8-199EE38A171D}" destId="{E04733E4-52EA-418B-9229-26A9612098EA}" srcOrd="1" destOrd="0" parTransId="{0EC81352-7CD2-4649-B8D7-8919CDA8F8C6}" sibTransId="{F7578A02-28A0-40F5-9C9A-A55ADC9744FF}"/>
    <dgm:cxn modelId="{268CE109-2D7A-41E9-A1EA-2F2725A198F4}" type="presOf" srcId="{E04733E4-52EA-418B-9229-26A9612098EA}" destId="{A2F601F7-F4F2-4677-BC40-F608FB39A8EF}" srcOrd="0" destOrd="0" presId="urn:microsoft.com/office/officeart/2005/8/layout/hList6"/>
    <dgm:cxn modelId="{C550A388-36CD-4333-945E-D27C57802292}" type="presOf" srcId="{430157B0-03E8-4A6B-8534-525DE927628A}" destId="{86CC8EF8-7C65-4C5C-941A-B1287A457915}" srcOrd="0" destOrd="0" presId="urn:microsoft.com/office/officeart/2005/8/layout/hList6"/>
    <dgm:cxn modelId="{9021D565-BAD4-4F33-AE6A-E5F672EEE55B}" type="presOf" srcId="{0BB6C302-3B78-4683-9F18-1B87EEFC2265}" destId="{AD8AC12C-2098-4255-9AD3-2BB739E79A1F}" srcOrd="0" destOrd="0" presId="urn:microsoft.com/office/officeart/2005/8/layout/hList6"/>
    <dgm:cxn modelId="{9A9C3CB4-27C9-44FB-85F4-1D3A47D5FDC0}" srcId="{941A23E2-3124-415C-A1D8-199EE38A171D}" destId="{430157B0-03E8-4A6B-8534-525DE927628A}" srcOrd="2" destOrd="0" parTransId="{97494144-155B-4F47-BCD3-5E0CD897ABED}" sibTransId="{DDCF1DDB-7771-448F-A6F0-D5CEF0B59A6D}"/>
    <dgm:cxn modelId="{BA293232-DC56-40C7-84FE-506C7A5A385A}" type="presOf" srcId="{941A23E2-3124-415C-A1D8-199EE38A171D}" destId="{C1A2F2AE-CC7D-43C5-BEDB-9D7C26BBBE59}" srcOrd="0" destOrd="0" presId="urn:microsoft.com/office/officeart/2005/8/layout/hList6"/>
    <dgm:cxn modelId="{2DF37E0D-1FF4-4E42-9EC7-2926321F5293}" type="presParOf" srcId="{C1A2F2AE-CC7D-43C5-BEDB-9D7C26BBBE59}" destId="{AD8AC12C-2098-4255-9AD3-2BB739E79A1F}" srcOrd="0" destOrd="0" presId="urn:microsoft.com/office/officeart/2005/8/layout/hList6"/>
    <dgm:cxn modelId="{24CE7A81-2ACA-4F35-987F-4B707848B6E1}" type="presParOf" srcId="{C1A2F2AE-CC7D-43C5-BEDB-9D7C26BBBE59}" destId="{E5992309-F8A2-4B3B-8CDB-3482A15836B0}" srcOrd="1" destOrd="0" presId="urn:microsoft.com/office/officeart/2005/8/layout/hList6"/>
    <dgm:cxn modelId="{DD0584F2-A98C-4C16-9657-1CC41829AA34}" type="presParOf" srcId="{C1A2F2AE-CC7D-43C5-BEDB-9D7C26BBBE59}" destId="{A2F601F7-F4F2-4677-BC40-F608FB39A8EF}" srcOrd="2" destOrd="0" presId="urn:microsoft.com/office/officeart/2005/8/layout/hList6"/>
    <dgm:cxn modelId="{4F4CA330-6A53-4E5B-A898-7D67DB2E528E}" type="presParOf" srcId="{C1A2F2AE-CC7D-43C5-BEDB-9D7C26BBBE59}" destId="{AD0140C0-7D51-4256-9B91-5CB85F0D6055}" srcOrd="3" destOrd="0" presId="urn:microsoft.com/office/officeart/2005/8/layout/hList6"/>
    <dgm:cxn modelId="{9331BFBB-E892-4C97-BF33-7F51D288358D}" type="presParOf" srcId="{C1A2F2AE-CC7D-43C5-BEDB-9D7C26BBBE59}" destId="{86CC8EF8-7C65-4C5C-941A-B1287A45791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CBDA1-64A3-4D98-96AB-E20B5AA5973C}">
      <dsp:nvSpPr>
        <dsp:cNvPr id="0" name=""/>
        <dsp:cNvSpPr/>
      </dsp:nvSpPr>
      <dsp:spPr>
        <a:xfrm>
          <a:off x="5310590" y="2754305"/>
          <a:ext cx="3366374" cy="3366374"/>
        </a:xfrm>
        <a:prstGeom prst="gear9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Android Device</a:t>
          </a:r>
          <a:endParaRPr lang="en-GB" sz="2300" kern="1200" dirty="0"/>
        </a:p>
      </dsp:txBody>
      <dsp:txXfrm>
        <a:off x="5987381" y="3542862"/>
        <a:ext cx="2012792" cy="1730386"/>
      </dsp:txXfrm>
    </dsp:sp>
    <dsp:sp modelId="{87E8C2FA-0977-425C-8171-D0942E5B85E1}">
      <dsp:nvSpPr>
        <dsp:cNvPr id="0" name=""/>
        <dsp:cNvSpPr/>
      </dsp:nvSpPr>
      <dsp:spPr>
        <a:xfrm>
          <a:off x="3351972" y="1958617"/>
          <a:ext cx="2448272" cy="2448272"/>
        </a:xfrm>
        <a:prstGeom prst="gear6">
          <a:avLst/>
        </a:prstGeom>
        <a:solidFill>
          <a:schemeClr val="accent2">
            <a:shade val="80000"/>
            <a:hueOff val="126172"/>
            <a:satOff val="-9187"/>
            <a:lumOff val="14598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Parse Database</a:t>
          </a:r>
          <a:endParaRPr lang="en-GB" sz="2300" kern="1200" dirty="0"/>
        </a:p>
      </dsp:txBody>
      <dsp:txXfrm>
        <a:off x="3968332" y="2578702"/>
        <a:ext cx="1215552" cy="1208102"/>
      </dsp:txXfrm>
    </dsp:sp>
    <dsp:sp modelId="{8CC08232-AAC6-46C4-866D-0DDC88D17580}">
      <dsp:nvSpPr>
        <dsp:cNvPr id="0" name=""/>
        <dsp:cNvSpPr/>
      </dsp:nvSpPr>
      <dsp:spPr>
        <a:xfrm rot="20700000">
          <a:off x="4723254" y="269559"/>
          <a:ext cx="2398806" cy="2398806"/>
        </a:xfrm>
        <a:prstGeom prst="gear6">
          <a:avLst/>
        </a:prstGeom>
        <a:solidFill>
          <a:schemeClr val="accent2">
            <a:shade val="80000"/>
            <a:hueOff val="252345"/>
            <a:satOff val="-18374"/>
            <a:lumOff val="29195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Web Interface</a:t>
          </a:r>
          <a:endParaRPr lang="en-GB" sz="2300" kern="1200" dirty="0"/>
        </a:p>
      </dsp:txBody>
      <dsp:txXfrm rot="-20700000">
        <a:off x="5249383" y="795688"/>
        <a:ext cx="1346549" cy="1346549"/>
      </dsp:txXfrm>
    </dsp:sp>
    <dsp:sp modelId="{D89D226F-1C71-4C14-90E0-3CDD48E24BD1}">
      <dsp:nvSpPr>
        <dsp:cNvPr id="0" name=""/>
        <dsp:cNvSpPr/>
      </dsp:nvSpPr>
      <dsp:spPr>
        <a:xfrm>
          <a:off x="5073426" y="2233895"/>
          <a:ext cx="4308958" cy="4308958"/>
        </a:xfrm>
        <a:prstGeom prst="circularArrow">
          <a:avLst>
            <a:gd name="adj1" fmla="val 4687"/>
            <a:gd name="adj2" fmla="val 299029"/>
            <a:gd name="adj3" fmla="val 2548734"/>
            <a:gd name="adj4" fmla="val 15792820"/>
            <a:gd name="adj5" fmla="val 5469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0A88A-5C1A-49D1-9021-EF8A672FB409}">
      <dsp:nvSpPr>
        <dsp:cNvPr id="0" name=""/>
        <dsp:cNvSpPr/>
      </dsp:nvSpPr>
      <dsp:spPr>
        <a:xfrm>
          <a:off x="2918388" y="1408640"/>
          <a:ext cx="3130727" cy="313072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shade val="90000"/>
            <a:hueOff val="126111"/>
            <a:satOff val="-9015"/>
            <a:lumOff val="13402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76D4A-B24D-4A1A-A7B2-6C588D97C513}">
      <dsp:nvSpPr>
        <dsp:cNvPr id="0" name=""/>
        <dsp:cNvSpPr/>
      </dsp:nvSpPr>
      <dsp:spPr>
        <a:xfrm>
          <a:off x="4168385" y="-264136"/>
          <a:ext cx="3375555" cy="337555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shade val="90000"/>
            <a:hueOff val="252222"/>
            <a:satOff val="-18029"/>
            <a:lumOff val="26804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55B35-4CE4-4CA9-9448-F8A495E61AFB}">
      <dsp:nvSpPr>
        <dsp:cNvPr id="0" name=""/>
        <dsp:cNvSpPr/>
      </dsp:nvSpPr>
      <dsp:spPr>
        <a:xfrm rot="5400000">
          <a:off x="1430819" y="1308241"/>
          <a:ext cx="2046197" cy="24670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9CE1A-8AB1-4246-ADBA-87C8ACA1D6F3}">
      <dsp:nvSpPr>
        <dsp:cNvPr id="0" name=""/>
        <dsp:cNvSpPr/>
      </dsp:nvSpPr>
      <dsp:spPr>
        <a:xfrm>
          <a:off x="1900839" y="1339"/>
          <a:ext cx="2741177" cy="1644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Earthquake occurs </a:t>
          </a:r>
          <a:endParaRPr lang="en-GB" sz="2400" kern="1200" dirty="0"/>
        </a:p>
      </dsp:txBody>
      <dsp:txXfrm>
        <a:off x="1949011" y="49511"/>
        <a:ext cx="2644833" cy="1548362"/>
      </dsp:txXfrm>
    </dsp:sp>
    <dsp:sp modelId="{88B46E99-868D-42C6-9FC9-8C836207AD85}">
      <dsp:nvSpPr>
        <dsp:cNvPr id="0" name=""/>
        <dsp:cNvSpPr/>
      </dsp:nvSpPr>
      <dsp:spPr>
        <a:xfrm rot="5400000">
          <a:off x="1430819" y="3364124"/>
          <a:ext cx="2046197" cy="24670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6F9A5-A5E2-4EE4-85D7-4473C0E8E16C}">
      <dsp:nvSpPr>
        <dsp:cNvPr id="0" name=""/>
        <dsp:cNvSpPr/>
      </dsp:nvSpPr>
      <dsp:spPr>
        <a:xfrm>
          <a:off x="1900839" y="2057222"/>
          <a:ext cx="2741177" cy="1644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Android device detects vibration</a:t>
          </a:r>
          <a:endParaRPr lang="en-GB" sz="2400" kern="1200" dirty="0"/>
        </a:p>
      </dsp:txBody>
      <dsp:txXfrm>
        <a:off x="1949011" y="2105394"/>
        <a:ext cx="2644833" cy="1548362"/>
      </dsp:txXfrm>
    </dsp:sp>
    <dsp:sp modelId="{CC30584D-6956-4ED8-96A7-AD0465238BA4}">
      <dsp:nvSpPr>
        <dsp:cNvPr id="0" name=""/>
        <dsp:cNvSpPr/>
      </dsp:nvSpPr>
      <dsp:spPr>
        <a:xfrm>
          <a:off x="2458760" y="4392066"/>
          <a:ext cx="3636080" cy="24670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7F190-29FC-49E6-8901-69814F838DDF}">
      <dsp:nvSpPr>
        <dsp:cNvPr id="0" name=""/>
        <dsp:cNvSpPr/>
      </dsp:nvSpPr>
      <dsp:spPr>
        <a:xfrm>
          <a:off x="1900839" y="4113105"/>
          <a:ext cx="2741177" cy="1644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Android decides whether it is real earthquake</a:t>
          </a:r>
          <a:endParaRPr lang="en-GB" sz="2400" kern="1200" dirty="0"/>
        </a:p>
      </dsp:txBody>
      <dsp:txXfrm>
        <a:off x="1949011" y="4161277"/>
        <a:ext cx="2644833" cy="1548362"/>
      </dsp:txXfrm>
    </dsp:sp>
    <dsp:sp modelId="{52F758C5-EE21-4F12-9C67-F73A9CA4EDC3}">
      <dsp:nvSpPr>
        <dsp:cNvPr id="0" name=""/>
        <dsp:cNvSpPr/>
      </dsp:nvSpPr>
      <dsp:spPr>
        <a:xfrm rot="16200000">
          <a:off x="5076585" y="3364124"/>
          <a:ext cx="2046197" cy="24670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AD97E-BAEB-4465-8979-2211183CDDEA}">
      <dsp:nvSpPr>
        <dsp:cNvPr id="0" name=""/>
        <dsp:cNvSpPr/>
      </dsp:nvSpPr>
      <dsp:spPr>
        <a:xfrm>
          <a:off x="5546605" y="4113105"/>
          <a:ext cx="2741177" cy="1644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If it is then it sends GPS data to Parse database</a:t>
          </a:r>
          <a:endParaRPr lang="en-GB" sz="2400" kern="1200" dirty="0"/>
        </a:p>
      </dsp:txBody>
      <dsp:txXfrm>
        <a:off x="5594777" y="4161277"/>
        <a:ext cx="2644833" cy="1548362"/>
      </dsp:txXfrm>
    </dsp:sp>
    <dsp:sp modelId="{862C9AE0-0972-4F33-BB27-08B8F74C549D}">
      <dsp:nvSpPr>
        <dsp:cNvPr id="0" name=""/>
        <dsp:cNvSpPr/>
      </dsp:nvSpPr>
      <dsp:spPr>
        <a:xfrm rot="16200000">
          <a:off x="5076585" y="1308241"/>
          <a:ext cx="2046197" cy="24670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F69CD-968C-4855-B79A-1EC7913C5710}">
      <dsp:nvSpPr>
        <dsp:cNvPr id="0" name=""/>
        <dsp:cNvSpPr/>
      </dsp:nvSpPr>
      <dsp:spPr>
        <a:xfrm>
          <a:off x="5546605" y="2057222"/>
          <a:ext cx="2741177" cy="1644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Parse stores </a:t>
          </a:r>
          <a:r>
            <a:rPr lang="en-GB" sz="2400" kern="1200" dirty="0" smtClean="0"/>
            <a:t>latitude, longitude &amp; magnitude</a:t>
          </a:r>
          <a:endParaRPr lang="en-GB" sz="2400" kern="1200" dirty="0"/>
        </a:p>
      </dsp:txBody>
      <dsp:txXfrm>
        <a:off x="5594777" y="2105394"/>
        <a:ext cx="2644833" cy="1548362"/>
      </dsp:txXfrm>
    </dsp:sp>
    <dsp:sp modelId="{2AF85ADC-28C2-450A-87BA-AF49A6E0BB2E}">
      <dsp:nvSpPr>
        <dsp:cNvPr id="0" name=""/>
        <dsp:cNvSpPr/>
      </dsp:nvSpPr>
      <dsp:spPr>
        <a:xfrm>
          <a:off x="5546605" y="1339"/>
          <a:ext cx="2741177" cy="1644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Web interface plots Parse data using Google™ Maps API</a:t>
          </a:r>
          <a:endParaRPr lang="en-GB" sz="2400" kern="1200" dirty="0"/>
        </a:p>
      </dsp:txBody>
      <dsp:txXfrm>
        <a:off x="5594777" y="49511"/>
        <a:ext cx="2644833" cy="1548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55B35-4CE4-4CA9-9448-F8A495E61AFB}">
      <dsp:nvSpPr>
        <dsp:cNvPr id="0" name=""/>
        <dsp:cNvSpPr/>
      </dsp:nvSpPr>
      <dsp:spPr>
        <a:xfrm rot="5400000">
          <a:off x="1430819" y="1308241"/>
          <a:ext cx="2046197" cy="246705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9CE1A-8AB1-4246-ADBA-87C8ACA1D6F3}">
      <dsp:nvSpPr>
        <dsp:cNvPr id="0" name=""/>
        <dsp:cNvSpPr/>
      </dsp:nvSpPr>
      <dsp:spPr>
        <a:xfrm>
          <a:off x="1900839" y="1339"/>
          <a:ext cx="2741177" cy="164470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“Help” button on Android app is triggered</a:t>
          </a:r>
          <a:endParaRPr lang="en-GB" sz="2400" kern="1200" dirty="0"/>
        </a:p>
      </dsp:txBody>
      <dsp:txXfrm>
        <a:off x="1949011" y="49511"/>
        <a:ext cx="2644833" cy="1548362"/>
      </dsp:txXfrm>
    </dsp:sp>
    <dsp:sp modelId="{88B46E99-868D-42C6-9FC9-8C836207AD85}">
      <dsp:nvSpPr>
        <dsp:cNvPr id="0" name=""/>
        <dsp:cNvSpPr/>
      </dsp:nvSpPr>
      <dsp:spPr>
        <a:xfrm rot="5400000">
          <a:off x="1430819" y="3364124"/>
          <a:ext cx="2046197" cy="246705"/>
        </a:xfrm>
        <a:prstGeom prst="rect">
          <a:avLst/>
        </a:prstGeom>
        <a:solidFill>
          <a:schemeClr val="accent2">
            <a:shade val="90000"/>
            <a:hueOff val="84074"/>
            <a:satOff val="-6010"/>
            <a:lumOff val="8935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6F9A5-A5E2-4EE4-85D7-4473C0E8E16C}">
      <dsp:nvSpPr>
        <dsp:cNvPr id="0" name=""/>
        <dsp:cNvSpPr/>
      </dsp:nvSpPr>
      <dsp:spPr>
        <a:xfrm>
          <a:off x="1900839" y="2057222"/>
          <a:ext cx="2741177" cy="164470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63086"/>
            <a:satOff val="-4593"/>
            <a:lumOff val="7299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Android device sends out SOS GPS information</a:t>
          </a:r>
          <a:endParaRPr lang="en-GB" sz="2400" kern="1200" dirty="0"/>
        </a:p>
      </dsp:txBody>
      <dsp:txXfrm>
        <a:off x="1949011" y="2105394"/>
        <a:ext cx="2644833" cy="1548362"/>
      </dsp:txXfrm>
    </dsp:sp>
    <dsp:sp modelId="{CC30584D-6956-4ED8-96A7-AD0465238BA4}">
      <dsp:nvSpPr>
        <dsp:cNvPr id="0" name=""/>
        <dsp:cNvSpPr/>
      </dsp:nvSpPr>
      <dsp:spPr>
        <a:xfrm>
          <a:off x="2458760" y="4392066"/>
          <a:ext cx="3636080" cy="246705"/>
        </a:xfrm>
        <a:prstGeom prst="rect">
          <a:avLst/>
        </a:prstGeom>
        <a:solidFill>
          <a:schemeClr val="accent2">
            <a:shade val="90000"/>
            <a:hueOff val="168148"/>
            <a:satOff val="-12019"/>
            <a:lumOff val="17869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7F190-29FC-49E6-8901-69814F838DDF}">
      <dsp:nvSpPr>
        <dsp:cNvPr id="0" name=""/>
        <dsp:cNvSpPr/>
      </dsp:nvSpPr>
      <dsp:spPr>
        <a:xfrm>
          <a:off x="1900839" y="4113105"/>
          <a:ext cx="2741177" cy="164470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26172"/>
            <a:satOff val="-9187"/>
            <a:lumOff val="14598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GPS data is sent to </a:t>
          </a:r>
          <a:r>
            <a:rPr lang="en-GB" sz="2400" kern="1200" dirty="0" smtClean="0"/>
            <a:t>Parse database</a:t>
          </a:r>
          <a:endParaRPr lang="en-GB" sz="2400" kern="1200" dirty="0"/>
        </a:p>
      </dsp:txBody>
      <dsp:txXfrm>
        <a:off x="1949011" y="4161277"/>
        <a:ext cx="2644833" cy="1548362"/>
      </dsp:txXfrm>
    </dsp:sp>
    <dsp:sp modelId="{862C9AE0-0972-4F33-BB27-08B8F74C549D}">
      <dsp:nvSpPr>
        <dsp:cNvPr id="0" name=""/>
        <dsp:cNvSpPr/>
      </dsp:nvSpPr>
      <dsp:spPr>
        <a:xfrm rot="16200000">
          <a:off x="5076585" y="3364124"/>
          <a:ext cx="2046197" cy="246705"/>
        </a:xfrm>
        <a:prstGeom prst="rect">
          <a:avLst/>
        </a:prstGeom>
        <a:solidFill>
          <a:schemeClr val="accent2">
            <a:shade val="90000"/>
            <a:hueOff val="252222"/>
            <a:satOff val="-18029"/>
            <a:lumOff val="26804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F69CD-968C-4855-B79A-1EC7913C5710}">
      <dsp:nvSpPr>
        <dsp:cNvPr id="0" name=""/>
        <dsp:cNvSpPr/>
      </dsp:nvSpPr>
      <dsp:spPr>
        <a:xfrm>
          <a:off x="5546605" y="4113105"/>
          <a:ext cx="2741177" cy="164470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89259"/>
            <a:satOff val="-13780"/>
            <a:lumOff val="21896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Parse stores latitude, longitude and severity level </a:t>
          </a:r>
          <a:endParaRPr lang="en-GB" sz="2400" kern="1200" dirty="0"/>
        </a:p>
      </dsp:txBody>
      <dsp:txXfrm>
        <a:off x="5594777" y="4161277"/>
        <a:ext cx="2644833" cy="1548362"/>
      </dsp:txXfrm>
    </dsp:sp>
    <dsp:sp modelId="{2AF85ADC-28C2-450A-87BA-AF49A6E0BB2E}">
      <dsp:nvSpPr>
        <dsp:cNvPr id="0" name=""/>
        <dsp:cNvSpPr/>
      </dsp:nvSpPr>
      <dsp:spPr>
        <a:xfrm>
          <a:off x="5546605" y="2057222"/>
          <a:ext cx="2741177" cy="164470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52345"/>
            <a:satOff val="-18374"/>
            <a:lumOff val="29195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Web interface plots Parse data using Google™ Maps API</a:t>
          </a:r>
          <a:endParaRPr lang="en-GB" sz="2400" kern="1200" dirty="0"/>
        </a:p>
      </dsp:txBody>
      <dsp:txXfrm>
        <a:off x="5594777" y="2105394"/>
        <a:ext cx="2644833" cy="1548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AC12C-2098-4255-9AD3-2BB739E79A1F}">
      <dsp:nvSpPr>
        <dsp:cNvPr id="0" name=""/>
        <dsp:cNvSpPr/>
      </dsp:nvSpPr>
      <dsp:spPr>
        <a:xfrm rot="16200000">
          <a:off x="-606722" y="607837"/>
          <a:ext cx="4114800" cy="2899125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952" bIns="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The ability to use Bluetooth to channel emergency data to Parse database if most mobile towers were destroyed by the quake.</a:t>
          </a:r>
          <a:endParaRPr lang="en-GB" sz="2300" kern="1200" dirty="0"/>
        </a:p>
      </dsp:txBody>
      <dsp:txXfrm rot="5400000">
        <a:off x="1116" y="822959"/>
        <a:ext cx="2899125" cy="2468880"/>
      </dsp:txXfrm>
    </dsp:sp>
    <dsp:sp modelId="{A2F601F7-F4F2-4677-BC40-F608FB39A8EF}">
      <dsp:nvSpPr>
        <dsp:cNvPr id="0" name=""/>
        <dsp:cNvSpPr/>
      </dsp:nvSpPr>
      <dsp:spPr>
        <a:xfrm rot="16200000">
          <a:off x="2509837" y="607837"/>
          <a:ext cx="4114800" cy="2899125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952" bIns="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Excluding location that may trigger false alarms for automatic reporting only, e.g. a theme park </a:t>
          </a:r>
          <a:endParaRPr lang="en-GB" sz="2300" kern="1200" dirty="0"/>
        </a:p>
      </dsp:txBody>
      <dsp:txXfrm rot="5400000">
        <a:off x="3117675" y="822959"/>
        <a:ext cx="2899125" cy="2468880"/>
      </dsp:txXfrm>
    </dsp:sp>
    <dsp:sp modelId="{86CC8EF8-7C65-4C5C-941A-B1287A457915}">
      <dsp:nvSpPr>
        <dsp:cNvPr id="0" name=""/>
        <dsp:cNvSpPr/>
      </dsp:nvSpPr>
      <dsp:spPr>
        <a:xfrm rot="16200000">
          <a:off x="5626397" y="607837"/>
          <a:ext cx="4114800" cy="2899125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952" bIns="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 </a:t>
          </a:r>
          <a:r>
            <a:rPr lang="en-GB" sz="2300" kern="1200" dirty="0" smtClean="0"/>
            <a:t>Apps for iOS &amp; Firefox OS</a:t>
          </a:r>
          <a:endParaRPr lang="en-GB" sz="2300" kern="1200" dirty="0"/>
        </a:p>
      </dsp:txBody>
      <dsp:txXfrm rot="5400000">
        <a:off x="6234235" y="822959"/>
        <a:ext cx="2899125" cy="2468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7/31/2015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7/31/2015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7/31/2015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7/31/2015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7/31/2015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7449" y="348854"/>
            <a:ext cx="8229600" cy="1815480"/>
          </a:xfrm>
        </p:spPr>
        <p:txBody>
          <a:bodyPr/>
          <a:lstStyle/>
          <a:p>
            <a:r>
              <a:rPr lang="en-US" dirty="0" smtClean="0"/>
              <a:t>identiQuake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71106" y="3989196"/>
            <a:ext cx="4423306" cy="639128"/>
          </a:xfrm>
        </p:spPr>
        <p:txBody>
          <a:bodyPr>
            <a:noAutofit/>
          </a:bodyPr>
          <a:lstStyle/>
          <a:p>
            <a:r>
              <a:rPr lang="it-IT" sz="3200" dirty="0" smtClean="0"/>
              <a:t>Detect &amp; Protect</a:t>
            </a:r>
            <a:endParaRPr lang="it-IT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42" y="6093296"/>
            <a:ext cx="1720583" cy="7647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43068" y="3007954"/>
            <a:ext cx="4663219" cy="2601611"/>
            <a:chOff x="1563848" y="2914565"/>
            <a:chExt cx="4663219" cy="2601611"/>
          </a:xfrm>
        </p:grpSpPr>
        <p:pic>
          <p:nvPicPr>
            <p:cNvPr id="1026" name="Picture 2" descr="https://raw.githubusercontent.com/FoC2015atBCU/gpsproject-whiteboard/master/hand%20detec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848" y="2914565"/>
              <a:ext cx="2146262" cy="1093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140" y="4221088"/>
              <a:ext cx="2580927" cy="1295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4292" y="2564904"/>
            <a:ext cx="6480720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identiQuake is your phone’s accelerometer and GPS working in harmony to help save your life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42" y="6093296"/>
            <a:ext cx="1720583" cy="764704"/>
          </a:xfrm>
          <a:prstGeom prst="rect">
            <a:avLst/>
          </a:prstGeom>
        </p:spPr>
      </p:pic>
      <p:pic>
        <p:nvPicPr>
          <p:cNvPr id="1026" name="Picture 2" descr="http://cdn1.xda-developers.com/devdb/deviceForum/screenshots/2407/20130729T1127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100366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raw.githubusercontent.com/FoC2015atBCU/gpsproject-whiteboard/master/hand%20detec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700808"/>
            <a:ext cx="2146262" cy="109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046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60648"/>
            <a:ext cx="9144001" cy="843880"/>
          </a:xfrm>
        </p:spPr>
        <p:txBody>
          <a:bodyPr/>
          <a:lstStyle/>
          <a:p>
            <a:r>
              <a:rPr lang="en-GB" dirty="0" smtClean="0"/>
              <a:t>Behind the Scenes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460601"/>
              </p:ext>
            </p:extLst>
          </p:nvPr>
        </p:nvGraphicFramePr>
        <p:xfrm>
          <a:off x="-346272" y="-37492"/>
          <a:ext cx="11233248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42" y="6093296"/>
            <a:ext cx="1720583" cy="764704"/>
          </a:xfrm>
          <a:prstGeom prst="rect">
            <a:avLst/>
          </a:prstGeom>
        </p:spPr>
      </p:pic>
      <p:pic>
        <p:nvPicPr>
          <p:cNvPr id="7" name="Picture 2" descr="https://raw.githubusercontent.com/FoC2015atBCU/gpsproject-whiteboard/master/hand%20detec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1104528"/>
            <a:ext cx="2146262" cy="109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5301208"/>
            <a:ext cx="2580927" cy="12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86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548680"/>
            <a:ext cx="9144001" cy="843880"/>
          </a:xfrm>
        </p:spPr>
        <p:txBody>
          <a:bodyPr/>
          <a:lstStyle/>
          <a:p>
            <a:r>
              <a:rPr lang="en-GB" dirty="0" smtClean="0"/>
              <a:t>“In Depth Defence” – Automatic Reporting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504478"/>
              </p:ext>
            </p:extLst>
          </p:nvPr>
        </p:nvGraphicFramePr>
        <p:xfrm>
          <a:off x="1503414" y="620688"/>
          <a:ext cx="10188623" cy="5759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42" y="6093296"/>
            <a:ext cx="1720583" cy="764704"/>
          </a:xfrm>
          <a:prstGeom prst="rect">
            <a:avLst/>
          </a:prstGeom>
        </p:spPr>
      </p:pic>
      <p:pic>
        <p:nvPicPr>
          <p:cNvPr id="6" name="Picture 2" descr="https://raw.githubusercontent.com/FoC2015atBCU/gpsproject-whiteboard/master/hand%20detec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0"/>
            <a:ext cx="2146262" cy="109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59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60648"/>
            <a:ext cx="9144001" cy="843880"/>
          </a:xfrm>
        </p:spPr>
        <p:txBody>
          <a:bodyPr/>
          <a:lstStyle/>
          <a:p>
            <a:r>
              <a:rPr lang="en-GB" dirty="0" smtClean="0"/>
              <a:t>“In Depth Defence” – Manual Reporting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489025"/>
              </p:ext>
            </p:extLst>
          </p:nvPr>
        </p:nvGraphicFramePr>
        <p:xfrm>
          <a:off x="1413892" y="404664"/>
          <a:ext cx="10188623" cy="5759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42" y="6093296"/>
            <a:ext cx="1720583" cy="764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98" y="682588"/>
            <a:ext cx="2580927" cy="12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23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60648"/>
            <a:ext cx="9144001" cy="894928"/>
          </a:xfrm>
        </p:spPr>
        <p:txBody>
          <a:bodyPr/>
          <a:lstStyle/>
          <a:p>
            <a:r>
              <a:rPr lang="en-GB" dirty="0" smtClean="0"/>
              <a:t>Upgrades that didn’t quite make it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88316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42" y="6093296"/>
            <a:ext cx="1720583" cy="764704"/>
          </a:xfrm>
          <a:prstGeom prst="rect">
            <a:avLst/>
          </a:prstGeom>
        </p:spPr>
      </p:pic>
      <p:pic>
        <p:nvPicPr>
          <p:cNvPr id="7" name="Picture 2" descr="https://raw.githubusercontent.com/FoC2015atBCU/gpsproject-whiteboard/master/hand%20detec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984819"/>
            <a:ext cx="2146262" cy="109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5085184"/>
            <a:ext cx="2580927" cy="12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594" y="125636"/>
            <a:ext cx="10619121" cy="627856"/>
          </a:xfrm>
        </p:spPr>
        <p:txBody>
          <a:bodyPr>
            <a:normAutofit/>
          </a:bodyPr>
          <a:lstStyle/>
          <a:p>
            <a:r>
              <a:rPr lang="en-GB" dirty="0" smtClean="0"/>
              <a:t>Technology that made this all possible - thank you!</a:t>
            </a:r>
            <a:endParaRPr lang="en-GB" dirty="0"/>
          </a:p>
        </p:txBody>
      </p:sp>
      <p:pic>
        <p:nvPicPr>
          <p:cNvPr id="2050" name="Picture 2" descr="http://img2.wikia.nocookie.net/__cb20150309221525/logopedia/images/e/e1/Googlemapslogo2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365" y="1450518"/>
            <a:ext cx="2938143" cy="293814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d/d9/Node.js_logo.svg/2000px-Node.j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568" y="1272422"/>
            <a:ext cx="4248472" cy="114921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logodatabases.com/wp-content/uploads/2012/03/android-logo-lar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1017695"/>
            <a:ext cx="3195493" cy="297660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jamesyu.org/images/par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5596758"/>
            <a:ext cx="2189152" cy="65674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42" y="6093296"/>
            <a:ext cx="1720583" cy="764704"/>
          </a:xfrm>
          <a:prstGeom prst="rect">
            <a:avLst/>
          </a:prstGeom>
        </p:spPr>
      </p:pic>
      <p:pic>
        <p:nvPicPr>
          <p:cNvPr id="2060" name="Picture 12" descr="http://ademir.winponta.com.br/wp-content/uploads/2014/10/java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72" y="2902960"/>
            <a:ext cx="4497168" cy="276388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appocentric.s3.amazonaws.com/wordpress/wp-content/uploads/2014/02/css3-html5-javascript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4" y="4348247"/>
            <a:ext cx="3955405" cy="232050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65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189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identiQuake</vt:lpstr>
      <vt:lpstr>PowerPoint Presentation</vt:lpstr>
      <vt:lpstr>Behind the Scenes</vt:lpstr>
      <vt:lpstr>“In Depth Defence” – Automatic Reporting</vt:lpstr>
      <vt:lpstr>“In Depth Defence” – Manual Reporting</vt:lpstr>
      <vt:lpstr>Upgrades that didn’t quite make it</vt:lpstr>
      <vt:lpstr>Technology that made this all possible - 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2015-07-30T20:30:18Z</dcterms:created>
  <dcterms:modified xsi:type="dcterms:W3CDTF">2015-07-31T10:34:04Z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