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66" r:id="rId4"/>
    <p:sldId id="267" r:id="rId5"/>
    <p:sldId id="262" r:id="rId6"/>
    <p:sldId id="265" r:id="rId7"/>
    <p:sldId id="263" r:id="rId8"/>
    <p:sldId id="264"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9A1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9" d="100"/>
          <a:sy n="79" d="100"/>
        </p:scale>
        <p:origin x="-29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675FD39-1F86-4344-9A23-C36D49DF0A32}" type="datetimeFigureOut">
              <a:rPr lang="en-US" smtClean="0"/>
              <a:pPr/>
              <a:t>10/29/2017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C42F9DE-8BB8-4967-B83D-07D6B6EFE251}" type="slidenum">
              <a:rPr lang="en-US" smtClean="0"/>
              <a:pPr/>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xmlns="" val="229670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110225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365527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33926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675FD39-1F86-4344-9A23-C36D49DF0A32}" type="datetimeFigureOut">
              <a:rPr lang="en-US" smtClean="0"/>
              <a:pPr/>
              <a:t>10/29/2017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C42F9DE-8BB8-4967-B83D-07D6B6EFE251}" type="slidenum">
              <a:rPr lang="en-US" smtClean="0"/>
              <a:pPr/>
              <a:t>‹#›</a:t>
            </a:fld>
            <a:endParaRPr lang="en-US"/>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xmlns="" val="27112001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253709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301982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3331189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5FD39-1F86-4344-9A23-C36D49DF0A32}"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42F9DE-8BB8-4967-B83D-07D6B6EFE251}" type="slidenum">
              <a:rPr lang="en-US" smtClean="0"/>
              <a:pPr/>
              <a:t>‹#›</a:t>
            </a:fld>
            <a:endParaRPr lang="en-US"/>
          </a:p>
        </p:txBody>
      </p:sp>
    </p:spTree>
    <p:extLst>
      <p:ext uri="{BB962C8B-B14F-4D97-AF65-F5344CB8AC3E}">
        <p14:creationId xmlns:p14="http://schemas.microsoft.com/office/powerpoint/2010/main" xmlns="" val="297927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75FD39-1F86-4344-9A23-C36D49DF0A32}" type="datetimeFigureOut">
              <a:rPr lang="en-US" smtClean="0"/>
              <a:pPr/>
              <a:t>10/29/2017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42F9DE-8BB8-4967-B83D-07D6B6EFE25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06183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675FD39-1F86-4344-9A23-C36D49DF0A32}" type="datetimeFigureOut">
              <a:rPr lang="en-US" smtClean="0"/>
              <a:pPr/>
              <a:t>10/29/2017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C42F9DE-8BB8-4967-B83D-07D6B6EFE251}" type="slidenum">
              <a:rPr lang="en-US" smtClean="0"/>
              <a:pPr/>
              <a:t>‹#›</a:t>
            </a:fld>
            <a:endParaRPr lang="en-US"/>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13444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675FD39-1F86-4344-9A23-C36D49DF0A32}" type="datetimeFigureOut">
              <a:rPr lang="en-US" smtClean="0"/>
              <a:pPr/>
              <a:t>10/29/2017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C42F9DE-8BB8-4967-B83D-07D6B6EFE251}" type="slidenum">
              <a:rPr lang="en-US" smtClean="0"/>
              <a:pPr/>
              <a:t>‹#›</a:t>
            </a:fld>
            <a:endParaRPr lang="en-US"/>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390465585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7" y="2509672"/>
            <a:ext cx="8361229" cy="2098226"/>
          </a:xfrm>
        </p:spPr>
        <p:txBody>
          <a:bodyPr/>
          <a:lstStyle/>
          <a:p>
            <a:r>
              <a:rPr lang="en-US" sz="6000" b="1" dirty="0"/>
              <a:t>MOVIE </a:t>
            </a:r>
            <a:r>
              <a:rPr lang="en-US" sz="6000" b="1" dirty="0" smtClean="0"/>
              <a:t>ticket BOOKING </a:t>
            </a:r>
            <a:r>
              <a:rPr lang="en-US" sz="6000" b="1" dirty="0"/>
              <a:t>SYSTEM </a:t>
            </a:r>
            <a:r>
              <a:rPr lang="en-US" sz="6000" dirty="0"/>
              <a:t/>
            </a:r>
            <a:br>
              <a:rPr lang="en-US" sz="6000" dirty="0"/>
            </a:br>
            <a:endParaRPr lang="en-US" sz="6000" dirty="0"/>
          </a:p>
        </p:txBody>
      </p:sp>
      <p:sp>
        <p:nvSpPr>
          <p:cNvPr id="3" name="Subtitle 2"/>
          <p:cNvSpPr>
            <a:spLocks noGrp="1"/>
          </p:cNvSpPr>
          <p:nvPr>
            <p:ph type="subTitle" idx="1"/>
          </p:nvPr>
        </p:nvSpPr>
        <p:spPr/>
        <p:txBody>
          <a:bodyPr>
            <a:normAutofit/>
          </a:bodyPr>
          <a:lstStyle/>
          <a:p>
            <a:r>
              <a:rPr lang="en-US" sz="4000" dirty="0" smtClean="0"/>
              <a:t>Software Engineering Project</a:t>
            </a:r>
            <a:endParaRPr lang="en-US" sz="4000" dirty="0"/>
          </a:p>
        </p:txBody>
      </p:sp>
    </p:spTree>
    <p:extLst>
      <p:ext uri="{BB962C8B-B14F-4D97-AF65-F5344CB8AC3E}">
        <p14:creationId xmlns:p14="http://schemas.microsoft.com/office/powerpoint/2010/main" xmlns="" val="4526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6631" y="2841715"/>
            <a:ext cx="6237668" cy="2862322"/>
          </a:xfrm>
          <a:prstGeom prst="rect">
            <a:avLst/>
          </a:prstGeom>
        </p:spPr>
        <p:txBody>
          <a:bodyPr wrap="square">
            <a:spAutoFit/>
          </a:bodyPr>
          <a:lstStyle/>
          <a:p>
            <a:r>
              <a:rPr lang="en-US" sz="3600" dirty="0" smtClean="0"/>
              <a:t>Ekansh gayakwad-16BIT0133</a:t>
            </a:r>
          </a:p>
          <a:p>
            <a:r>
              <a:rPr lang="en-US" sz="3600" dirty="0" err="1" smtClean="0"/>
              <a:t>Srishti</a:t>
            </a:r>
            <a:r>
              <a:rPr lang="en-US" sz="3600" dirty="0" smtClean="0"/>
              <a:t> Gupta-16BIT0020</a:t>
            </a:r>
          </a:p>
          <a:p>
            <a:r>
              <a:rPr lang="en-US" sz="3600" dirty="0" err="1" smtClean="0"/>
              <a:t>Keerthan</a:t>
            </a:r>
            <a:r>
              <a:rPr lang="en-US" sz="3600" dirty="0" smtClean="0"/>
              <a:t> Reddy-16BIT0123</a:t>
            </a:r>
          </a:p>
          <a:p>
            <a:r>
              <a:rPr lang="en-US" sz="3600" dirty="0" err="1" smtClean="0"/>
              <a:t>Akshay</a:t>
            </a:r>
            <a:r>
              <a:rPr lang="en-US" sz="3600" dirty="0" smtClean="0"/>
              <a:t> Raghvan-16BIT0070 </a:t>
            </a:r>
            <a:endParaRPr lang="en-US" sz="3600" dirty="0"/>
          </a:p>
          <a:p>
            <a:endParaRPr lang="en-US" sz="3600" dirty="0"/>
          </a:p>
        </p:txBody>
      </p:sp>
      <p:sp>
        <p:nvSpPr>
          <p:cNvPr id="5" name="TextBox 4"/>
          <p:cNvSpPr txBox="1"/>
          <p:nvPr/>
        </p:nvSpPr>
        <p:spPr>
          <a:xfrm>
            <a:off x="2236631" y="1365160"/>
            <a:ext cx="7044743" cy="1015663"/>
          </a:xfrm>
          <a:prstGeom prst="rect">
            <a:avLst/>
          </a:prstGeom>
          <a:noFill/>
        </p:spPr>
        <p:txBody>
          <a:bodyPr wrap="square" rtlCol="0">
            <a:spAutoFit/>
          </a:bodyPr>
          <a:lstStyle/>
          <a:p>
            <a:r>
              <a:rPr lang="en-US" sz="6000" b="1" dirty="0" smtClean="0">
                <a:solidFill>
                  <a:srgbClr val="69A1AB"/>
                </a:solidFill>
              </a:rPr>
              <a:t>Group Members</a:t>
            </a:r>
            <a:endParaRPr lang="en-US" sz="6000" b="1" dirty="0">
              <a:solidFill>
                <a:srgbClr val="69A1AB"/>
              </a:solidFill>
            </a:endParaRPr>
          </a:p>
        </p:txBody>
      </p:sp>
    </p:spTree>
    <p:extLst>
      <p:ext uri="{BB962C8B-B14F-4D97-AF65-F5344CB8AC3E}">
        <p14:creationId xmlns:p14="http://schemas.microsoft.com/office/powerpoint/2010/main" xmlns="" val="4002644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4195830" cy="2157884"/>
          </a:xfrm>
        </p:spPr>
        <p:txBody>
          <a:bodyPr/>
          <a:lstStyle/>
          <a:p>
            <a:r>
              <a:rPr lang="en-US" sz="4000" b="1" dirty="0" smtClean="0"/>
              <a:t>About the Project</a:t>
            </a:r>
            <a:endParaRPr lang="en-US" sz="4000" b="1"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550794" y="0"/>
            <a:ext cx="6641206" cy="6858000"/>
          </a:xfrm>
        </p:spPr>
      </p:pic>
      <p:sp>
        <p:nvSpPr>
          <p:cNvPr id="4" name="Text Placeholder 3"/>
          <p:cNvSpPr>
            <a:spLocks noGrp="1"/>
          </p:cNvSpPr>
          <p:nvPr>
            <p:ph type="body" sz="half" idx="2"/>
          </p:nvPr>
        </p:nvSpPr>
        <p:spPr>
          <a:xfrm>
            <a:off x="723900" y="1764742"/>
            <a:ext cx="4195830" cy="4700452"/>
          </a:xfrm>
        </p:spPr>
        <p:txBody>
          <a:bodyPr>
            <a:noAutofit/>
          </a:bodyPr>
          <a:lstStyle/>
          <a:p>
            <a:pPr algn="just"/>
            <a:r>
              <a:rPr lang="en-US" sz="2000" dirty="0"/>
              <a:t>This project is aimed to provide the customers facility to book tickets for cinema halls online, through which they can book tickets anytime, anywhere. E-ticket system is basically made for providing the customer an anytime and anywhere service for booking the seat in the cinema hall and to gather information about the movies online. The user can easily be able to know about the movies released and then make the choice. </a:t>
            </a:r>
          </a:p>
        </p:txBody>
      </p:sp>
    </p:spTree>
    <p:extLst>
      <p:ext uri="{BB962C8B-B14F-4D97-AF65-F5344CB8AC3E}">
        <p14:creationId xmlns:p14="http://schemas.microsoft.com/office/powerpoint/2010/main" xmlns="" val="542779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538" y="582770"/>
            <a:ext cx="9601200" cy="1485900"/>
          </a:xfrm>
        </p:spPr>
        <p:txBody>
          <a:bodyPr/>
          <a:lstStyle/>
          <a:p>
            <a:r>
              <a:rPr lang="en-US" dirty="0" smtClean="0"/>
              <a:t>Goals of </a:t>
            </a:r>
            <a:r>
              <a:rPr lang="en-US" dirty="0"/>
              <a:t>O</a:t>
            </a:r>
            <a:r>
              <a:rPr lang="en-US" dirty="0" smtClean="0"/>
              <a:t>ur </a:t>
            </a:r>
            <a:r>
              <a:rPr lang="en-US" dirty="0"/>
              <a:t>P</a:t>
            </a:r>
            <a:r>
              <a:rPr lang="en-US" dirty="0" smtClean="0"/>
              <a:t>roject</a:t>
            </a:r>
            <a:endParaRPr lang="en-US" dirty="0"/>
          </a:p>
        </p:txBody>
      </p:sp>
      <p:sp>
        <p:nvSpPr>
          <p:cNvPr id="3" name="Rectangle 2"/>
          <p:cNvSpPr/>
          <p:nvPr/>
        </p:nvSpPr>
        <p:spPr>
          <a:xfrm>
            <a:off x="1165538" y="1592151"/>
            <a:ext cx="9111803" cy="3970318"/>
          </a:xfrm>
          <a:prstGeom prst="rect">
            <a:avLst/>
          </a:prstGeom>
        </p:spPr>
        <p:txBody>
          <a:bodyPr wrap="square">
            <a:spAutoFit/>
          </a:bodyPr>
          <a:lstStyle/>
          <a:p>
            <a:pPr marL="457200" indent="-457200">
              <a:buFont typeface="Arial" panose="020B0604020202020204" pitchFamily="34" charset="0"/>
              <a:buChar char="•"/>
            </a:pPr>
            <a:r>
              <a:rPr lang="en-US" sz="2800" dirty="0" smtClean="0"/>
              <a:t>To </a:t>
            </a:r>
            <a:r>
              <a:rPr lang="en-US" sz="2800" dirty="0"/>
              <a:t>provide a anytime anyplace service for the customer </a:t>
            </a:r>
            <a:r>
              <a:rPr lang="en-US" sz="2800" dirty="0" smtClean="0"/>
              <a:t/>
            </a:r>
            <a:br>
              <a:rPr lang="en-US" sz="2800" dirty="0" smtClean="0"/>
            </a:br>
            <a:endParaRPr lang="en-US" sz="2800" dirty="0" smtClean="0"/>
          </a:p>
          <a:p>
            <a:pPr marL="457200" indent="-457200">
              <a:buFont typeface="Arial" panose="020B0604020202020204" pitchFamily="34" charset="0"/>
              <a:buChar char="•"/>
            </a:pPr>
            <a:r>
              <a:rPr lang="en-US" sz="2800" dirty="0" smtClean="0"/>
              <a:t>To </a:t>
            </a:r>
            <a:r>
              <a:rPr lang="en-US" sz="2800" dirty="0"/>
              <a:t>minimize the number of staff at the ticket box </a:t>
            </a:r>
            <a:r>
              <a:rPr lang="en-US" sz="2800" dirty="0" smtClean="0"/>
              <a:t/>
            </a:r>
            <a:br>
              <a:rPr lang="en-US" sz="2800" dirty="0" smtClean="0"/>
            </a:br>
            <a:endParaRPr lang="en-US" sz="2800" dirty="0"/>
          </a:p>
          <a:p>
            <a:pPr marL="457200" indent="-457200">
              <a:buFont typeface="Arial" panose="020B0604020202020204" pitchFamily="34" charset="0"/>
              <a:buChar char="•"/>
            </a:pPr>
            <a:r>
              <a:rPr lang="en-US" sz="2800" dirty="0" smtClean="0"/>
              <a:t>To </a:t>
            </a:r>
            <a:r>
              <a:rPr lang="en-US" sz="2800" dirty="0"/>
              <a:t>promote the film on the internet </a:t>
            </a:r>
            <a:r>
              <a:rPr lang="en-US" sz="2800" dirty="0" smtClean="0"/>
              <a:t/>
            </a:r>
            <a:br>
              <a:rPr lang="en-US" sz="2800" dirty="0" smtClean="0"/>
            </a:br>
            <a:endParaRPr lang="en-US" sz="2800" dirty="0"/>
          </a:p>
          <a:p>
            <a:pPr marL="457200" indent="-457200">
              <a:buFont typeface="Arial" panose="020B0604020202020204" pitchFamily="34" charset="0"/>
              <a:buChar char="•"/>
            </a:pPr>
            <a:r>
              <a:rPr lang="en-US" sz="2800" dirty="0" smtClean="0"/>
              <a:t>To </a:t>
            </a:r>
            <a:r>
              <a:rPr lang="en-US" sz="2800" dirty="0"/>
              <a:t>increase the profit </a:t>
            </a:r>
            <a:r>
              <a:rPr lang="en-US" sz="2800" dirty="0" smtClean="0"/>
              <a:t/>
            </a:r>
            <a:br>
              <a:rPr lang="en-US" sz="2800" dirty="0" smtClean="0"/>
            </a:br>
            <a:endParaRPr lang="en-US" sz="2800" dirty="0"/>
          </a:p>
          <a:p>
            <a:pPr marL="457200" indent="-457200">
              <a:buFont typeface="Arial" panose="020B0604020202020204" pitchFamily="34" charset="0"/>
              <a:buChar char="•"/>
            </a:pPr>
            <a:r>
              <a:rPr lang="en-US" sz="2800" dirty="0" smtClean="0"/>
              <a:t>To </a:t>
            </a:r>
            <a:r>
              <a:rPr lang="en-US" sz="2800" dirty="0"/>
              <a:t>obtain statistic information from the booking record </a:t>
            </a:r>
          </a:p>
        </p:txBody>
      </p:sp>
    </p:spTree>
    <p:extLst>
      <p:ext uri="{BB962C8B-B14F-4D97-AF65-F5344CB8AC3E}">
        <p14:creationId xmlns:p14="http://schemas.microsoft.com/office/powerpoint/2010/main" xmlns="" val="1894722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4" y="402465"/>
            <a:ext cx="9601200" cy="1485900"/>
          </a:xfrm>
        </p:spPr>
        <p:txBody>
          <a:bodyPr/>
          <a:lstStyle/>
          <a:p>
            <a:r>
              <a:rPr lang="en-US" dirty="0" smtClean="0"/>
              <a:t>Functional Requirement</a:t>
            </a:r>
            <a:endParaRPr lang="en-US" dirty="0"/>
          </a:p>
        </p:txBody>
      </p:sp>
      <p:sp>
        <p:nvSpPr>
          <p:cNvPr id="3" name="Rectangle 2"/>
          <p:cNvSpPr/>
          <p:nvPr/>
        </p:nvSpPr>
        <p:spPr>
          <a:xfrm>
            <a:off x="875764" y="1311059"/>
            <a:ext cx="11011435" cy="4832092"/>
          </a:xfrm>
          <a:prstGeom prst="rect">
            <a:avLst/>
          </a:prstGeom>
        </p:spPr>
        <p:txBody>
          <a:bodyPr wrap="square">
            <a:spAutoFit/>
          </a:bodyPr>
          <a:lstStyle/>
          <a:p>
            <a:pPr marL="342900" indent="-342900" algn="just">
              <a:buFont typeface="Arial" panose="020B0604020202020204" pitchFamily="34" charset="0"/>
              <a:buChar char="•"/>
            </a:pPr>
            <a:r>
              <a:rPr lang="en-US" sz="2800" dirty="0" smtClean="0"/>
              <a:t>User </a:t>
            </a:r>
            <a:r>
              <a:rPr lang="en-US" sz="2800" dirty="0"/>
              <a:t>can login to the system through the first page of the application 2. user can change the password after logging into the system  </a:t>
            </a:r>
            <a:endParaRPr lang="en-US" sz="2800" dirty="0" smtClean="0"/>
          </a:p>
          <a:p>
            <a:pPr marL="342900" indent="-342900" algn="just">
              <a:buFont typeface="Arial" panose="020B0604020202020204" pitchFamily="34" charset="0"/>
              <a:buChar char="•"/>
            </a:pPr>
            <a:r>
              <a:rPr lang="en-US" sz="2800" dirty="0" smtClean="0"/>
              <a:t>The </a:t>
            </a:r>
            <a:r>
              <a:rPr lang="en-US" sz="2800" dirty="0"/>
              <a:t>login Id and password should be sent to the mentioned email address if a new account is created.  </a:t>
            </a:r>
            <a:endParaRPr lang="en-US" sz="2800" dirty="0" smtClean="0"/>
          </a:p>
          <a:p>
            <a:pPr marL="342900" indent="-342900" algn="just">
              <a:buFont typeface="Arial" panose="020B0604020202020204" pitchFamily="34" charset="0"/>
              <a:buChar char="•"/>
            </a:pPr>
            <a:r>
              <a:rPr lang="en-US" sz="2800" dirty="0" smtClean="0"/>
              <a:t>Query </a:t>
            </a:r>
            <a:r>
              <a:rPr lang="en-US" sz="2800" dirty="0"/>
              <a:t>the films on show for two weeks (Only two weeks advance reservation is available) should be there.  </a:t>
            </a:r>
            <a:endParaRPr lang="en-US" sz="2800" dirty="0" smtClean="0"/>
          </a:p>
          <a:p>
            <a:pPr marL="342900" indent="-342900" algn="just">
              <a:buFont typeface="Arial" panose="020B0604020202020204" pitchFamily="34" charset="0"/>
              <a:buChar char="•"/>
            </a:pPr>
            <a:r>
              <a:rPr lang="en-US" sz="2800" dirty="0" smtClean="0"/>
              <a:t>See </a:t>
            </a:r>
            <a:r>
              <a:rPr lang="en-US" sz="2800" dirty="0"/>
              <a:t>his current reservations on different movies along with the details.  </a:t>
            </a:r>
            <a:endParaRPr lang="en-US" sz="2800" dirty="0" smtClean="0"/>
          </a:p>
          <a:p>
            <a:pPr marL="342900" indent="-342900" algn="just">
              <a:buFont typeface="Arial" panose="020B0604020202020204" pitchFamily="34" charset="0"/>
              <a:buChar char="•"/>
            </a:pPr>
            <a:r>
              <a:rPr lang="en-US" sz="2800" dirty="0" smtClean="0"/>
              <a:t>User </a:t>
            </a:r>
            <a:r>
              <a:rPr lang="en-US" sz="2800" dirty="0"/>
              <a:t>should be able to choose the seats which are available for a certain class. User can select seats from different classes as well for same show and screen also.  </a:t>
            </a:r>
            <a:endParaRPr lang="en-US" sz="2800" dirty="0" smtClean="0"/>
          </a:p>
        </p:txBody>
      </p:sp>
    </p:spTree>
    <p:extLst>
      <p:ext uri="{BB962C8B-B14F-4D97-AF65-F5344CB8AC3E}">
        <p14:creationId xmlns:p14="http://schemas.microsoft.com/office/powerpoint/2010/main" xmlns="" val="3680595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5270"/>
          </a:xfrm>
        </p:spPr>
        <p:txBody>
          <a:bodyPr/>
          <a:lstStyle/>
          <a:p>
            <a:r>
              <a:rPr lang="en-US" dirty="0" smtClean="0"/>
              <a:t>Functional Requirement Continued</a:t>
            </a:r>
            <a:endParaRPr lang="en-US" dirty="0"/>
          </a:p>
        </p:txBody>
      </p:sp>
      <p:sp>
        <p:nvSpPr>
          <p:cNvPr id="3" name="Rectangle 2"/>
          <p:cNvSpPr/>
          <p:nvPr/>
        </p:nvSpPr>
        <p:spPr>
          <a:xfrm>
            <a:off x="1371600" y="1997633"/>
            <a:ext cx="10464085" cy="3847207"/>
          </a:xfrm>
          <a:prstGeom prst="rect">
            <a:avLst/>
          </a:prstGeom>
        </p:spPr>
        <p:txBody>
          <a:bodyPr wrap="square">
            <a:spAutoFit/>
          </a:bodyPr>
          <a:lstStyle/>
          <a:p>
            <a:pPr marL="342900" indent="-342900" algn="just">
              <a:buFont typeface="Arial" panose="020B0604020202020204" pitchFamily="34" charset="0"/>
              <a:buChar char="•"/>
            </a:pPr>
            <a:r>
              <a:rPr lang="en-US" sz="2400" dirty="0"/>
              <a:t>Debit/Credit Card payments for reservation of tickets  </a:t>
            </a:r>
          </a:p>
          <a:p>
            <a:pPr marL="342900" indent="-342900" algn="just">
              <a:buFont typeface="Arial" panose="020B0604020202020204" pitchFamily="34" charset="0"/>
              <a:buChar char="•"/>
            </a:pPr>
            <a:r>
              <a:rPr lang="en-US" sz="2400" dirty="0" smtClean="0"/>
              <a:t>SMS </a:t>
            </a:r>
            <a:r>
              <a:rPr lang="en-US" sz="2400" dirty="0"/>
              <a:t>/ Mail should be sent to the concerned person about the confirmation of the ticket to the specified mobile no. / email address.  </a:t>
            </a:r>
          </a:p>
          <a:p>
            <a:pPr marL="342900" indent="-342900" algn="just">
              <a:buFont typeface="Arial" panose="020B0604020202020204" pitchFamily="34" charset="0"/>
              <a:buChar char="•"/>
            </a:pPr>
            <a:r>
              <a:rPr lang="en-US" sz="2400" dirty="0"/>
              <a:t>A calendar should be there which helps the person to select dates. It should also show the public and nation holidays.  </a:t>
            </a:r>
          </a:p>
          <a:p>
            <a:pPr marL="342900" indent="-342900" algn="just">
              <a:buFont typeface="Arial" panose="020B0604020202020204" pitchFamily="34" charset="0"/>
              <a:buChar char="•"/>
            </a:pPr>
            <a:r>
              <a:rPr lang="en-US" sz="2400" dirty="0"/>
              <a:t>The system should automatically show the fare for the corresponding shows and amount of money to be paid for selected seats.  </a:t>
            </a:r>
          </a:p>
          <a:p>
            <a:pPr marL="342900" indent="-342900" algn="just">
              <a:buFont typeface="Arial" panose="020B0604020202020204" pitchFamily="34" charset="0"/>
              <a:buChar char="•"/>
            </a:pPr>
            <a:r>
              <a:rPr lang="en-US" sz="2400" dirty="0"/>
              <a:t>Intel core i3 2nd generation is used as processor because it is faster &amp; provide reliable    and  stable working environment.  </a:t>
            </a:r>
          </a:p>
          <a:p>
            <a:pPr marL="342900" indent="-342900" algn="just">
              <a:buFont typeface="Arial" panose="020B0604020202020204" pitchFamily="34" charset="0"/>
              <a:buChar char="•"/>
            </a:pPr>
            <a:r>
              <a:rPr lang="en-US" sz="2400" dirty="0"/>
              <a:t>RAM size of 1 </a:t>
            </a:r>
            <a:r>
              <a:rPr lang="en-US" sz="2400" dirty="0" smtClean="0"/>
              <a:t>GB </a:t>
            </a:r>
            <a:r>
              <a:rPr lang="en-US" sz="2400" dirty="0"/>
              <a:t>is used as it will provide fast reading &amp; writing capabilities  </a:t>
            </a:r>
          </a:p>
        </p:txBody>
      </p:sp>
    </p:spTree>
    <p:extLst>
      <p:ext uri="{BB962C8B-B14F-4D97-AF65-F5344CB8AC3E}">
        <p14:creationId xmlns:p14="http://schemas.microsoft.com/office/powerpoint/2010/main" xmlns="" val="85437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870" y="582769"/>
            <a:ext cx="9601200" cy="1485900"/>
          </a:xfrm>
        </p:spPr>
        <p:txBody>
          <a:bodyPr/>
          <a:lstStyle/>
          <a:p>
            <a:r>
              <a:rPr lang="en-US" dirty="0" smtClean="0"/>
              <a:t>Non Functional Requirement</a:t>
            </a:r>
            <a:endParaRPr lang="en-US" dirty="0"/>
          </a:p>
        </p:txBody>
      </p:sp>
      <p:sp>
        <p:nvSpPr>
          <p:cNvPr id="3" name="Rectangle 2"/>
          <p:cNvSpPr/>
          <p:nvPr/>
        </p:nvSpPr>
        <p:spPr>
          <a:xfrm>
            <a:off x="1023870" y="1579379"/>
            <a:ext cx="11168130" cy="3970318"/>
          </a:xfrm>
          <a:prstGeom prst="rect">
            <a:avLst/>
          </a:prstGeom>
        </p:spPr>
        <p:txBody>
          <a:bodyPr wrap="square">
            <a:spAutoFit/>
          </a:bodyPr>
          <a:lstStyle/>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Secure </a:t>
            </a:r>
            <a:r>
              <a:rPr lang="en-US" sz="2800" dirty="0"/>
              <a:t>access of confidential data (user’s details). SSL can be used.  </a:t>
            </a:r>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24 </a:t>
            </a:r>
            <a:r>
              <a:rPr lang="en-US" sz="2800" dirty="0"/>
              <a:t>X 7 availability  </a:t>
            </a:r>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Better </a:t>
            </a:r>
            <a:r>
              <a:rPr lang="en-US" sz="2800" dirty="0"/>
              <a:t>component design to get better performance at peak time  </a:t>
            </a:r>
            <a:endParaRPr lang="en-US" sz="2800" dirty="0" smtClean="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Flexible </a:t>
            </a:r>
            <a:r>
              <a:rPr lang="en-US" sz="2800" dirty="0"/>
              <a:t>service based architecture will be highly desirable for future extension  </a:t>
            </a:r>
          </a:p>
        </p:txBody>
      </p:sp>
    </p:spTree>
    <p:extLst>
      <p:ext uri="{BB962C8B-B14F-4D97-AF65-F5344CB8AC3E}">
        <p14:creationId xmlns:p14="http://schemas.microsoft.com/office/powerpoint/2010/main" xmlns="" val="1453719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Requirement</a:t>
            </a:r>
            <a:endParaRPr lang="en-US" dirty="0"/>
          </a:p>
        </p:txBody>
      </p:sp>
      <p:sp>
        <p:nvSpPr>
          <p:cNvPr id="3" name="Rectangle 2"/>
          <p:cNvSpPr/>
          <p:nvPr/>
        </p:nvSpPr>
        <p:spPr>
          <a:xfrm>
            <a:off x="1371600" y="1940194"/>
            <a:ext cx="10219386" cy="2554545"/>
          </a:xfrm>
          <a:prstGeom prst="rect">
            <a:avLst/>
          </a:prstGeom>
        </p:spPr>
        <p:txBody>
          <a:bodyPr wrap="square">
            <a:spAutoFit/>
          </a:bodyPr>
          <a:lstStyle/>
          <a:p>
            <a:pPr marL="285750" indent="-285750">
              <a:buFont typeface="Arial" panose="020B0604020202020204" pitchFamily="34" charset="0"/>
              <a:buChar char="•"/>
            </a:pPr>
            <a:r>
              <a:rPr lang="en-US" sz="3200" dirty="0" smtClean="0"/>
              <a:t>It </a:t>
            </a:r>
            <a:r>
              <a:rPr lang="en-US" sz="3200" dirty="0"/>
              <a:t>must reject users that enter unregistered email-id thus allowing only users who have their e mail registered as the authorized user.  </a:t>
            </a: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Back </a:t>
            </a:r>
            <a:r>
              <a:rPr lang="en-US" sz="3200" dirty="0"/>
              <a:t>up must be provided in case of system failure</a:t>
            </a:r>
          </a:p>
        </p:txBody>
      </p:sp>
    </p:spTree>
    <p:extLst>
      <p:ext uri="{BB962C8B-B14F-4D97-AF65-F5344CB8AC3E}">
        <p14:creationId xmlns:p14="http://schemas.microsoft.com/office/powerpoint/2010/main" xmlns="" val="2564258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0886" y="1955879"/>
            <a:ext cx="8361229" cy="2098226"/>
          </a:xfrm>
        </p:spPr>
        <p:txBody>
          <a:bodyPr/>
          <a:lstStyle/>
          <a:p>
            <a:r>
              <a:rPr lang="en-US" sz="11500" b="1" dirty="0" smtClean="0"/>
              <a:t>Thank you</a:t>
            </a:r>
            <a:endParaRPr lang="en-US" sz="11500" b="1" dirty="0"/>
          </a:p>
        </p:txBody>
      </p:sp>
    </p:spTree>
    <p:extLst>
      <p:ext uri="{BB962C8B-B14F-4D97-AF65-F5344CB8AC3E}">
        <p14:creationId xmlns:p14="http://schemas.microsoft.com/office/powerpoint/2010/main" xmlns="" val="4097984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145</TotalTime>
  <Words>418</Words>
  <Application>Microsoft Office PowerPoint</Application>
  <PresentationFormat>Custom</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Crop</vt:lpstr>
      <vt:lpstr>MOVIE ticket BOOKING SYSTEM  </vt:lpstr>
      <vt:lpstr>Slide 2</vt:lpstr>
      <vt:lpstr>About the Project</vt:lpstr>
      <vt:lpstr>Goals of Our Project</vt:lpstr>
      <vt:lpstr>Functional Requirement</vt:lpstr>
      <vt:lpstr>Functional Requirement Continued</vt:lpstr>
      <vt:lpstr>Non Functional Requirement</vt:lpstr>
      <vt:lpstr>Domain Requirement</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BOOKING SYSTEM</dc:title>
  <dc:creator>Rishabh Agarwal</dc:creator>
  <cp:lastModifiedBy>Ekansh</cp:lastModifiedBy>
  <cp:revision>12</cp:revision>
  <dcterms:created xsi:type="dcterms:W3CDTF">2016-10-13T12:00:35Z</dcterms:created>
  <dcterms:modified xsi:type="dcterms:W3CDTF">2017-10-29T08:13:56Z</dcterms:modified>
</cp:coreProperties>
</file>