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2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1" r:id="rId9"/>
    <p:sldId id="264" r:id="rId10"/>
    <p:sldId id="265" r:id="rId11"/>
    <p:sldId id="267" r:id="rId12"/>
    <p:sldId id="270" r:id="rId13"/>
    <p:sldId id="266" r:id="rId14"/>
    <p:sldId id="273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AA8F7-9E83-4E32-BEEB-40A8CB32AD50}" v="174" dt="2020-08-26T01:45:0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58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 嘉辰" userId="0972bf516b5172b2" providerId="LiveId" clId="{CD5AA8F7-9E83-4E32-BEEB-40A8CB32AD50}"/>
    <pc:docChg chg="undo custSel mod addSld delSld modSld sldOrd">
      <pc:chgData name="徐 嘉辰" userId="0972bf516b5172b2" providerId="LiveId" clId="{CD5AA8F7-9E83-4E32-BEEB-40A8CB32AD50}" dt="2020-08-26T01:42:44.285" v="604" actId="404"/>
      <pc:docMkLst>
        <pc:docMk/>
      </pc:docMkLst>
      <pc:sldChg chg="modSp mod">
        <pc:chgData name="徐 嘉辰" userId="0972bf516b5172b2" providerId="LiveId" clId="{CD5AA8F7-9E83-4E32-BEEB-40A8CB32AD50}" dt="2020-08-26T01:42:44.285" v="604" actId="404"/>
        <pc:sldMkLst>
          <pc:docMk/>
          <pc:sldMk cId="3996568400" sldId="256"/>
        </pc:sldMkLst>
        <pc:spChg chg="mod">
          <ac:chgData name="徐 嘉辰" userId="0972bf516b5172b2" providerId="LiveId" clId="{CD5AA8F7-9E83-4E32-BEEB-40A8CB32AD50}" dt="2020-08-26T01:42:44.285" v="604" actId="404"/>
          <ac:spMkLst>
            <pc:docMk/>
            <pc:sldMk cId="3996568400" sldId="256"/>
            <ac:spMk id="3" creationId="{D4B3FBE0-700B-3B4B-BC3B-36F18DEED0AC}"/>
          </ac:spMkLst>
        </pc:spChg>
      </pc:sldChg>
      <pc:sldChg chg="modSp mod">
        <pc:chgData name="徐 嘉辰" userId="0972bf516b5172b2" providerId="LiveId" clId="{CD5AA8F7-9E83-4E32-BEEB-40A8CB32AD50}" dt="2020-08-26T01:03:48.997" v="104" actId="20577"/>
        <pc:sldMkLst>
          <pc:docMk/>
          <pc:sldMk cId="4277167834" sldId="257"/>
        </pc:sldMkLst>
        <pc:spChg chg="mod">
          <ac:chgData name="徐 嘉辰" userId="0972bf516b5172b2" providerId="LiveId" clId="{CD5AA8F7-9E83-4E32-BEEB-40A8CB32AD50}" dt="2020-08-26T01:03:48.997" v="104" actId="20577"/>
          <ac:spMkLst>
            <pc:docMk/>
            <pc:sldMk cId="4277167834" sldId="257"/>
            <ac:spMk id="3" creationId="{6E841BCE-6045-904A-A75D-1EED373D2952}"/>
          </ac:spMkLst>
        </pc:spChg>
      </pc:sldChg>
      <pc:sldChg chg="addSp delSp modSp mod">
        <pc:chgData name="徐 嘉辰" userId="0972bf516b5172b2" providerId="LiveId" clId="{CD5AA8F7-9E83-4E32-BEEB-40A8CB32AD50}" dt="2020-08-26T01:14:01.958" v="183" actId="478"/>
        <pc:sldMkLst>
          <pc:docMk/>
          <pc:sldMk cId="1818589124" sldId="258"/>
        </pc:sldMkLst>
        <pc:spChg chg="add mod">
          <ac:chgData name="徐 嘉辰" userId="0972bf516b5172b2" providerId="LiveId" clId="{CD5AA8F7-9E83-4E32-BEEB-40A8CB32AD50}" dt="2020-08-26T01:13:41.516" v="181"/>
          <ac:spMkLst>
            <pc:docMk/>
            <pc:sldMk cId="1818589124" sldId="258"/>
            <ac:spMk id="6" creationId="{F673E527-857D-4CF5-A113-25E13384FA65}"/>
          </ac:spMkLst>
        </pc:spChg>
        <pc:spChg chg="add del mod">
          <ac:chgData name="徐 嘉辰" userId="0972bf516b5172b2" providerId="LiveId" clId="{CD5AA8F7-9E83-4E32-BEEB-40A8CB32AD50}" dt="2020-08-26T01:14:01.958" v="183" actId="478"/>
          <ac:spMkLst>
            <pc:docMk/>
            <pc:sldMk cId="1818589124" sldId="258"/>
            <ac:spMk id="7" creationId="{EC0253CE-187B-4023-9653-28F9AAF960D1}"/>
          </ac:spMkLst>
        </pc:spChg>
      </pc:sldChg>
      <pc:sldChg chg="addSp delSp modSp mod">
        <pc:chgData name="徐 嘉辰" userId="0972bf516b5172b2" providerId="LiveId" clId="{CD5AA8F7-9E83-4E32-BEEB-40A8CB32AD50}" dt="2020-08-26T01:15:15.344" v="213" actId="1076"/>
        <pc:sldMkLst>
          <pc:docMk/>
          <pc:sldMk cId="1960703802" sldId="259"/>
        </pc:sldMkLst>
        <pc:spChg chg="mo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2" creationId="{3FDE087B-7943-7D47-9E7B-1B364F7DC4B6}"/>
          </ac:spMkLst>
        </pc:spChg>
        <pc:spChg chg="mod">
          <ac:chgData name="徐 嘉辰" userId="0972bf516b5172b2" providerId="LiveId" clId="{CD5AA8F7-9E83-4E32-BEEB-40A8CB32AD50}" dt="2020-08-26T01:15:15.344" v="213" actId="1076"/>
          <ac:spMkLst>
            <pc:docMk/>
            <pc:sldMk cId="1960703802" sldId="259"/>
            <ac:spMk id="3" creationId="{6E841BCE-6045-904A-A75D-1EED373D2952}"/>
          </ac:spMkLst>
        </pc:spChg>
        <pc:spChg chg="del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71" creationId="{BD4C0BBB-0042-4603-A226-6117F3FD5B3C}"/>
          </ac:spMkLst>
        </pc:spChg>
        <pc:spChg chg="del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73" creationId="{EC44F520-2598-460E-9F91-B02F60830CA2}"/>
          </ac:spMkLst>
        </pc:spChg>
        <pc:spChg chg="del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75" creationId="{B712E947-0734-45F9-9C4F-41114EC3A33E}"/>
          </ac:spMkLst>
        </pc:spChg>
        <pc:spChg chg="del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77" creationId="{693CD2E6-B09F-43E9-9259-B606BD9C2AE9}"/>
          </ac:spMkLst>
        </pc:spChg>
        <pc:spChg chg="del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79" creationId="{B5367AB5-418C-4245-B83E-713F45B258EE}"/>
          </ac:spMkLst>
        </pc:spChg>
        <pc:spChg chg="ad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135" creationId="{BD4C0BBB-0042-4603-A226-6117F3FD5B3C}"/>
          </ac:spMkLst>
        </pc:spChg>
        <pc:spChg chg="ad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137" creationId="{EC44F520-2598-460E-9F91-B02F60830CA2}"/>
          </ac:spMkLst>
        </pc:spChg>
        <pc:spChg chg="ad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139" creationId="{B712E947-0734-45F9-9C4F-41114EC3A33E}"/>
          </ac:spMkLst>
        </pc:spChg>
        <pc:spChg chg="ad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141" creationId="{693CD2E6-B09F-43E9-9259-B606BD9C2AE9}"/>
          </ac:spMkLst>
        </pc:spChg>
        <pc:spChg chg="add">
          <ac:chgData name="徐 嘉辰" userId="0972bf516b5172b2" providerId="LiveId" clId="{CD5AA8F7-9E83-4E32-BEEB-40A8CB32AD50}" dt="2020-08-26T01:06:32.958" v="124" actId="26606"/>
          <ac:spMkLst>
            <pc:docMk/>
            <pc:sldMk cId="1960703802" sldId="259"/>
            <ac:spMk id="143" creationId="{B5367AB5-418C-4245-B83E-713F45B258EE}"/>
          </ac:spMkLst>
        </pc:spChg>
        <pc:picChg chg="mod ord">
          <ac:chgData name="徐 嘉辰" userId="0972bf516b5172b2" providerId="LiveId" clId="{CD5AA8F7-9E83-4E32-BEEB-40A8CB32AD50}" dt="2020-08-26T01:06:32.958" v="124" actId="26606"/>
          <ac:picMkLst>
            <pc:docMk/>
            <pc:sldMk cId="1960703802" sldId="259"/>
            <ac:picMk id="9" creationId="{71BDB8E9-1425-2B4E-94F4-CEA2B3BF9698}"/>
          </ac:picMkLst>
        </pc:picChg>
        <pc:picChg chg="mod">
          <ac:chgData name="徐 嘉辰" userId="0972bf516b5172b2" providerId="LiveId" clId="{CD5AA8F7-9E83-4E32-BEEB-40A8CB32AD50}" dt="2020-08-26T01:06:32.958" v="124" actId="26606"/>
          <ac:picMkLst>
            <pc:docMk/>
            <pc:sldMk cId="1960703802" sldId="259"/>
            <ac:picMk id="1026" creationId="{56875D65-6D04-2E4A-B8B8-9CB87233173C}"/>
          </ac:picMkLst>
        </pc:picChg>
      </pc:sldChg>
      <pc:sldChg chg="modSp">
        <pc:chgData name="徐 嘉辰" userId="0972bf516b5172b2" providerId="LiveId" clId="{CD5AA8F7-9E83-4E32-BEEB-40A8CB32AD50}" dt="2020-08-26T01:13:23.231" v="179"/>
        <pc:sldMkLst>
          <pc:docMk/>
          <pc:sldMk cId="1180490374" sldId="260"/>
        </pc:sldMkLst>
        <pc:graphicFrameChg chg="mod">
          <ac:chgData name="徐 嘉辰" userId="0972bf516b5172b2" providerId="LiveId" clId="{CD5AA8F7-9E83-4E32-BEEB-40A8CB32AD50}" dt="2020-08-26T01:13:23.231" v="179"/>
          <ac:graphicFrameMkLst>
            <pc:docMk/>
            <pc:sldMk cId="1180490374" sldId="260"/>
            <ac:graphicFrameMk id="12" creationId="{B5877D80-C665-AA45-8674-E35D9D757CF9}"/>
          </ac:graphicFrameMkLst>
        </pc:graphicFrameChg>
        <pc:graphicFrameChg chg="mod">
          <ac:chgData name="徐 嘉辰" userId="0972bf516b5172b2" providerId="LiveId" clId="{CD5AA8F7-9E83-4E32-BEEB-40A8CB32AD50}" dt="2020-08-26T01:12:03.170" v="160" actId="404"/>
          <ac:graphicFrameMkLst>
            <pc:docMk/>
            <pc:sldMk cId="1180490374" sldId="260"/>
            <ac:graphicFrameMk id="25" creationId="{DEF5973F-8C6D-514E-A5BB-E7E2FF489FD5}"/>
          </ac:graphicFrameMkLst>
        </pc:graphicFrameChg>
      </pc:sldChg>
      <pc:sldChg chg="modSp mod">
        <pc:chgData name="徐 嘉辰" userId="0972bf516b5172b2" providerId="LiveId" clId="{CD5AA8F7-9E83-4E32-BEEB-40A8CB32AD50}" dt="2020-08-26T01:21:46.185" v="341" actId="1076"/>
        <pc:sldMkLst>
          <pc:docMk/>
          <pc:sldMk cId="3152417165" sldId="261"/>
        </pc:sldMkLst>
        <pc:graphicFrameChg chg="mod">
          <ac:chgData name="徐 嘉辰" userId="0972bf516b5172b2" providerId="LiveId" clId="{CD5AA8F7-9E83-4E32-BEEB-40A8CB32AD50}" dt="2020-08-26T01:21:46.185" v="341" actId="1076"/>
          <ac:graphicFrameMkLst>
            <pc:docMk/>
            <pc:sldMk cId="3152417165" sldId="261"/>
            <ac:graphicFrameMk id="10" creationId="{03F4934D-3F5E-1240-B87D-C8E00A84FC9E}"/>
          </ac:graphicFrameMkLst>
        </pc:graphicFrameChg>
        <pc:graphicFrameChg chg="mod">
          <ac:chgData name="徐 嘉辰" userId="0972bf516b5172b2" providerId="LiveId" clId="{CD5AA8F7-9E83-4E32-BEEB-40A8CB32AD50}" dt="2020-08-26T01:21:31.264" v="335" actId="1076"/>
          <ac:graphicFrameMkLst>
            <pc:docMk/>
            <pc:sldMk cId="3152417165" sldId="261"/>
            <ac:graphicFrameMk id="11" creationId="{0D3D61EF-B94E-444B-A873-165AFF7E1987}"/>
          </ac:graphicFrameMkLst>
        </pc:graphicFrameChg>
        <pc:graphicFrameChg chg="mod">
          <ac:chgData name="徐 嘉辰" userId="0972bf516b5172b2" providerId="LiveId" clId="{CD5AA8F7-9E83-4E32-BEEB-40A8CB32AD50}" dt="2020-08-26T01:19:37.245" v="310" actId="1076"/>
          <ac:graphicFrameMkLst>
            <pc:docMk/>
            <pc:sldMk cId="3152417165" sldId="261"/>
            <ac:graphicFrameMk id="12" creationId="{B5877D80-C665-AA45-8674-E35D9D757CF9}"/>
          </ac:graphicFrameMkLst>
        </pc:graphicFrameChg>
        <pc:picChg chg="mod">
          <ac:chgData name="徐 嘉辰" userId="0972bf516b5172b2" providerId="LiveId" clId="{CD5AA8F7-9E83-4E32-BEEB-40A8CB32AD50}" dt="2020-08-26T01:21:35.639" v="337" actId="1076"/>
          <ac:picMkLst>
            <pc:docMk/>
            <pc:sldMk cId="3152417165" sldId="261"/>
            <ac:picMk id="8" creationId="{F45CB10C-A821-6F46-AA9B-5CE2D74C87D9}"/>
          </ac:picMkLst>
        </pc:picChg>
        <pc:picChg chg="mod">
          <ac:chgData name="徐 嘉辰" userId="0972bf516b5172b2" providerId="LiveId" clId="{CD5AA8F7-9E83-4E32-BEEB-40A8CB32AD50}" dt="2020-08-26T01:21:41.992" v="340" actId="1076"/>
          <ac:picMkLst>
            <pc:docMk/>
            <pc:sldMk cId="3152417165" sldId="261"/>
            <ac:picMk id="3074" creationId="{77F542E7-10B3-264D-8D33-7B46C3DD9CA4}"/>
          </ac:picMkLst>
        </pc:picChg>
      </pc:sldChg>
      <pc:sldChg chg="modSp mod">
        <pc:chgData name="徐 嘉辰" userId="0972bf516b5172b2" providerId="LiveId" clId="{CD5AA8F7-9E83-4E32-BEEB-40A8CB32AD50}" dt="2020-08-26T01:19:25.968" v="309" actId="12269"/>
        <pc:sldMkLst>
          <pc:docMk/>
          <pc:sldMk cId="1658970650" sldId="262"/>
        </pc:sldMkLst>
        <pc:graphicFrameChg chg="mod">
          <ac:chgData name="徐 嘉辰" userId="0972bf516b5172b2" providerId="LiveId" clId="{CD5AA8F7-9E83-4E32-BEEB-40A8CB32AD50}" dt="2020-08-26T01:19:25.968" v="309" actId="12269"/>
          <ac:graphicFrameMkLst>
            <pc:docMk/>
            <pc:sldMk cId="1658970650" sldId="262"/>
            <ac:graphicFrameMk id="12" creationId="{B5877D80-C665-AA45-8674-E35D9D757CF9}"/>
          </ac:graphicFrameMkLst>
        </pc:graphicFrameChg>
        <pc:graphicFrameChg chg="mod">
          <ac:chgData name="徐 嘉辰" userId="0972bf516b5172b2" providerId="LiveId" clId="{CD5AA8F7-9E83-4E32-BEEB-40A8CB32AD50}" dt="2020-08-26T01:12:53.319" v="177" actId="1076"/>
          <ac:graphicFrameMkLst>
            <pc:docMk/>
            <pc:sldMk cId="1658970650" sldId="262"/>
            <ac:graphicFrameMk id="25" creationId="{DEF5973F-8C6D-514E-A5BB-E7E2FF489FD5}"/>
          </ac:graphicFrameMkLst>
        </pc:graphicFrameChg>
      </pc:sldChg>
      <pc:sldChg chg="addSp delSp modSp mod">
        <pc:chgData name="徐 嘉辰" userId="0972bf516b5172b2" providerId="LiveId" clId="{CD5AA8F7-9E83-4E32-BEEB-40A8CB32AD50}" dt="2020-08-26T01:17:13.391" v="283" actId="1076"/>
        <pc:sldMkLst>
          <pc:docMk/>
          <pc:sldMk cId="1535207020" sldId="263"/>
        </pc:sldMkLst>
        <pc:spChg chg="mod">
          <ac:chgData name="徐 嘉辰" userId="0972bf516b5172b2" providerId="LiveId" clId="{CD5AA8F7-9E83-4E32-BEEB-40A8CB32AD50}" dt="2020-08-26T01:17:13.391" v="283" actId="1076"/>
          <ac:spMkLst>
            <pc:docMk/>
            <pc:sldMk cId="1535207020" sldId="263"/>
            <ac:spMk id="2" creationId="{3FDE087B-7943-7D47-9E7B-1B364F7DC4B6}"/>
          </ac:spMkLst>
        </pc:spChg>
        <pc:spChg chg="mod">
          <ac:chgData name="徐 嘉辰" userId="0972bf516b5172b2" providerId="LiveId" clId="{CD5AA8F7-9E83-4E32-BEEB-40A8CB32AD50}" dt="2020-08-26T01:17:13.391" v="283" actId="1076"/>
          <ac:spMkLst>
            <pc:docMk/>
            <pc:sldMk cId="1535207020" sldId="263"/>
            <ac:spMk id="3" creationId="{6E841BCE-6045-904A-A75D-1EED373D2952}"/>
          </ac:spMkLst>
        </pc:spChg>
        <pc:spChg chg="del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16" creationId="{BD4C0BBB-0042-4603-A226-6117F3FD5B3C}"/>
          </ac:spMkLst>
        </pc:spChg>
        <pc:spChg chg="del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18" creationId="{EC44F520-2598-460E-9F91-B02F60830CA2}"/>
          </ac:spMkLst>
        </pc:spChg>
        <pc:spChg chg="del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20" creationId="{979E27D9-03C7-44E2-9FF8-15D0C8506AF7}"/>
          </ac:spMkLst>
        </pc:spChg>
        <pc:spChg chg="del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22" creationId="{EEBF1590-3B36-48EE-A89D-3B6F3CB256AB}"/>
          </ac:spMkLst>
        </pc:spChg>
        <pc:spChg chg="del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24" creationId="{AC8F6C8C-AB5A-4548-942D-E3FD40ACBC49}"/>
          </ac:spMkLst>
        </pc:spChg>
        <pc:spChg chg="add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29" creationId="{BD4C0BBB-0042-4603-A226-6117F3FD5B3C}"/>
          </ac:spMkLst>
        </pc:spChg>
        <pc:spChg chg="add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31" creationId="{EC44F520-2598-460E-9F91-B02F60830CA2}"/>
          </ac:spMkLst>
        </pc:spChg>
        <pc:spChg chg="add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33" creationId="{979E27D9-03C7-44E2-9FF8-15D0C8506AF7}"/>
          </ac:spMkLst>
        </pc:spChg>
        <pc:spChg chg="add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35" creationId="{EEBF1590-3B36-48EE-A89D-3B6F3CB256AB}"/>
          </ac:spMkLst>
        </pc:spChg>
        <pc:spChg chg="add">
          <ac:chgData name="徐 嘉辰" userId="0972bf516b5172b2" providerId="LiveId" clId="{CD5AA8F7-9E83-4E32-BEEB-40A8CB32AD50}" dt="2020-08-26T01:14:38.057" v="185" actId="26606"/>
          <ac:spMkLst>
            <pc:docMk/>
            <pc:sldMk cId="1535207020" sldId="263"/>
            <ac:spMk id="37" creationId="{AC8F6C8C-AB5A-4548-942D-E3FD40ACBC49}"/>
          </ac:spMkLst>
        </pc:spChg>
        <pc:picChg chg="add mod">
          <ac:chgData name="徐 嘉辰" userId="0972bf516b5172b2" providerId="LiveId" clId="{CD5AA8F7-9E83-4E32-BEEB-40A8CB32AD50}" dt="2020-08-26T01:16:45.635" v="279" actId="1076"/>
          <ac:picMkLst>
            <pc:docMk/>
            <pc:sldMk cId="1535207020" sldId="263"/>
            <ac:picMk id="4" creationId="{E485FAA7-CF45-415A-80AE-2A9C9D95F3A1}"/>
          </ac:picMkLst>
        </pc:picChg>
        <pc:picChg chg="mod">
          <ac:chgData name="徐 嘉辰" userId="0972bf516b5172b2" providerId="LiveId" clId="{CD5AA8F7-9E83-4E32-BEEB-40A8CB32AD50}" dt="2020-08-26T01:16:45.635" v="279" actId="1076"/>
          <ac:picMkLst>
            <pc:docMk/>
            <pc:sldMk cId="1535207020" sldId="263"/>
            <ac:picMk id="11" creationId="{E9449BB6-CA37-BD43-ABC7-CAAF46EC27AB}"/>
          </ac:picMkLst>
        </pc:picChg>
        <pc:picChg chg="del">
          <ac:chgData name="徐 嘉辰" userId="0972bf516b5172b2" providerId="LiveId" clId="{CD5AA8F7-9E83-4E32-BEEB-40A8CB32AD50}" dt="2020-08-26T01:14:31.032" v="184" actId="21"/>
          <ac:picMkLst>
            <pc:docMk/>
            <pc:sldMk cId="1535207020" sldId="263"/>
            <ac:picMk id="5122" creationId="{B541F6D2-FA47-C34E-848E-A401D249828C}"/>
          </ac:picMkLst>
        </pc:picChg>
      </pc:sldChg>
      <pc:sldChg chg="addSp delSp modSp mod">
        <pc:chgData name="徐 嘉辰" userId="0972bf516b5172b2" providerId="LiveId" clId="{CD5AA8F7-9E83-4E32-BEEB-40A8CB32AD50}" dt="2020-08-26T01:41:57.415" v="600" actId="1076"/>
        <pc:sldMkLst>
          <pc:docMk/>
          <pc:sldMk cId="1829474516" sldId="264"/>
        </pc:sldMkLst>
        <pc:graphicFrameChg chg="add mod">
          <ac:chgData name="徐 嘉辰" userId="0972bf516b5172b2" providerId="LiveId" clId="{CD5AA8F7-9E83-4E32-BEEB-40A8CB32AD50}" dt="2020-08-26T01:22:32.918" v="347" actId="12269"/>
          <ac:graphicFrameMkLst>
            <pc:docMk/>
            <pc:sldMk cId="1829474516" sldId="264"/>
            <ac:graphicFrameMk id="3" creationId="{F045157B-8CBC-4721-A60A-CA7880E78F2D}"/>
          </ac:graphicFrameMkLst>
        </pc:graphicFrameChg>
        <pc:graphicFrameChg chg="mod">
          <ac:chgData name="徐 嘉辰" userId="0972bf516b5172b2" providerId="LiveId" clId="{CD5AA8F7-9E83-4E32-BEEB-40A8CB32AD50}" dt="2020-08-26T01:41:57.415" v="600" actId="1076"/>
          <ac:graphicFrameMkLst>
            <pc:docMk/>
            <pc:sldMk cId="1829474516" sldId="264"/>
            <ac:graphicFrameMk id="10" creationId="{03F4934D-3F5E-1240-B87D-C8E00A84FC9E}"/>
          </ac:graphicFrameMkLst>
        </pc:graphicFrameChg>
        <pc:graphicFrameChg chg="mod">
          <ac:chgData name="徐 嘉辰" userId="0972bf516b5172b2" providerId="LiveId" clId="{CD5AA8F7-9E83-4E32-BEEB-40A8CB32AD50}" dt="2020-08-26T01:23:58.799" v="362"/>
          <ac:graphicFrameMkLst>
            <pc:docMk/>
            <pc:sldMk cId="1829474516" sldId="264"/>
            <ac:graphicFrameMk id="11" creationId="{0D3D61EF-B94E-444B-A873-165AFF7E1987}"/>
          </ac:graphicFrameMkLst>
        </pc:graphicFrameChg>
        <pc:graphicFrameChg chg="del mod">
          <ac:chgData name="徐 嘉辰" userId="0972bf516b5172b2" providerId="LiveId" clId="{CD5AA8F7-9E83-4E32-BEEB-40A8CB32AD50}" dt="2020-08-26T01:22:21.818" v="343" actId="478"/>
          <ac:graphicFrameMkLst>
            <pc:docMk/>
            <pc:sldMk cId="1829474516" sldId="264"/>
            <ac:graphicFrameMk id="12" creationId="{B5877D80-C665-AA45-8674-E35D9D757CF9}"/>
          </ac:graphicFrameMkLst>
        </pc:graphicFrameChg>
      </pc:sldChg>
      <pc:sldChg chg="addSp delSp modSp mod setBg">
        <pc:chgData name="徐 嘉辰" userId="0972bf516b5172b2" providerId="LiveId" clId="{CD5AA8F7-9E83-4E32-BEEB-40A8CB32AD50}" dt="2020-08-26T01:36:15.946" v="555" actId="1076"/>
        <pc:sldMkLst>
          <pc:docMk/>
          <pc:sldMk cId="1604279792" sldId="267"/>
        </pc:sldMkLst>
        <pc:spChg chg="mod or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2" creationId="{EE7EFC7D-2240-904A-B3D1-AE98009FD456}"/>
          </ac:spMkLst>
        </pc:spChg>
        <pc:spChg chg="mod or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3" creationId="{876AB39C-3D70-1843-AE4C-5FE6E2398F1E}"/>
          </ac:spMkLst>
        </pc:spChg>
        <pc:spChg chg="ad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28" creationId="{BECDA9F0-B506-4837-A01A-954BD50DF6DC}"/>
          </ac:spMkLst>
        </pc:spChg>
        <pc:spChg chg="ad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30" creationId="{100C66CE-2B3E-4513-9B9D-EC2B8182FAE1}"/>
          </ac:spMkLst>
        </pc:spChg>
        <pc:spChg chg="ad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32" creationId="{E9F3C764-BCFB-4F32-B897-6513FF0F6522}"/>
          </ac:spMkLst>
        </pc:spChg>
        <pc:spChg chg="add">
          <ac:chgData name="徐 嘉辰" userId="0972bf516b5172b2" providerId="LiveId" clId="{CD5AA8F7-9E83-4E32-BEEB-40A8CB32AD50}" dt="2020-08-26T01:35:39.544" v="544" actId="26606"/>
          <ac:spMkLst>
            <pc:docMk/>
            <pc:sldMk cId="1604279792" sldId="267"/>
            <ac:spMk id="34" creationId="{8411D24A-F765-48C8-813D-D3A5E5AAB1B1}"/>
          </ac:spMkLst>
        </pc:spChg>
        <pc:picChg chg="add del">
          <ac:chgData name="徐 嘉辰" userId="0972bf516b5172b2" providerId="LiveId" clId="{CD5AA8F7-9E83-4E32-BEEB-40A8CB32AD50}" dt="2020-08-26T01:35:18.571" v="543" actId="21"/>
          <ac:picMkLst>
            <pc:docMk/>
            <pc:sldMk cId="1604279792" sldId="267"/>
            <ac:picMk id="4" creationId="{62D914ED-6FE5-400D-8961-306557EF58A6}"/>
          </ac:picMkLst>
        </pc:picChg>
        <pc:picChg chg="mo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5" creationId="{95F8DF04-CC23-BF4D-BED1-AA6813F70610}"/>
          </ac:picMkLst>
        </pc:picChg>
        <pc:picChg chg="add mo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6" creationId="{EA9D1265-C5C1-4726-9897-E54CF28C27F2}"/>
          </ac:picMkLst>
        </pc:picChg>
        <pc:picChg chg="del mod">
          <ac:chgData name="徐 嘉辰" userId="0972bf516b5172b2" providerId="LiveId" clId="{CD5AA8F7-9E83-4E32-BEEB-40A8CB32AD50}" dt="2020-08-26T01:34:50.422" v="541" actId="21"/>
          <ac:picMkLst>
            <pc:docMk/>
            <pc:sldMk cId="1604279792" sldId="267"/>
            <ac:picMk id="7" creationId="{32EE6C6A-EBF4-1745-B6EB-BF2BF93CDDCC}"/>
          </ac:picMkLst>
        </pc:picChg>
        <pc:picChg chg="add del">
          <ac:chgData name="徐 嘉辰" userId="0972bf516b5172b2" providerId="LiveId" clId="{CD5AA8F7-9E83-4E32-BEEB-40A8CB32AD50}" dt="2020-08-26T01:35:18.571" v="543" actId="21"/>
          <ac:picMkLst>
            <pc:docMk/>
            <pc:sldMk cId="1604279792" sldId="267"/>
            <ac:picMk id="8" creationId="{52D91A60-A78A-4336-B2DD-19458A568724}"/>
          </ac:picMkLst>
        </pc:picChg>
        <pc:picChg chg="del mod">
          <ac:chgData name="徐 嘉辰" userId="0972bf516b5172b2" providerId="LiveId" clId="{CD5AA8F7-9E83-4E32-BEEB-40A8CB32AD50}" dt="2020-08-26T01:34:50.422" v="541" actId="21"/>
          <ac:picMkLst>
            <pc:docMk/>
            <pc:sldMk cId="1604279792" sldId="267"/>
            <ac:picMk id="9" creationId="{7BA2521E-341F-0245-A5EC-53D571A669F5}"/>
          </ac:picMkLst>
        </pc:picChg>
        <pc:picChg chg="add mod or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10" creationId="{F610B056-25EB-4783-B4F4-CEAEEE8858BC}"/>
          </ac:picMkLst>
        </pc:picChg>
        <pc:picChg chg="del mod modCrop">
          <ac:chgData name="徐 嘉辰" userId="0972bf516b5172b2" providerId="LiveId" clId="{CD5AA8F7-9E83-4E32-BEEB-40A8CB32AD50}" dt="2020-08-26T01:34:50.422" v="541" actId="21"/>
          <ac:picMkLst>
            <pc:docMk/>
            <pc:sldMk cId="1604279792" sldId="267"/>
            <ac:picMk id="11" creationId="{DB8D59DC-9BE7-C444-8031-4877CC21468C}"/>
          </ac:picMkLst>
        </pc:picChg>
        <pc:picChg chg="add mo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12" creationId="{C7D48BF9-68DC-4BA7-AC72-B4E505158550}"/>
          </ac:picMkLst>
        </pc:picChg>
        <pc:picChg chg="del mod">
          <ac:chgData name="徐 嘉辰" userId="0972bf516b5172b2" providerId="LiveId" clId="{CD5AA8F7-9E83-4E32-BEEB-40A8CB32AD50}" dt="2020-08-26T01:34:50.422" v="541" actId="21"/>
          <ac:picMkLst>
            <pc:docMk/>
            <pc:sldMk cId="1604279792" sldId="267"/>
            <ac:picMk id="13" creationId="{460AF105-6C0E-C948-B819-EF9DB67AC9AA}"/>
          </ac:picMkLst>
        </pc:picChg>
        <pc:picChg chg="del mod">
          <ac:chgData name="徐 嘉辰" userId="0972bf516b5172b2" providerId="LiveId" clId="{CD5AA8F7-9E83-4E32-BEEB-40A8CB32AD50}" dt="2020-08-26T01:26:30.420" v="412" actId="478"/>
          <ac:picMkLst>
            <pc:docMk/>
            <pc:sldMk cId="1604279792" sldId="267"/>
            <ac:picMk id="15" creationId="{1406717F-62EA-1740-83AA-F51CC6A31982}"/>
          </ac:picMkLst>
        </pc:picChg>
        <pc:picChg chg="del">
          <ac:chgData name="徐 嘉辰" userId="0972bf516b5172b2" providerId="LiveId" clId="{CD5AA8F7-9E83-4E32-BEEB-40A8CB32AD50}" dt="2020-08-26T01:24:41.230" v="374" actId="478"/>
          <ac:picMkLst>
            <pc:docMk/>
            <pc:sldMk cId="1604279792" sldId="267"/>
            <ac:picMk id="17" creationId="{7395B35A-89D4-834A-9AF5-670F2DF6C31F}"/>
          </ac:picMkLst>
        </pc:picChg>
        <pc:picChg chg="del">
          <ac:chgData name="徐 嘉辰" userId="0972bf516b5172b2" providerId="LiveId" clId="{CD5AA8F7-9E83-4E32-BEEB-40A8CB32AD50}" dt="2020-08-26T01:24:39.933" v="373" actId="478"/>
          <ac:picMkLst>
            <pc:docMk/>
            <pc:sldMk cId="1604279792" sldId="267"/>
            <ac:picMk id="19" creationId="{83A9227C-B9E1-5E4A-8252-F868D607D0E2}"/>
          </ac:picMkLst>
        </pc:picChg>
        <pc:picChg chg="del">
          <ac:chgData name="徐 嘉辰" userId="0972bf516b5172b2" providerId="LiveId" clId="{CD5AA8F7-9E83-4E32-BEEB-40A8CB32AD50}" dt="2020-08-26T01:24:38.403" v="372" actId="478"/>
          <ac:picMkLst>
            <pc:docMk/>
            <pc:sldMk cId="1604279792" sldId="267"/>
            <ac:picMk id="21" creationId="{F7C28626-2AAB-CE46-92A1-361ADBAAAA03}"/>
          </ac:picMkLst>
        </pc:picChg>
        <pc:picChg chg="add mo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22" creationId="{2390A3BB-B9A7-4309-92C6-2CF90E0F5BBC}"/>
          </ac:picMkLst>
        </pc:picChg>
        <pc:picChg chg="mod">
          <ac:chgData name="徐 嘉辰" userId="0972bf516b5172b2" providerId="LiveId" clId="{CD5AA8F7-9E83-4E32-BEEB-40A8CB32AD50}" dt="2020-08-26T01:36:15.946" v="555" actId="1076"/>
          <ac:picMkLst>
            <pc:docMk/>
            <pc:sldMk cId="1604279792" sldId="267"/>
            <ac:picMk id="23" creationId="{E270E42E-FB2D-874C-9E82-1E31705A2A51}"/>
          </ac:picMkLst>
        </pc:picChg>
      </pc:sldChg>
      <pc:sldChg chg="delSp modSp del mod">
        <pc:chgData name="徐 嘉辰" userId="0972bf516b5172b2" providerId="LiveId" clId="{CD5AA8F7-9E83-4E32-BEEB-40A8CB32AD50}" dt="2020-08-26T01:38:49.019" v="598" actId="47"/>
        <pc:sldMkLst>
          <pc:docMk/>
          <pc:sldMk cId="1366157821" sldId="268"/>
        </pc:sldMkLst>
        <pc:picChg chg="del mod">
          <ac:chgData name="徐 嘉辰" userId="0972bf516b5172b2" providerId="LiveId" clId="{CD5AA8F7-9E83-4E32-BEEB-40A8CB32AD50}" dt="2020-08-26T01:31:28.602" v="486" actId="478"/>
          <ac:picMkLst>
            <pc:docMk/>
            <pc:sldMk cId="1366157821" sldId="268"/>
            <ac:picMk id="9" creationId="{33DE7679-1AF3-C846-A297-773D8CC85641}"/>
          </ac:picMkLst>
        </pc:picChg>
        <pc:picChg chg="del">
          <ac:chgData name="徐 嘉辰" userId="0972bf516b5172b2" providerId="LiveId" clId="{CD5AA8F7-9E83-4E32-BEEB-40A8CB32AD50}" dt="2020-08-26T01:31:16.725" v="481" actId="21"/>
          <ac:picMkLst>
            <pc:docMk/>
            <pc:sldMk cId="1366157821" sldId="268"/>
            <ac:picMk id="11" creationId="{CE0896DD-0CB6-3543-8B9C-B1D0C36E5347}"/>
          </ac:picMkLst>
        </pc:picChg>
        <pc:picChg chg="del">
          <ac:chgData name="徐 嘉辰" userId="0972bf516b5172b2" providerId="LiveId" clId="{CD5AA8F7-9E83-4E32-BEEB-40A8CB32AD50}" dt="2020-08-26T01:31:01.424" v="478" actId="21"/>
          <ac:picMkLst>
            <pc:docMk/>
            <pc:sldMk cId="1366157821" sldId="268"/>
            <ac:picMk id="13" creationId="{769E3CF2-3F72-EF45-829F-32165881FFE7}"/>
          </ac:picMkLst>
        </pc:picChg>
        <pc:picChg chg="del">
          <ac:chgData name="徐 嘉辰" userId="0972bf516b5172b2" providerId="LiveId" clId="{CD5AA8F7-9E83-4E32-BEEB-40A8CB32AD50}" dt="2020-08-26T01:30:58.611" v="477" actId="478"/>
          <ac:picMkLst>
            <pc:docMk/>
            <pc:sldMk cId="1366157821" sldId="268"/>
            <ac:picMk id="15" creationId="{42591241-CE83-F547-A573-4EA409CAD52C}"/>
          </ac:picMkLst>
        </pc:picChg>
        <pc:picChg chg="del mod">
          <ac:chgData name="徐 嘉辰" userId="0972bf516b5172b2" providerId="LiveId" clId="{CD5AA8F7-9E83-4E32-BEEB-40A8CB32AD50}" dt="2020-08-26T01:31:16.725" v="481" actId="21"/>
          <ac:picMkLst>
            <pc:docMk/>
            <pc:sldMk cId="1366157821" sldId="268"/>
            <ac:picMk id="17" creationId="{6F67F092-8251-A64B-B8E8-7465D0E211E8}"/>
          </ac:picMkLst>
        </pc:picChg>
        <pc:picChg chg="del">
          <ac:chgData name="徐 嘉辰" userId="0972bf516b5172b2" providerId="LiveId" clId="{CD5AA8F7-9E83-4E32-BEEB-40A8CB32AD50}" dt="2020-08-26T01:30:57.297" v="476" actId="478"/>
          <ac:picMkLst>
            <pc:docMk/>
            <pc:sldMk cId="1366157821" sldId="268"/>
            <ac:picMk id="19" creationId="{8C90450D-9015-3F41-922C-EA56FAC79CA9}"/>
          </ac:picMkLst>
        </pc:picChg>
        <pc:picChg chg="del">
          <ac:chgData name="徐 嘉辰" userId="0972bf516b5172b2" providerId="LiveId" clId="{CD5AA8F7-9E83-4E32-BEEB-40A8CB32AD50}" dt="2020-08-26T01:30:29.696" v="473" actId="21"/>
          <ac:picMkLst>
            <pc:docMk/>
            <pc:sldMk cId="1366157821" sldId="268"/>
            <ac:picMk id="21" creationId="{AF4D3E03-6F8A-2A48-A26D-ACDDA5891C4A}"/>
          </ac:picMkLst>
        </pc:picChg>
        <pc:picChg chg="del mod">
          <ac:chgData name="徐 嘉辰" userId="0972bf516b5172b2" providerId="LiveId" clId="{CD5AA8F7-9E83-4E32-BEEB-40A8CB32AD50}" dt="2020-08-26T01:31:27.917" v="485" actId="478"/>
          <ac:picMkLst>
            <pc:docMk/>
            <pc:sldMk cId="1366157821" sldId="268"/>
            <ac:picMk id="23" creationId="{6AD7584A-BDB0-BB4C-B3ED-87A2B023B45C}"/>
          </ac:picMkLst>
        </pc:picChg>
        <pc:picChg chg="del mod">
          <ac:chgData name="徐 嘉辰" userId="0972bf516b5172b2" providerId="LiveId" clId="{CD5AA8F7-9E83-4E32-BEEB-40A8CB32AD50}" dt="2020-08-26T01:30:27.095" v="472" actId="478"/>
          <ac:picMkLst>
            <pc:docMk/>
            <pc:sldMk cId="1366157821" sldId="268"/>
            <ac:picMk id="25" creationId="{C2468596-9783-C24F-A1D1-CC369B00A6B0}"/>
          </ac:picMkLst>
        </pc:picChg>
      </pc:sldChg>
      <pc:sldChg chg="addSp delSp modSp add mod setBg">
        <pc:chgData name="徐 嘉辰" userId="0972bf516b5172b2" providerId="LiveId" clId="{CD5AA8F7-9E83-4E32-BEEB-40A8CB32AD50}" dt="2020-08-26T01:36:46.361" v="564" actId="26606"/>
        <pc:sldMkLst>
          <pc:docMk/>
          <pc:sldMk cId="1095193821" sldId="270"/>
        </pc:sldMkLst>
        <pc:spChg chg="mod or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2" creationId="{EE7EFC7D-2240-904A-B3D1-AE98009FD456}"/>
          </ac:spMkLst>
        </pc:spChg>
        <pc:spChg chg="mod or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3" creationId="{876AB39C-3D70-1843-AE4C-5FE6E2398F1E}"/>
          </ac:spMkLst>
        </pc:spChg>
        <pc:spChg chg="add del">
          <ac:chgData name="徐 嘉辰" userId="0972bf516b5172b2" providerId="LiveId" clId="{CD5AA8F7-9E83-4E32-BEEB-40A8CB32AD50}" dt="2020-08-26T01:36:32.195" v="557" actId="26606"/>
          <ac:spMkLst>
            <pc:docMk/>
            <pc:sldMk cId="1095193821" sldId="270"/>
            <ac:spMk id="26" creationId="{BECDA9F0-B506-4837-A01A-954BD50DF6DC}"/>
          </ac:spMkLst>
        </pc:spChg>
        <pc:spChg chg="add del">
          <ac:chgData name="徐 嘉辰" userId="0972bf516b5172b2" providerId="LiveId" clId="{CD5AA8F7-9E83-4E32-BEEB-40A8CB32AD50}" dt="2020-08-26T01:36:32.195" v="557" actId="26606"/>
          <ac:spMkLst>
            <pc:docMk/>
            <pc:sldMk cId="1095193821" sldId="270"/>
            <ac:spMk id="28" creationId="{100C66CE-2B3E-4513-9B9D-EC2B8182FAE1}"/>
          </ac:spMkLst>
        </pc:spChg>
        <pc:spChg chg="add del">
          <ac:chgData name="徐 嘉辰" userId="0972bf516b5172b2" providerId="LiveId" clId="{CD5AA8F7-9E83-4E32-BEEB-40A8CB32AD50}" dt="2020-08-26T01:36:32.195" v="557" actId="26606"/>
          <ac:spMkLst>
            <pc:docMk/>
            <pc:sldMk cId="1095193821" sldId="270"/>
            <ac:spMk id="30" creationId="{E9F3C764-BCFB-4F32-B897-6513FF0F6522}"/>
          </ac:spMkLst>
        </pc:spChg>
        <pc:spChg chg="add del">
          <ac:chgData name="徐 嘉辰" userId="0972bf516b5172b2" providerId="LiveId" clId="{CD5AA8F7-9E83-4E32-BEEB-40A8CB32AD50}" dt="2020-08-26T01:36:32.195" v="557" actId="26606"/>
          <ac:spMkLst>
            <pc:docMk/>
            <pc:sldMk cId="1095193821" sldId="270"/>
            <ac:spMk id="32" creationId="{8411D24A-F765-48C8-813D-D3A5E5AAB1B1}"/>
          </ac:spMkLst>
        </pc:spChg>
        <pc:spChg chg="add del">
          <ac:chgData name="徐 嘉辰" userId="0972bf516b5172b2" providerId="LiveId" clId="{CD5AA8F7-9E83-4E32-BEEB-40A8CB32AD50}" dt="2020-08-26T01:36:38.982" v="559" actId="26606"/>
          <ac:spMkLst>
            <pc:docMk/>
            <pc:sldMk cId="1095193821" sldId="270"/>
            <ac:spMk id="34" creationId="{B00C61D4-1494-4B72-A2DD-C16D9ECAD158}"/>
          </ac:spMkLst>
        </pc:spChg>
        <pc:spChg chg="add del">
          <ac:chgData name="徐 嘉辰" userId="0972bf516b5172b2" providerId="LiveId" clId="{CD5AA8F7-9E83-4E32-BEEB-40A8CB32AD50}" dt="2020-08-26T01:36:38.982" v="559" actId="26606"/>
          <ac:spMkLst>
            <pc:docMk/>
            <pc:sldMk cId="1095193821" sldId="270"/>
            <ac:spMk id="35" creationId="{A90F64BE-B6DF-4D20-9A3E-DAD003896C0E}"/>
          </ac:spMkLst>
        </pc:spChg>
        <pc:spChg chg="add del">
          <ac:chgData name="徐 嘉辰" userId="0972bf516b5172b2" providerId="LiveId" clId="{CD5AA8F7-9E83-4E32-BEEB-40A8CB32AD50}" dt="2020-08-26T01:36:38.982" v="559" actId="26606"/>
          <ac:spMkLst>
            <pc:docMk/>
            <pc:sldMk cId="1095193821" sldId="270"/>
            <ac:spMk id="36" creationId="{3299ACA5-1949-4821-8FA4-95A78A2097AE}"/>
          </ac:spMkLst>
        </pc:spChg>
        <pc:spChg chg="add del">
          <ac:chgData name="徐 嘉辰" userId="0972bf516b5172b2" providerId="LiveId" clId="{CD5AA8F7-9E83-4E32-BEEB-40A8CB32AD50}" dt="2020-08-26T01:36:38.982" v="559" actId="26606"/>
          <ac:spMkLst>
            <pc:docMk/>
            <pc:sldMk cId="1095193821" sldId="270"/>
            <ac:spMk id="37" creationId="{85559C2F-075A-49B7-8935-4591245136E5}"/>
          </ac:spMkLst>
        </pc:spChg>
        <pc:spChg chg="add del">
          <ac:chgData name="徐 嘉辰" userId="0972bf516b5172b2" providerId="LiveId" clId="{CD5AA8F7-9E83-4E32-BEEB-40A8CB32AD50}" dt="2020-08-26T01:36:43.163" v="561" actId="26606"/>
          <ac:spMkLst>
            <pc:docMk/>
            <pc:sldMk cId="1095193821" sldId="270"/>
            <ac:spMk id="39" creationId="{E237AFFD-09FF-4847-986F-606C1AAB1ACA}"/>
          </ac:spMkLst>
        </pc:spChg>
        <pc:spChg chg="add del">
          <ac:chgData name="徐 嘉辰" userId="0972bf516b5172b2" providerId="LiveId" clId="{CD5AA8F7-9E83-4E32-BEEB-40A8CB32AD50}" dt="2020-08-26T01:36:43.163" v="561" actId="26606"/>
          <ac:spMkLst>
            <pc:docMk/>
            <pc:sldMk cId="1095193821" sldId="270"/>
            <ac:spMk id="40" creationId="{BEBA5338-3674-4BF4-811B-06FC6F15F446}"/>
          </ac:spMkLst>
        </pc:spChg>
        <pc:spChg chg="add del">
          <ac:chgData name="徐 嘉辰" userId="0972bf516b5172b2" providerId="LiveId" clId="{CD5AA8F7-9E83-4E32-BEEB-40A8CB32AD50}" dt="2020-08-26T01:36:43.163" v="561" actId="26606"/>
          <ac:spMkLst>
            <pc:docMk/>
            <pc:sldMk cId="1095193821" sldId="270"/>
            <ac:spMk id="41" creationId="{7BE8CD0B-E238-4E6B-9276-8538F362BD5C}"/>
          </ac:spMkLst>
        </pc:spChg>
        <pc:spChg chg="add del">
          <ac:chgData name="徐 嘉辰" userId="0972bf516b5172b2" providerId="LiveId" clId="{CD5AA8F7-9E83-4E32-BEEB-40A8CB32AD50}" dt="2020-08-26T01:36:43.163" v="561" actId="26606"/>
          <ac:spMkLst>
            <pc:docMk/>
            <pc:sldMk cId="1095193821" sldId="270"/>
            <ac:spMk id="42" creationId="{662D6ACE-3F56-46B6-9899-2ED234E6367C}"/>
          </ac:spMkLst>
        </pc:spChg>
        <pc:spChg chg="add del">
          <ac:chgData name="徐 嘉辰" userId="0972bf516b5172b2" providerId="LiveId" clId="{CD5AA8F7-9E83-4E32-BEEB-40A8CB32AD50}" dt="2020-08-26T01:36:43.163" v="561" actId="26606"/>
          <ac:spMkLst>
            <pc:docMk/>
            <pc:sldMk cId="1095193821" sldId="270"/>
            <ac:spMk id="43" creationId="{9D65B9D9-D815-41B6-83B9-6720B1696A51}"/>
          </ac:spMkLst>
        </pc:spChg>
        <pc:spChg chg="add del">
          <ac:chgData name="徐 嘉辰" userId="0972bf516b5172b2" providerId="LiveId" clId="{CD5AA8F7-9E83-4E32-BEEB-40A8CB32AD50}" dt="2020-08-26T01:36:46.344" v="563" actId="26606"/>
          <ac:spMkLst>
            <pc:docMk/>
            <pc:sldMk cId="1095193821" sldId="270"/>
            <ac:spMk id="45" creationId="{B7082D0E-8F00-4CD5-B9F0-6AA589D83649}"/>
          </ac:spMkLst>
        </pc:spChg>
        <pc:spChg chg="add del">
          <ac:chgData name="徐 嘉辰" userId="0972bf516b5172b2" providerId="LiveId" clId="{CD5AA8F7-9E83-4E32-BEEB-40A8CB32AD50}" dt="2020-08-26T01:36:46.344" v="563" actId="26606"/>
          <ac:spMkLst>
            <pc:docMk/>
            <pc:sldMk cId="1095193821" sldId="270"/>
            <ac:spMk id="46" creationId="{BE7C3E5F-AA81-4A70-9D2D-862E01B0C88F}"/>
          </ac:spMkLst>
        </pc:spChg>
        <pc:spChg chg="add del">
          <ac:chgData name="徐 嘉辰" userId="0972bf516b5172b2" providerId="LiveId" clId="{CD5AA8F7-9E83-4E32-BEEB-40A8CB32AD50}" dt="2020-08-26T01:36:46.344" v="563" actId="26606"/>
          <ac:spMkLst>
            <pc:docMk/>
            <pc:sldMk cId="1095193821" sldId="270"/>
            <ac:spMk id="47" creationId="{1208B54D-1123-4E6F-96FF-1D9961C042DE}"/>
          </ac:spMkLst>
        </pc:spChg>
        <pc:spChg chg="ad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49" creationId="{E237AFFD-09FF-4847-986F-606C1AAB1ACA}"/>
          </ac:spMkLst>
        </pc:spChg>
        <pc:spChg chg="ad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50" creationId="{BEBA5338-3674-4BF4-811B-06FC6F15F446}"/>
          </ac:spMkLst>
        </pc:spChg>
        <pc:spChg chg="ad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51" creationId="{7BE8CD0B-E238-4E6B-9276-8538F362BD5C}"/>
          </ac:spMkLst>
        </pc:spChg>
        <pc:spChg chg="ad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52" creationId="{662D6ACE-3F56-46B6-9899-2ED234E6367C}"/>
          </ac:spMkLst>
        </pc:spChg>
        <pc:spChg chg="add">
          <ac:chgData name="徐 嘉辰" userId="0972bf516b5172b2" providerId="LiveId" clId="{CD5AA8F7-9E83-4E32-BEEB-40A8CB32AD50}" dt="2020-08-26T01:36:46.361" v="564" actId="26606"/>
          <ac:spMkLst>
            <pc:docMk/>
            <pc:sldMk cId="1095193821" sldId="270"/>
            <ac:spMk id="53" creationId="{9D65B9D9-D815-41B6-83B9-6720B1696A51}"/>
          </ac:spMkLst>
        </pc:spChg>
        <pc:picChg chg="del">
          <ac:chgData name="徐 嘉辰" userId="0972bf516b5172b2" providerId="LiveId" clId="{CD5AA8F7-9E83-4E32-BEEB-40A8CB32AD50}" dt="2020-08-26T01:26:58.320" v="420" actId="478"/>
          <ac:picMkLst>
            <pc:docMk/>
            <pc:sldMk cId="1095193821" sldId="270"/>
            <ac:picMk id="5" creationId="{95F8DF04-CC23-BF4D-BED1-AA6813F70610}"/>
          </ac:picMkLst>
        </pc:picChg>
        <pc:picChg chg="del">
          <ac:chgData name="徐 嘉辰" userId="0972bf516b5172b2" providerId="LiveId" clId="{CD5AA8F7-9E83-4E32-BEEB-40A8CB32AD50}" dt="2020-08-26T01:26:57.330" v="419" actId="478"/>
          <ac:picMkLst>
            <pc:docMk/>
            <pc:sldMk cId="1095193821" sldId="270"/>
            <ac:picMk id="7" creationId="{32EE6C6A-EBF4-1745-B6EB-BF2BF93CDDCC}"/>
          </ac:picMkLst>
        </pc:picChg>
        <pc:picChg chg="del">
          <ac:chgData name="徐 嘉辰" userId="0972bf516b5172b2" providerId="LiveId" clId="{CD5AA8F7-9E83-4E32-BEEB-40A8CB32AD50}" dt="2020-08-26T01:26:55.049" v="417" actId="478"/>
          <ac:picMkLst>
            <pc:docMk/>
            <pc:sldMk cId="1095193821" sldId="270"/>
            <ac:picMk id="9" creationId="{7BA2521E-341F-0245-A5EC-53D571A669F5}"/>
          </ac:picMkLst>
        </pc:picChg>
        <pc:picChg chg="del">
          <ac:chgData name="徐 嘉辰" userId="0972bf516b5172b2" providerId="LiveId" clId="{CD5AA8F7-9E83-4E32-BEEB-40A8CB32AD50}" dt="2020-08-26T01:26:53.937" v="416" actId="478"/>
          <ac:picMkLst>
            <pc:docMk/>
            <pc:sldMk cId="1095193821" sldId="270"/>
            <ac:picMk id="11" creationId="{DB8D59DC-9BE7-C444-8031-4877CC21468C}"/>
          </ac:picMkLst>
        </pc:picChg>
        <pc:picChg chg="del">
          <ac:chgData name="徐 嘉辰" userId="0972bf516b5172b2" providerId="LiveId" clId="{CD5AA8F7-9E83-4E32-BEEB-40A8CB32AD50}" dt="2020-08-26T01:26:56.210" v="418" actId="478"/>
          <ac:picMkLst>
            <pc:docMk/>
            <pc:sldMk cId="1095193821" sldId="270"/>
            <ac:picMk id="13" creationId="{460AF105-6C0E-C948-B819-EF9DB67AC9AA}"/>
          </ac:picMkLst>
        </pc:picChg>
        <pc:picChg chg="mod ord">
          <ac:chgData name="徐 嘉辰" userId="0972bf516b5172b2" providerId="LiveId" clId="{CD5AA8F7-9E83-4E32-BEEB-40A8CB32AD50}" dt="2020-08-26T01:36:46.361" v="564" actId="26606"/>
          <ac:picMkLst>
            <pc:docMk/>
            <pc:sldMk cId="1095193821" sldId="270"/>
            <ac:picMk id="15" creationId="{1406717F-62EA-1740-83AA-F51CC6A31982}"/>
          </ac:picMkLst>
        </pc:picChg>
        <pc:picChg chg="mod ord">
          <ac:chgData name="徐 嘉辰" userId="0972bf516b5172b2" providerId="LiveId" clId="{CD5AA8F7-9E83-4E32-BEEB-40A8CB32AD50}" dt="2020-08-26T01:36:46.361" v="564" actId="26606"/>
          <ac:picMkLst>
            <pc:docMk/>
            <pc:sldMk cId="1095193821" sldId="270"/>
            <ac:picMk id="17" creationId="{7395B35A-89D4-834A-9AF5-670F2DF6C31F}"/>
          </ac:picMkLst>
        </pc:picChg>
        <pc:picChg chg="mod ord">
          <ac:chgData name="徐 嘉辰" userId="0972bf516b5172b2" providerId="LiveId" clId="{CD5AA8F7-9E83-4E32-BEEB-40A8CB32AD50}" dt="2020-08-26T01:36:46.361" v="564" actId="26606"/>
          <ac:picMkLst>
            <pc:docMk/>
            <pc:sldMk cId="1095193821" sldId="270"/>
            <ac:picMk id="19" creationId="{83A9227C-B9E1-5E4A-8252-F868D607D0E2}"/>
          </ac:picMkLst>
        </pc:picChg>
        <pc:picChg chg="mod">
          <ac:chgData name="徐 嘉辰" userId="0972bf516b5172b2" providerId="LiveId" clId="{CD5AA8F7-9E83-4E32-BEEB-40A8CB32AD50}" dt="2020-08-26T01:36:46.361" v="564" actId="26606"/>
          <ac:picMkLst>
            <pc:docMk/>
            <pc:sldMk cId="1095193821" sldId="270"/>
            <ac:picMk id="21" creationId="{F7C28626-2AAB-CE46-92A1-361ADBAAAA03}"/>
          </ac:picMkLst>
        </pc:picChg>
        <pc:picChg chg="del">
          <ac:chgData name="徐 嘉辰" userId="0972bf516b5172b2" providerId="LiveId" clId="{CD5AA8F7-9E83-4E32-BEEB-40A8CB32AD50}" dt="2020-08-26T01:26:52.694" v="415" actId="478"/>
          <ac:picMkLst>
            <pc:docMk/>
            <pc:sldMk cId="1095193821" sldId="270"/>
            <ac:picMk id="23" creationId="{E270E42E-FB2D-874C-9E82-1E31705A2A51}"/>
          </ac:picMkLst>
        </pc:picChg>
      </pc:sldChg>
      <pc:sldChg chg="addSp delSp modSp add mod ord setBg">
        <pc:chgData name="徐 嘉辰" userId="0972bf516b5172b2" providerId="LiveId" clId="{CD5AA8F7-9E83-4E32-BEEB-40A8CB32AD50}" dt="2020-08-26T01:38:23.951" v="596"/>
        <pc:sldMkLst>
          <pc:docMk/>
          <pc:sldMk cId="1691249091" sldId="271"/>
        </pc:sldMkLst>
        <pc:spChg chg="mod">
          <ac:chgData name="徐 嘉辰" userId="0972bf516b5172b2" providerId="LiveId" clId="{CD5AA8F7-9E83-4E32-BEEB-40A8CB32AD50}" dt="2020-08-26T01:37:37.244" v="566" actId="26606"/>
          <ac:spMkLst>
            <pc:docMk/>
            <pc:sldMk cId="1691249091" sldId="271"/>
            <ac:spMk id="2" creationId="{EE7EFC7D-2240-904A-B3D1-AE98009FD456}"/>
          </ac:spMkLst>
        </pc:spChg>
        <pc:spChg chg="mod">
          <ac:chgData name="徐 嘉辰" userId="0972bf516b5172b2" providerId="LiveId" clId="{CD5AA8F7-9E83-4E32-BEEB-40A8CB32AD50}" dt="2020-08-26T01:38:23.951" v="596"/>
          <ac:spMkLst>
            <pc:docMk/>
            <pc:sldMk cId="1691249091" sldId="271"/>
            <ac:spMk id="3" creationId="{876AB39C-3D70-1843-AE4C-5FE6E2398F1E}"/>
          </ac:spMkLst>
        </pc:spChg>
        <pc:spChg chg="add">
          <ac:chgData name="徐 嘉辰" userId="0972bf516b5172b2" providerId="LiveId" clId="{CD5AA8F7-9E83-4E32-BEEB-40A8CB32AD50}" dt="2020-08-26T01:37:37.244" v="566" actId="26606"/>
          <ac:spMkLst>
            <pc:docMk/>
            <pc:sldMk cId="1691249091" sldId="271"/>
            <ac:spMk id="25" creationId="{8153A6A2-A2D8-433A-A0A9-CEBE3BDCFC5A}"/>
          </ac:spMkLst>
        </pc:spChg>
        <pc:spChg chg="add">
          <ac:chgData name="徐 嘉辰" userId="0972bf516b5172b2" providerId="LiveId" clId="{CD5AA8F7-9E83-4E32-BEEB-40A8CB32AD50}" dt="2020-08-26T01:37:37.244" v="566" actId="26606"/>
          <ac:spMkLst>
            <pc:docMk/>
            <pc:sldMk cId="1691249091" sldId="271"/>
            <ac:spMk id="26" creationId="{891FFCF1-D9E9-4D3D-B1D8-D03B99AFD04A}"/>
          </ac:spMkLst>
        </pc:spChg>
        <pc:spChg chg="add">
          <ac:chgData name="徐 嘉辰" userId="0972bf516b5172b2" providerId="LiveId" clId="{CD5AA8F7-9E83-4E32-BEEB-40A8CB32AD50}" dt="2020-08-26T01:37:37.244" v="566" actId="26606"/>
          <ac:spMkLst>
            <pc:docMk/>
            <pc:sldMk cId="1691249091" sldId="271"/>
            <ac:spMk id="27" creationId="{2CCB1E69-D4F3-4D92-BAE3-ADF28EA87D39}"/>
          </ac:spMkLst>
        </pc:spChg>
        <pc:spChg chg="add del">
          <ac:chgData name="徐 嘉辰" userId="0972bf516b5172b2" providerId="LiveId" clId="{CD5AA8F7-9E83-4E32-BEEB-40A8CB32AD50}" dt="2020-08-26T01:34:06.299" v="535" actId="26606"/>
          <ac:spMkLst>
            <pc:docMk/>
            <pc:sldMk cId="1691249091" sldId="271"/>
            <ac:spMk id="28" creationId="{8153A6A2-A2D8-433A-A0A9-CEBE3BDCFC5A}"/>
          </ac:spMkLst>
        </pc:spChg>
        <pc:spChg chg="add del">
          <ac:chgData name="徐 嘉辰" userId="0972bf516b5172b2" providerId="LiveId" clId="{CD5AA8F7-9E83-4E32-BEEB-40A8CB32AD50}" dt="2020-08-26T01:34:06.299" v="535" actId="26606"/>
          <ac:spMkLst>
            <pc:docMk/>
            <pc:sldMk cId="1691249091" sldId="271"/>
            <ac:spMk id="30" creationId="{891FFCF1-D9E9-4D3D-B1D8-D03B99AFD04A}"/>
          </ac:spMkLst>
        </pc:spChg>
        <pc:spChg chg="add del">
          <ac:chgData name="徐 嘉辰" userId="0972bf516b5172b2" providerId="LiveId" clId="{CD5AA8F7-9E83-4E32-BEEB-40A8CB32AD50}" dt="2020-08-26T01:34:06.299" v="535" actId="26606"/>
          <ac:spMkLst>
            <pc:docMk/>
            <pc:sldMk cId="1691249091" sldId="271"/>
            <ac:spMk id="32" creationId="{2CCB1E69-D4F3-4D92-BAE3-ADF28EA87D39}"/>
          </ac:spMkLst>
        </pc:spChg>
        <pc:picChg chg="add mod ord">
          <ac:chgData name="徐 嘉辰" userId="0972bf516b5172b2" providerId="LiveId" clId="{CD5AA8F7-9E83-4E32-BEEB-40A8CB32AD50}" dt="2020-08-26T01:37:37.244" v="566" actId="26606"/>
          <ac:picMkLst>
            <pc:docMk/>
            <pc:sldMk cId="1691249091" sldId="271"/>
            <ac:picMk id="4" creationId="{5288D75E-CB93-42A3-921D-257E31451ED9}"/>
          </ac:picMkLst>
        </pc:picChg>
        <pc:picChg chg="add mod">
          <ac:chgData name="徐 嘉辰" userId="0972bf516b5172b2" providerId="LiveId" clId="{CD5AA8F7-9E83-4E32-BEEB-40A8CB32AD50}" dt="2020-08-26T01:37:37.244" v="566" actId="26606"/>
          <ac:picMkLst>
            <pc:docMk/>
            <pc:sldMk cId="1691249091" sldId="271"/>
            <ac:picMk id="5" creationId="{6293812C-CFC2-46CD-806C-91FA6A833C7F}"/>
          </ac:picMkLst>
        </pc:picChg>
        <pc:picChg chg="add del">
          <ac:chgData name="徐 嘉辰" userId="0972bf516b5172b2" providerId="LiveId" clId="{CD5AA8F7-9E83-4E32-BEEB-40A8CB32AD50}" dt="2020-08-26T01:31:49.065" v="491" actId="478"/>
          <ac:picMkLst>
            <pc:docMk/>
            <pc:sldMk cId="1691249091" sldId="271"/>
            <ac:picMk id="6" creationId="{860878B4-D82B-48DC-AF2E-D1A7A19D5A65}"/>
          </ac:picMkLst>
        </pc:picChg>
        <pc:picChg chg="add del">
          <ac:chgData name="徐 嘉辰" userId="0972bf516b5172b2" providerId="LiveId" clId="{CD5AA8F7-9E83-4E32-BEEB-40A8CB32AD50}" dt="2020-08-26T01:31:51.285" v="493" actId="478"/>
          <ac:picMkLst>
            <pc:docMk/>
            <pc:sldMk cId="1691249091" sldId="271"/>
            <ac:picMk id="7" creationId="{F717CAF5-EBE8-4EBD-AE29-07101408FA5F}"/>
          </ac:picMkLst>
        </pc:picChg>
        <pc:picChg chg="add del mod">
          <ac:chgData name="徐 嘉辰" userId="0972bf516b5172b2" providerId="LiveId" clId="{CD5AA8F7-9E83-4E32-BEEB-40A8CB32AD50}" dt="2020-08-26T01:32:59.712" v="523" actId="478"/>
          <ac:picMkLst>
            <pc:docMk/>
            <pc:sldMk cId="1691249091" sldId="271"/>
            <ac:picMk id="9" creationId="{FA6ABBA3-6269-4853-8FC4-FCD0A8F657BE}"/>
          </ac:picMkLst>
        </pc:picChg>
        <pc:picChg chg="add del mod">
          <ac:chgData name="徐 嘉辰" userId="0972bf516b5172b2" providerId="LiveId" clId="{CD5AA8F7-9E83-4E32-BEEB-40A8CB32AD50}" dt="2020-08-26T01:32:58.680" v="521" actId="478"/>
          <ac:picMkLst>
            <pc:docMk/>
            <pc:sldMk cId="1691249091" sldId="271"/>
            <ac:picMk id="11" creationId="{C2705CBE-084E-441D-98B7-B4F5C3EDCF1F}"/>
          </ac:picMkLst>
        </pc:picChg>
        <pc:picChg chg="add del mod">
          <ac:chgData name="徐 嘉辰" userId="0972bf516b5172b2" providerId="LiveId" clId="{CD5AA8F7-9E83-4E32-BEEB-40A8CB32AD50}" dt="2020-08-26T01:32:59.192" v="522" actId="478"/>
          <ac:picMkLst>
            <pc:docMk/>
            <pc:sldMk cId="1691249091" sldId="271"/>
            <ac:picMk id="13" creationId="{47972D63-8570-45F4-9EDC-A74422760A8D}"/>
          </ac:picMkLst>
        </pc:picChg>
        <pc:picChg chg="del">
          <ac:chgData name="徐 嘉辰" userId="0972bf516b5172b2" providerId="LiveId" clId="{CD5AA8F7-9E83-4E32-BEEB-40A8CB32AD50}" dt="2020-08-26T01:28:41.093" v="464" actId="478"/>
          <ac:picMkLst>
            <pc:docMk/>
            <pc:sldMk cId="1691249091" sldId="271"/>
            <ac:picMk id="15" creationId="{1406717F-62EA-1740-83AA-F51CC6A31982}"/>
          </ac:picMkLst>
        </pc:picChg>
        <pc:picChg chg="del">
          <ac:chgData name="徐 嘉辰" userId="0972bf516b5172b2" providerId="LiveId" clId="{CD5AA8F7-9E83-4E32-BEEB-40A8CB32AD50}" dt="2020-08-26T01:28:41.093" v="464" actId="478"/>
          <ac:picMkLst>
            <pc:docMk/>
            <pc:sldMk cId="1691249091" sldId="271"/>
            <ac:picMk id="17" creationId="{7395B35A-89D4-834A-9AF5-670F2DF6C31F}"/>
          </ac:picMkLst>
        </pc:picChg>
        <pc:picChg chg="del">
          <ac:chgData name="徐 嘉辰" userId="0972bf516b5172b2" providerId="LiveId" clId="{CD5AA8F7-9E83-4E32-BEEB-40A8CB32AD50}" dt="2020-08-26T01:28:42.609" v="465" actId="478"/>
          <ac:picMkLst>
            <pc:docMk/>
            <pc:sldMk cId="1691249091" sldId="271"/>
            <ac:picMk id="19" creationId="{83A9227C-B9E1-5E4A-8252-F868D607D0E2}"/>
          </ac:picMkLst>
        </pc:picChg>
        <pc:picChg chg="del">
          <ac:chgData name="徐 嘉辰" userId="0972bf516b5172b2" providerId="LiveId" clId="{CD5AA8F7-9E83-4E32-BEEB-40A8CB32AD50}" dt="2020-08-26T01:28:41.093" v="464" actId="478"/>
          <ac:picMkLst>
            <pc:docMk/>
            <pc:sldMk cId="1691249091" sldId="271"/>
            <ac:picMk id="21" creationId="{F7C28626-2AAB-CE46-92A1-361ADBAAAA03}"/>
          </ac:picMkLst>
        </pc:picChg>
        <pc:picChg chg="add mod">
          <ac:chgData name="徐 嘉辰" userId="0972bf516b5172b2" providerId="LiveId" clId="{CD5AA8F7-9E83-4E32-BEEB-40A8CB32AD50}" dt="2020-08-26T01:37:37.244" v="566" actId="26606"/>
          <ac:picMkLst>
            <pc:docMk/>
            <pc:sldMk cId="1691249091" sldId="271"/>
            <ac:picMk id="23" creationId="{496287E2-A309-46B0-8187-5815CBB79924}"/>
          </ac:picMkLst>
        </pc:picChg>
      </pc:sldChg>
      <pc:sldChg chg="addSp delSp modSp add del mod">
        <pc:chgData name="徐 嘉辰" userId="0972bf516b5172b2" providerId="LiveId" clId="{CD5AA8F7-9E83-4E32-BEEB-40A8CB32AD50}" dt="2020-08-26T01:38:38.080" v="597" actId="47"/>
        <pc:sldMkLst>
          <pc:docMk/>
          <pc:sldMk cId="1999144161" sldId="272"/>
        </pc:sldMkLst>
        <pc:picChg chg="del">
          <ac:chgData name="徐 嘉辰" userId="0972bf516b5172b2" providerId="LiveId" clId="{CD5AA8F7-9E83-4E32-BEEB-40A8CB32AD50}" dt="2020-08-26T01:33:05.313" v="525" actId="21"/>
          <ac:picMkLst>
            <pc:docMk/>
            <pc:sldMk cId="1999144161" sldId="272"/>
            <ac:picMk id="6" creationId="{860878B4-D82B-48DC-AF2E-D1A7A19D5A65}"/>
          </ac:picMkLst>
        </pc:picChg>
        <pc:picChg chg="add del">
          <ac:chgData name="徐 嘉辰" userId="0972bf516b5172b2" providerId="LiveId" clId="{CD5AA8F7-9E83-4E32-BEEB-40A8CB32AD50}" dt="2020-08-26T01:34:16.243" v="539" actId="21"/>
          <ac:picMkLst>
            <pc:docMk/>
            <pc:sldMk cId="1999144161" sldId="272"/>
            <ac:picMk id="7" creationId="{F717CAF5-EBE8-4EBD-AE29-07101408FA5F}"/>
          </ac:picMkLst>
        </pc:picChg>
        <pc:picChg chg="mod">
          <ac:chgData name="徐 嘉辰" userId="0972bf516b5172b2" providerId="LiveId" clId="{CD5AA8F7-9E83-4E32-BEEB-40A8CB32AD50}" dt="2020-08-26T01:34:11.664" v="537" actId="1076"/>
          <ac:picMkLst>
            <pc:docMk/>
            <pc:sldMk cId="1999144161" sldId="272"/>
            <ac:picMk id="13" creationId="{47972D63-8570-45F4-9EDC-A74422760A8D}"/>
          </ac:picMkLst>
        </pc:picChg>
      </pc:sldChg>
      <pc:sldChg chg="add del">
        <pc:chgData name="徐 嘉辰" userId="0972bf516b5172b2" providerId="LiveId" clId="{CD5AA8F7-9E83-4E32-BEEB-40A8CB32AD50}" dt="2020-08-26T01:28:53.548" v="468"/>
        <pc:sldMkLst>
          <pc:docMk/>
          <pc:sldMk cId="4084508884" sldId="272"/>
        </pc:sldMkLst>
      </pc:sldChg>
      <pc:sldChg chg="addSp delSp modSp add mod setBg">
        <pc:chgData name="徐 嘉辰" userId="0972bf516b5172b2" providerId="LiveId" clId="{CD5AA8F7-9E83-4E32-BEEB-40A8CB32AD50}" dt="2020-08-26T01:37:56.634" v="581"/>
        <pc:sldMkLst>
          <pc:docMk/>
          <pc:sldMk cId="2325335555" sldId="273"/>
        </pc:sldMkLst>
        <pc:spChg chg="mod">
          <ac:chgData name="徐 嘉辰" userId="0972bf516b5172b2" providerId="LiveId" clId="{CD5AA8F7-9E83-4E32-BEEB-40A8CB32AD50}" dt="2020-08-26T01:37:17.008" v="565" actId="26606"/>
          <ac:spMkLst>
            <pc:docMk/>
            <pc:sldMk cId="2325335555" sldId="273"/>
            <ac:spMk id="2" creationId="{EE7EFC7D-2240-904A-B3D1-AE98009FD456}"/>
          </ac:spMkLst>
        </pc:spChg>
        <pc:spChg chg="mod">
          <ac:chgData name="徐 嘉辰" userId="0972bf516b5172b2" providerId="LiveId" clId="{CD5AA8F7-9E83-4E32-BEEB-40A8CB32AD50}" dt="2020-08-26T01:37:56.634" v="581"/>
          <ac:spMkLst>
            <pc:docMk/>
            <pc:sldMk cId="2325335555" sldId="273"/>
            <ac:spMk id="3" creationId="{876AB39C-3D70-1843-AE4C-5FE6E2398F1E}"/>
          </ac:spMkLst>
        </pc:spChg>
        <pc:spChg chg="add">
          <ac:chgData name="徐 嘉辰" userId="0972bf516b5172b2" providerId="LiveId" clId="{CD5AA8F7-9E83-4E32-BEEB-40A8CB32AD50}" dt="2020-08-26T01:37:17.008" v="565" actId="26606"/>
          <ac:spMkLst>
            <pc:docMk/>
            <pc:sldMk cId="2325335555" sldId="273"/>
            <ac:spMk id="18" creationId="{D76F8634-8027-4471-A3F7-B48E7BD68401}"/>
          </ac:spMkLst>
        </pc:spChg>
        <pc:spChg chg="add">
          <ac:chgData name="徐 嘉辰" userId="0972bf516b5172b2" providerId="LiveId" clId="{CD5AA8F7-9E83-4E32-BEEB-40A8CB32AD50}" dt="2020-08-26T01:37:17.008" v="565" actId="26606"/>
          <ac:spMkLst>
            <pc:docMk/>
            <pc:sldMk cId="2325335555" sldId="273"/>
            <ac:spMk id="20" creationId="{4BB4AB41-7395-4173-BB6C-5F3248C899F7}"/>
          </ac:spMkLst>
        </pc:spChg>
        <pc:spChg chg="add">
          <ac:chgData name="徐 嘉辰" userId="0972bf516b5172b2" providerId="LiveId" clId="{CD5AA8F7-9E83-4E32-BEEB-40A8CB32AD50}" dt="2020-08-26T01:37:17.008" v="565" actId="26606"/>
          <ac:spMkLst>
            <pc:docMk/>
            <pc:sldMk cId="2325335555" sldId="273"/>
            <ac:spMk id="22" creationId="{2FF14F16-D362-4B37-B0CC-FFAC4E3864A2}"/>
          </ac:spMkLst>
        </pc:spChg>
        <pc:spChg chg="add">
          <ac:chgData name="徐 嘉辰" userId="0972bf516b5172b2" providerId="LiveId" clId="{CD5AA8F7-9E83-4E32-BEEB-40A8CB32AD50}" dt="2020-08-26T01:37:17.008" v="565" actId="26606"/>
          <ac:spMkLst>
            <pc:docMk/>
            <pc:sldMk cId="2325335555" sldId="273"/>
            <ac:spMk id="24" creationId="{9E6D792C-D6F6-4B2F-A786-5A268A18E16B}"/>
          </ac:spMkLst>
        </pc:spChg>
        <pc:picChg chg="del">
          <ac:chgData name="徐 嘉辰" userId="0972bf516b5172b2" providerId="LiveId" clId="{CD5AA8F7-9E83-4E32-BEEB-40A8CB32AD50}" dt="2020-08-26T01:32:49.298" v="517" actId="478"/>
          <ac:picMkLst>
            <pc:docMk/>
            <pc:sldMk cId="2325335555" sldId="273"/>
            <ac:picMk id="4" creationId="{5288D75E-CB93-42A3-921D-257E31451ED9}"/>
          </ac:picMkLst>
        </pc:picChg>
        <pc:picChg chg="del">
          <ac:chgData name="徐 嘉辰" userId="0972bf516b5172b2" providerId="LiveId" clId="{CD5AA8F7-9E83-4E32-BEEB-40A8CB32AD50}" dt="2020-08-26T01:32:50.321" v="518" actId="478"/>
          <ac:picMkLst>
            <pc:docMk/>
            <pc:sldMk cId="2325335555" sldId="273"/>
            <ac:picMk id="5" creationId="{6293812C-CFC2-46CD-806C-91FA6A833C7F}"/>
          </ac:picMkLst>
        </pc:picChg>
        <pc:picChg chg="add del mod">
          <ac:chgData name="徐 嘉辰" userId="0972bf516b5172b2" providerId="LiveId" clId="{CD5AA8F7-9E83-4E32-BEEB-40A8CB32AD50}" dt="2020-08-26T01:33:25.769" v="533" actId="22"/>
          <ac:picMkLst>
            <pc:docMk/>
            <pc:sldMk cId="2325335555" sldId="273"/>
            <ac:picMk id="6" creationId="{AA8C6960-697F-49DC-B9D0-A2A11B6C0D8D}"/>
          </ac:picMkLst>
        </pc:picChg>
        <pc:picChg chg="add mod">
          <ac:chgData name="徐 嘉辰" userId="0972bf516b5172b2" providerId="LiveId" clId="{CD5AA8F7-9E83-4E32-BEEB-40A8CB32AD50}" dt="2020-08-26T01:37:17.008" v="565" actId="26606"/>
          <ac:picMkLst>
            <pc:docMk/>
            <pc:sldMk cId="2325335555" sldId="273"/>
            <ac:picMk id="7" creationId="{BDAFC2FC-6592-4C9C-8F10-2A3588932A1D}"/>
          </ac:picMkLst>
        </pc:picChg>
        <pc:picChg chg="mod ord">
          <ac:chgData name="徐 嘉辰" userId="0972bf516b5172b2" providerId="LiveId" clId="{CD5AA8F7-9E83-4E32-BEEB-40A8CB32AD50}" dt="2020-08-26T01:37:17.008" v="565" actId="26606"/>
          <ac:picMkLst>
            <pc:docMk/>
            <pc:sldMk cId="2325335555" sldId="273"/>
            <ac:picMk id="9" creationId="{FA6ABBA3-6269-4853-8FC4-FCD0A8F657BE}"/>
          </ac:picMkLst>
        </pc:picChg>
        <pc:picChg chg="mod ord">
          <ac:chgData name="徐 嘉辰" userId="0972bf516b5172b2" providerId="LiveId" clId="{CD5AA8F7-9E83-4E32-BEEB-40A8CB32AD50}" dt="2020-08-26T01:37:17.008" v="565" actId="26606"/>
          <ac:picMkLst>
            <pc:docMk/>
            <pc:sldMk cId="2325335555" sldId="273"/>
            <ac:picMk id="11" creationId="{C2705CBE-084E-441D-98B7-B4F5C3EDCF1F}"/>
          </ac:picMkLst>
        </pc:picChg>
        <pc:picChg chg="mod">
          <ac:chgData name="徐 嘉辰" userId="0972bf516b5172b2" providerId="LiveId" clId="{CD5AA8F7-9E83-4E32-BEEB-40A8CB32AD50}" dt="2020-08-26T01:37:17.008" v="565" actId="26606"/>
          <ac:picMkLst>
            <pc:docMk/>
            <pc:sldMk cId="2325335555" sldId="273"/>
            <ac:picMk id="13" creationId="{47972D63-8570-45F4-9EDC-A74422760A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A732E-0210-D743-B7DA-27E87F60839D}" type="doc">
      <dgm:prSet loTypeId="urn:microsoft.com/office/officeart/2005/8/layout/radial5" loCatId="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B4A93AB-4DA3-0C4C-A2C6-3A19C301E5F2}">
      <dgm:prSet phldrT="[Text]" custT="1"/>
      <dgm:spPr/>
      <dgm:t>
        <a:bodyPr/>
        <a:lstStyle/>
        <a:p>
          <a:r>
            <a:rPr lang="en-US" altLang="zh-CN" sz="2400" dirty="0"/>
            <a:t>Tech</a:t>
          </a:r>
          <a:r>
            <a:rPr lang="zh-CN" altLang="en-US" sz="2400" dirty="0"/>
            <a:t> </a:t>
          </a:r>
          <a:r>
            <a:rPr lang="en-US" altLang="zh-CN" sz="2400" dirty="0"/>
            <a:t>Skill</a:t>
          </a:r>
          <a:endParaRPr lang="en-US" sz="2400" dirty="0"/>
        </a:p>
      </dgm:t>
    </dgm:pt>
    <dgm:pt modelId="{2950C50C-73DF-1A4D-AE86-C0C0211C45AD}" type="parTrans" cxnId="{9FCDCEDE-7FF8-EE4A-8331-02E43E3065BE}">
      <dgm:prSet/>
      <dgm:spPr/>
      <dgm:t>
        <a:bodyPr/>
        <a:lstStyle/>
        <a:p>
          <a:endParaRPr lang="en-US"/>
        </a:p>
      </dgm:t>
    </dgm:pt>
    <dgm:pt modelId="{E916A973-75ED-F74C-BA08-87FE2AF42705}" type="sibTrans" cxnId="{9FCDCEDE-7FF8-EE4A-8331-02E43E3065BE}">
      <dgm:prSet/>
      <dgm:spPr/>
      <dgm:t>
        <a:bodyPr/>
        <a:lstStyle/>
        <a:p>
          <a:endParaRPr lang="en-US"/>
        </a:p>
      </dgm:t>
    </dgm:pt>
    <dgm:pt modelId="{07EFEC34-C984-7545-AD00-5F9E9E7F52DC}">
      <dgm:prSet phldrT="[Text]"/>
      <dgm:spPr/>
      <dgm:t>
        <a:bodyPr/>
        <a:lstStyle/>
        <a:p>
          <a:r>
            <a:rPr lang="en-US" altLang="zh-CN" dirty="0"/>
            <a:t>IOT</a:t>
          </a:r>
          <a:r>
            <a:rPr lang="zh-CN" altLang="en-US" dirty="0"/>
            <a:t> </a:t>
          </a:r>
          <a:r>
            <a:rPr lang="en-US" altLang="zh-CN" dirty="0"/>
            <a:t>Android</a:t>
          </a:r>
          <a:endParaRPr lang="en-US" dirty="0"/>
        </a:p>
      </dgm:t>
    </dgm:pt>
    <dgm:pt modelId="{A39ADF6E-418C-734B-9C49-3D21A2F1C8D5}" type="parTrans" cxnId="{FDEEB4B8-56E3-314A-B886-C9B20B8A0DF3}">
      <dgm:prSet/>
      <dgm:spPr/>
      <dgm:t>
        <a:bodyPr/>
        <a:lstStyle/>
        <a:p>
          <a:endParaRPr lang="en-US"/>
        </a:p>
      </dgm:t>
    </dgm:pt>
    <dgm:pt modelId="{9462A57C-E2B9-924D-9F17-7530F3629EB5}" type="sibTrans" cxnId="{FDEEB4B8-56E3-314A-B886-C9B20B8A0DF3}">
      <dgm:prSet/>
      <dgm:spPr/>
      <dgm:t>
        <a:bodyPr/>
        <a:lstStyle/>
        <a:p>
          <a:endParaRPr lang="en-US"/>
        </a:p>
      </dgm:t>
    </dgm:pt>
    <dgm:pt modelId="{335E82F3-20E7-214B-8B8D-C9618212510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dirty="0"/>
            <a:t>DevOps</a:t>
          </a:r>
          <a:endParaRPr lang="en-US" dirty="0"/>
        </a:p>
      </dgm:t>
    </dgm:pt>
    <dgm:pt modelId="{5B3B293A-8B75-594F-A97D-FF4A40D22F2A}" type="parTrans" cxnId="{095BBAC9-CB2D-AF41-AEEA-F3217D3DA6B5}">
      <dgm:prSet/>
      <dgm:spPr/>
      <dgm:t>
        <a:bodyPr/>
        <a:lstStyle/>
        <a:p>
          <a:endParaRPr lang="en-US"/>
        </a:p>
      </dgm:t>
    </dgm:pt>
    <dgm:pt modelId="{090549B0-743B-7944-96A8-D8FD6DE45EB2}" type="sibTrans" cxnId="{095BBAC9-CB2D-AF41-AEEA-F3217D3DA6B5}">
      <dgm:prSet/>
      <dgm:spPr/>
      <dgm:t>
        <a:bodyPr/>
        <a:lstStyle/>
        <a:p>
          <a:endParaRPr lang="en-US"/>
        </a:p>
      </dgm:t>
    </dgm:pt>
    <dgm:pt modelId="{5927E9DF-6C00-704E-A6C3-BE9689D7E5B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 </a:t>
          </a:r>
          <a:r>
            <a:rPr lang="en-US" altLang="zh-CN" dirty="0"/>
            <a:t>Full</a:t>
          </a:r>
          <a:r>
            <a:rPr lang="zh-CN" altLang="en-US" dirty="0"/>
            <a:t> </a:t>
          </a:r>
          <a:r>
            <a:rPr lang="en-US" altLang="zh-CN" dirty="0"/>
            <a:t>Stuck</a:t>
          </a:r>
          <a:endParaRPr lang="en-US" dirty="0"/>
        </a:p>
      </dgm:t>
    </dgm:pt>
    <dgm:pt modelId="{B9EDDFC9-73C7-D24E-B104-D049435921EF}" type="parTrans" cxnId="{7A1A9214-BC5B-2948-BAEB-AF4CBC5CE19C}">
      <dgm:prSet/>
      <dgm:spPr/>
      <dgm:t>
        <a:bodyPr/>
        <a:lstStyle/>
        <a:p>
          <a:endParaRPr lang="en-US"/>
        </a:p>
      </dgm:t>
    </dgm:pt>
    <dgm:pt modelId="{E521215A-2AD0-AE4A-A8F5-CFBEE5006BBC}" type="sibTrans" cxnId="{7A1A9214-BC5B-2948-BAEB-AF4CBC5CE19C}">
      <dgm:prSet/>
      <dgm:spPr/>
      <dgm:t>
        <a:bodyPr/>
        <a:lstStyle/>
        <a:p>
          <a:endParaRPr lang="en-US"/>
        </a:p>
      </dgm:t>
    </dgm:pt>
    <dgm:pt modelId="{272825B8-BFBD-FB45-B748-4FEB7689CA20}">
      <dgm:prSet phldrT="[Text]"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 </a:t>
          </a:r>
          <a:r>
            <a:rPr lang="en-US" altLang="zh-CN" dirty="0"/>
            <a:t>Backend</a:t>
          </a:r>
          <a:endParaRPr lang="en-US" dirty="0"/>
        </a:p>
      </dgm:t>
    </dgm:pt>
    <dgm:pt modelId="{06B83203-8CE3-1941-B8D1-BBB6A8D10000}" type="parTrans" cxnId="{17424CC6-532A-5D4B-AA58-C88A746D5C07}">
      <dgm:prSet/>
      <dgm:spPr/>
      <dgm:t>
        <a:bodyPr/>
        <a:lstStyle/>
        <a:p>
          <a:endParaRPr lang="en-US"/>
        </a:p>
      </dgm:t>
    </dgm:pt>
    <dgm:pt modelId="{864FB7B3-6DBF-1543-8460-C24D97C84519}" type="sibTrans" cxnId="{17424CC6-532A-5D4B-AA58-C88A746D5C07}">
      <dgm:prSet/>
      <dgm:spPr/>
      <dgm:t>
        <a:bodyPr/>
        <a:lstStyle/>
        <a:p>
          <a:endParaRPr lang="en-US"/>
        </a:p>
      </dgm:t>
    </dgm:pt>
    <dgm:pt modelId="{90418D4C-8A61-1C42-A756-67DF210B60EA}" type="pres">
      <dgm:prSet presAssocID="{F72A732E-0210-D743-B7DA-27E87F6083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B4860A-6087-D240-9DA8-D01CAD7C0C53}" type="pres">
      <dgm:prSet presAssocID="{2B4A93AB-4DA3-0C4C-A2C6-3A19C301E5F2}" presName="centerShape" presStyleLbl="node0" presStyleIdx="0" presStyleCnt="1"/>
      <dgm:spPr/>
    </dgm:pt>
    <dgm:pt modelId="{938B9C45-62C4-D440-9B22-0F35389EBA97}" type="pres">
      <dgm:prSet presAssocID="{A39ADF6E-418C-734B-9C49-3D21A2F1C8D5}" presName="parTrans" presStyleLbl="sibTrans2D1" presStyleIdx="0" presStyleCnt="4"/>
      <dgm:spPr/>
    </dgm:pt>
    <dgm:pt modelId="{C85FF9F8-0150-2B4D-8E5C-3D0ABA00B8FC}" type="pres">
      <dgm:prSet presAssocID="{A39ADF6E-418C-734B-9C49-3D21A2F1C8D5}" presName="connectorText" presStyleLbl="sibTrans2D1" presStyleIdx="0" presStyleCnt="4"/>
      <dgm:spPr/>
    </dgm:pt>
    <dgm:pt modelId="{EFC66735-08D9-0942-8824-EA38A68BEA13}" type="pres">
      <dgm:prSet presAssocID="{07EFEC34-C984-7545-AD00-5F9E9E7F52DC}" presName="node" presStyleLbl="node1" presStyleIdx="0" presStyleCnt="4">
        <dgm:presLayoutVars>
          <dgm:bulletEnabled val="1"/>
        </dgm:presLayoutVars>
      </dgm:prSet>
      <dgm:spPr/>
    </dgm:pt>
    <dgm:pt modelId="{C820AB78-EE9D-6946-A702-7EF64E50D505}" type="pres">
      <dgm:prSet presAssocID="{5B3B293A-8B75-594F-A97D-FF4A40D22F2A}" presName="parTrans" presStyleLbl="sibTrans2D1" presStyleIdx="1" presStyleCnt="4"/>
      <dgm:spPr/>
    </dgm:pt>
    <dgm:pt modelId="{31306FBE-7EB7-1A44-856D-CBA3EEB93697}" type="pres">
      <dgm:prSet presAssocID="{5B3B293A-8B75-594F-A97D-FF4A40D22F2A}" presName="connectorText" presStyleLbl="sibTrans2D1" presStyleIdx="1" presStyleCnt="4"/>
      <dgm:spPr/>
    </dgm:pt>
    <dgm:pt modelId="{6977174A-E19B-6E41-8ED1-B3CC31A8B29D}" type="pres">
      <dgm:prSet presAssocID="{335E82F3-20E7-214B-8B8D-C96182125100}" presName="node" presStyleLbl="node1" presStyleIdx="1" presStyleCnt="4">
        <dgm:presLayoutVars>
          <dgm:bulletEnabled val="1"/>
        </dgm:presLayoutVars>
      </dgm:prSet>
      <dgm:spPr/>
    </dgm:pt>
    <dgm:pt modelId="{C702B1BB-33E7-8946-884A-22E2430977B8}" type="pres">
      <dgm:prSet presAssocID="{B9EDDFC9-73C7-D24E-B104-D049435921EF}" presName="parTrans" presStyleLbl="sibTrans2D1" presStyleIdx="2" presStyleCnt="4"/>
      <dgm:spPr/>
    </dgm:pt>
    <dgm:pt modelId="{38C79E88-12A1-084B-9964-5FEBD14C6EF3}" type="pres">
      <dgm:prSet presAssocID="{B9EDDFC9-73C7-D24E-B104-D049435921EF}" presName="connectorText" presStyleLbl="sibTrans2D1" presStyleIdx="2" presStyleCnt="4"/>
      <dgm:spPr/>
    </dgm:pt>
    <dgm:pt modelId="{E9E7C060-CECB-264B-AA69-A91ECC2C6BD6}" type="pres">
      <dgm:prSet presAssocID="{5927E9DF-6C00-704E-A6C3-BE9689D7E5BC}" presName="node" presStyleLbl="node1" presStyleIdx="2" presStyleCnt="4">
        <dgm:presLayoutVars>
          <dgm:bulletEnabled val="1"/>
        </dgm:presLayoutVars>
      </dgm:prSet>
      <dgm:spPr/>
    </dgm:pt>
    <dgm:pt modelId="{3EC8A9E0-D478-0A45-982F-76462CC58A91}" type="pres">
      <dgm:prSet presAssocID="{06B83203-8CE3-1941-B8D1-BBB6A8D10000}" presName="parTrans" presStyleLbl="sibTrans2D1" presStyleIdx="3" presStyleCnt="4"/>
      <dgm:spPr/>
    </dgm:pt>
    <dgm:pt modelId="{052141CA-FDC6-1446-84B7-F74A299C7E7D}" type="pres">
      <dgm:prSet presAssocID="{06B83203-8CE3-1941-B8D1-BBB6A8D10000}" presName="connectorText" presStyleLbl="sibTrans2D1" presStyleIdx="3" presStyleCnt="4"/>
      <dgm:spPr/>
    </dgm:pt>
    <dgm:pt modelId="{25F50649-2640-714D-8BC5-B78542EC288F}" type="pres">
      <dgm:prSet presAssocID="{272825B8-BFBD-FB45-B748-4FEB7689CA20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A9214-BC5B-2948-BAEB-AF4CBC5CE19C}" srcId="{2B4A93AB-4DA3-0C4C-A2C6-3A19C301E5F2}" destId="{5927E9DF-6C00-704E-A6C3-BE9689D7E5BC}" srcOrd="2" destOrd="0" parTransId="{B9EDDFC9-73C7-D24E-B104-D049435921EF}" sibTransId="{E521215A-2AD0-AE4A-A8F5-CFBEE5006BBC}"/>
    <dgm:cxn modelId="{A4BE5C16-B735-F249-BBE5-5DBE207D2FB4}" type="presOf" srcId="{07EFEC34-C984-7545-AD00-5F9E9E7F52DC}" destId="{EFC66735-08D9-0942-8824-EA38A68BEA13}" srcOrd="0" destOrd="0" presId="urn:microsoft.com/office/officeart/2005/8/layout/radial5"/>
    <dgm:cxn modelId="{58BF191E-DDBD-8148-9F84-BE5CA34EC9DB}" type="presOf" srcId="{272825B8-BFBD-FB45-B748-4FEB7689CA20}" destId="{25F50649-2640-714D-8BC5-B78542EC288F}" srcOrd="0" destOrd="0" presId="urn:microsoft.com/office/officeart/2005/8/layout/radial5"/>
    <dgm:cxn modelId="{7D80A635-34A4-D74E-B9E0-DA9DB35EE452}" type="presOf" srcId="{5927E9DF-6C00-704E-A6C3-BE9689D7E5BC}" destId="{E9E7C060-CECB-264B-AA69-A91ECC2C6BD6}" srcOrd="0" destOrd="0" presId="urn:microsoft.com/office/officeart/2005/8/layout/radial5"/>
    <dgm:cxn modelId="{0A13FA54-455C-1840-955F-945AF7CE3EC9}" type="presOf" srcId="{06B83203-8CE3-1941-B8D1-BBB6A8D10000}" destId="{052141CA-FDC6-1446-84B7-F74A299C7E7D}" srcOrd="1" destOrd="0" presId="urn:microsoft.com/office/officeart/2005/8/layout/radial5"/>
    <dgm:cxn modelId="{C0B95595-A0EF-0748-9D3F-47D385E23862}" type="presOf" srcId="{2B4A93AB-4DA3-0C4C-A2C6-3A19C301E5F2}" destId="{51B4860A-6087-D240-9DA8-D01CAD7C0C53}" srcOrd="0" destOrd="0" presId="urn:microsoft.com/office/officeart/2005/8/layout/radial5"/>
    <dgm:cxn modelId="{50FDBAA0-EB57-8944-9241-862A53F4566A}" type="presOf" srcId="{A39ADF6E-418C-734B-9C49-3D21A2F1C8D5}" destId="{938B9C45-62C4-D440-9B22-0F35389EBA97}" srcOrd="0" destOrd="0" presId="urn:microsoft.com/office/officeart/2005/8/layout/radial5"/>
    <dgm:cxn modelId="{C815B6A2-1E54-D548-A2A8-F13E9BE9EF38}" type="presOf" srcId="{5B3B293A-8B75-594F-A97D-FF4A40D22F2A}" destId="{C820AB78-EE9D-6946-A702-7EF64E50D505}" srcOrd="0" destOrd="0" presId="urn:microsoft.com/office/officeart/2005/8/layout/radial5"/>
    <dgm:cxn modelId="{909815A4-5431-E54D-83F6-6AC8BBA22416}" type="presOf" srcId="{06B83203-8CE3-1941-B8D1-BBB6A8D10000}" destId="{3EC8A9E0-D478-0A45-982F-76462CC58A91}" srcOrd="0" destOrd="0" presId="urn:microsoft.com/office/officeart/2005/8/layout/radial5"/>
    <dgm:cxn modelId="{796C62A9-446B-7D4D-9BE6-477D60054B0A}" type="presOf" srcId="{335E82F3-20E7-214B-8B8D-C96182125100}" destId="{6977174A-E19B-6E41-8ED1-B3CC31A8B29D}" srcOrd="0" destOrd="0" presId="urn:microsoft.com/office/officeart/2005/8/layout/radial5"/>
    <dgm:cxn modelId="{FDEEB4B8-56E3-314A-B886-C9B20B8A0DF3}" srcId="{2B4A93AB-4DA3-0C4C-A2C6-3A19C301E5F2}" destId="{07EFEC34-C984-7545-AD00-5F9E9E7F52DC}" srcOrd="0" destOrd="0" parTransId="{A39ADF6E-418C-734B-9C49-3D21A2F1C8D5}" sibTransId="{9462A57C-E2B9-924D-9F17-7530F3629EB5}"/>
    <dgm:cxn modelId="{5D38E4B8-AAAC-014B-A59D-17CF10554937}" type="presOf" srcId="{5B3B293A-8B75-594F-A97D-FF4A40D22F2A}" destId="{31306FBE-7EB7-1A44-856D-CBA3EEB93697}" srcOrd="1" destOrd="0" presId="urn:microsoft.com/office/officeart/2005/8/layout/radial5"/>
    <dgm:cxn modelId="{17424CC6-532A-5D4B-AA58-C88A746D5C07}" srcId="{2B4A93AB-4DA3-0C4C-A2C6-3A19C301E5F2}" destId="{272825B8-BFBD-FB45-B748-4FEB7689CA20}" srcOrd="3" destOrd="0" parTransId="{06B83203-8CE3-1941-B8D1-BBB6A8D10000}" sibTransId="{864FB7B3-6DBF-1543-8460-C24D97C84519}"/>
    <dgm:cxn modelId="{095BBAC9-CB2D-AF41-AEEA-F3217D3DA6B5}" srcId="{2B4A93AB-4DA3-0C4C-A2C6-3A19C301E5F2}" destId="{335E82F3-20E7-214B-8B8D-C96182125100}" srcOrd="1" destOrd="0" parTransId="{5B3B293A-8B75-594F-A97D-FF4A40D22F2A}" sibTransId="{090549B0-743B-7944-96A8-D8FD6DE45EB2}"/>
    <dgm:cxn modelId="{6350BBCB-7D26-D245-90FB-2D2716B53185}" type="presOf" srcId="{B9EDDFC9-73C7-D24E-B104-D049435921EF}" destId="{38C79E88-12A1-084B-9964-5FEBD14C6EF3}" srcOrd="1" destOrd="0" presId="urn:microsoft.com/office/officeart/2005/8/layout/radial5"/>
    <dgm:cxn modelId="{5121DCCC-AD26-6441-BBCF-A047C3D20332}" type="presOf" srcId="{F72A732E-0210-D743-B7DA-27E87F60839D}" destId="{90418D4C-8A61-1C42-A756-67DF210B60EA}" srcOrd="0" destOrd="0" presId="urn:microsoft.com/office/officeart/2005/8/layout/radial5"/>
    <dgm:cxn modelId="{9FCDCEDE-7FF8-EE4A-8331-02E43E3065BE}" srcId="{F72A732E-0210-D743-B7DA-27E87F60839D}" destId="{2B4A93AB-4DA3-0C4C-A2C6-3A19C301E5F2}" srcOrd="0" destOrd="0" parTransId="{2950C50C-73DF-1A4D-AE86-C0C0211C45AD}" sibTransId="{E916A973-75ED-F74C-BA08-87FE2AF42705}"/>
    <dgm:cxn modelId="{EDABB3E4-4135-B34E-B8A1-7B665D439FFC}" type="presOf" srcId="{A39ADF6E-418C-734B-9C49-3D21A2F1C8D5}" destId="{C85FF9F8-0150-2B4D-8E5C-3D0ABA00B8FC}" srcOrd="1" destOrd="0" presId="urn:microsoft.com/office/officeart/2005/8/layout/radial5"/>
    <dgm:cxn modelId="{FCC392F3-A351-1641-8C29-7FCB372DBA67}" type="presOf" srcId="{B9EDDFC9-73C7-D24E-B104-D049435921EF}" destId="{C702B1BB-33E7-8946-884A-22E2430977B8}" srcOrd="0" destOrd="0" presId="urn:microsoft.com/office/officeart/2005/8/layout/radial5"/>
    <dgm:cxn modelId="{A0C3177C-75C9-D644-86EF-5C15A95E670F}" type="presParOf" srcId="{90418D4C-8A61-1C42-A756-67DF210B60EA}" destId="{51B4860A-6087-D240-9DA8-D01CAD7C0C53}" srcOrd="0" destOrd="0" presId="urn:microsoft.com/office/officeart/2005/8/layout/radial5"/>
    <dgm:cxn modelId="{F1E880B1-E308-8D46-9CBB-BC6B317657B1}" type="presParOf" srcId="{90418D4C-8A61-1C42-A756-67DF210B60EA}" destId="{938B9C45-62C4-D440-9B22-0F35389EBA97}" srcOrd="1" destOrd="0" presId="urn:microsoft.com/office/officeart/2005/8/layout/radial5"/>
    <dgm:cxn modelId="{CF478813-8217-D849-8CCC-190BDC77450C}" type="presParOf" srcId="{938B9C45-62C4-D440-9B22-0F35389EBA97}" destId="{C85FF9F8-0150-2B4D-8E5C-3D0ABA00B8FC}" srcOrd="0" destOrd="0" presId="urn:microsoft.com/office/officeart/2005/8/layout/radial5"/>
    <dgm:cxn modelId="{8CB6D598-5877-2343-A57C-86D4199A9F71}" type="presParOf" srcId="{90418D4C-8A61-1C42-A756-67DF210B60EA}" destId="{EFC66735-08D9-0942-8824-EA38A68BEA13}" srcOrd="2" destOrd="0" presId="urn:microsoft.com/office/officeart/2005/8/layout/radial5"/>
    <dgm:cxn modelId="{2F074F02-E95D-4B41-93DC-6B2860A95F8C}" type="presParOf" srcId="{90418D4C-8A61-1C42-A756-67DF210B60EA}" destId="{C820AB78-EE9D-6946-A702-7EF64E50D505}" srcOrd="3" destOrd="0" presId="urn:microsoft.com/office/officeart/2005/8/layout/radial5"/>
    <dgm:cxn modelId="{C0DB45DE-85C4-B34D-AF05-901B0E81EA96}" type="presParOf" srcId="{C820AB78-EE9D-6946-A702-7EF64E50D505}" destId="{31306FBE-7EB7-1A44-856D-CBA3EEB93697}" srcOrd="0" destOrd="0" presId="urn:microsoft.com/office/officeart/2005/8/layout/radial5"/>
    <dgm:cxn modelId="{64778193-4A8A-7344-9785-16ADA1300F28}" type="presParOf" srcId="{90418D4C-8A61-1C42-A756-67DF210B60EA}" destId="{6977174A-E19B-6E41-8ED1-B3CC31A8B29D}" srcOrd="4" destOrd="0" presId="urn:microsoft.com/office/officeart/2005/8/layout/radial5"/>
    <dgm:cxn modelId="{CB14EAFD-D1FF-E943-90A3-4C2B8C72D1B5}" type="presParOf" srcId="{90418D4C-8A61-1C42-A756-67DF210B60EA}" destId="{C702B1BB-33E7-8946-884A-22E2430977B8}" srcOrd="5" destOrd="0" presId="urn:microsoft.com/office/officeart/2005/8/layout/radial5"/>
    <dgm:cxn modelId="{9720E82E-17F0-B340-9DF4-7D31215A2677}" type="presParOf" srcId="{C702B1BB-33E7-8946-884A-22E2430977B8}" destId="{38C79E88-12A1-084B-9964-5FEBD14C6EF3}" srcOrd="0" destOrd="0" presId="urn:microsoft.com/office/officeart/2005/8/layout/radial5"/>
    <dgm:cxn modelId="{E19622D5-2322-2945-B94C-CCB2F8F5E69F}" type="presParOf" srcId="{90418D4C-8A61-1C42-A756-67DF210B60EA}" destId="{E9E7C060-CECB-264B-AA69-A91ECC2C6BD6}" srcOrd="6" destOrd="0" presId="urn:microsoft.com/office/officeart/2005/8/layout/radial5"/>
    <dgm:cxn modelId="{09A5C938-F4DD-324C-BECB-008DD2010A95}" type="presParOf" srcId="{90418D4C-8A61-1C42-A756-67DF210B60EA}" destId="{3EC8A9E0-D478-0A45-982F-76462CC58A91}" srcOrd="7" destOrd="0" presId="urn:microsoft.com/office/officeart/2005/8/layout/radial5"/>
    <dgm:cxn modelId="{03EFFA3A-677C-AE47-867A-60DBA8B82828}" type="presParOf" srcId="{3EC8A9E0-D478-0A45-982F-76462CC58A91}" destId="{052141CA-FDC6-1446-84B7-F74A299C7E7D}" srcOrd="0" destOrd="0" presId="urn:microsoft.com/office/officeart/2005/8/layout/radial5"/>
    <dgm:cxn modelId="{016929F7-BE61-3146-A38B-1D83F2C9140B}" type="presParOf" srcId="{90418D4C-8A61-1C42-A756-67DF210B60EA}" destId="{25F50649-2640-714D-8BC5-B78542EC288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A83DB6-7243-B54A-AA57-6FC51C8032A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A992E-12DF-EE46-85E2-3AEDD0D9AE58}">
      <dgm:prSet/>
      <dgm:spPr/>
      <dgm:t>
        <a:bodyPr/>
        <a:lstStyle/>
        <a:p>
          <a:r>
            <a:rPr lang="en-US" altLang="zh-CN" dirty="0"/>
            <a:t>Present</a:t>
          </a:r>
          <a:endParaRPr lang="en-CN" dirty="0"/>
        </a:p>
      </dgm:t>
    </dgm:pt>
    <dgm:pt modelId="{80BF1C90-E342-274F-8255-6DEA9AA6E46B}" type="parTrans" cxnId="{AE6BDECC-8EB3-D740-B524-5F8D08E84E8E}">
      <dgm:prSet/>
      <dgm:spPr/>
      <dgm:t>
        <a:bodyPr/>
        <a:lstStyle/>
        <a:p>
          <a:endParaRPr lang="en-US"/>
        </a:p>
      </dgm:t>
    </dgm:pt>
    <dgm:pt modelId="{B314E6A3-9E8B-B04D-AF8B-7A67112826A1}" type="sibTrans" cxnId="{AE6BDECC-8EB3-D740-B524-5F8D08E84E8E}">
      <dgm:prSet/>
      <dgm:spPr/>
      <dgm:t>
        <a:bodyPr/>
        <a:lstStyle/>
        <a:p>
          <a:endParaRPr lang="en-US"/>
        </a:p>
      </dgm:t>
    </dgm:pt>
    <dgm:pt modelId="{869E98C0-BDC9-7243-B916-18E123C26A23}">
      <dgm:prSet/>
      <dgm:spPr/>
      <dgm:t>
        <a:bodyPr/>
        <a:lstStyle/>
        <a:p>
          <a:r>
            <a:rPr lang="en-US" altLang="zh-CN" dirty="0"/>
            <a:t>OCBC</a:t>
          </a:r>
          <a:r>
            <a:rPr lang="zh-CN" altLang="en-US" dirty="0"/>
            <a:t> </a:t>
          </a:r>
          <a:r>
            <a:rPr lang="en-US" altLang="zh-CN" dirty="0"/>
            <a:t>Bank</a:t>
          </a:r>
          <a:r>
            <a:rPr lang="zh-CN" altLang="en-US" dirty="0"/>
            <a:t> </a:t>
          </a:r>
          <a:r>
            <a:rPr lang="en-US" altLang="zh-CN" dirty="0"/>
            <a:t>GCAD</a:t>
          </a:r>
          <a:endParaRPr lang="en-CN" dirty="0"/>
        </a:p>
      </dgm:t>
    </dgm:pt>
    <dgm:pt modelId="{AEF24F9C-286A-EF4F-965D-2F0AEBA5E105}" type="parTrans" cxnId="{F795BC79-CE99-A64B-9D4F-771189D81794}">
      <dgm:prSet/>
      <dgm:spPr/>
      <dgm:t>
        <a:bodyPr/>
        <a:lstStyle/>
        <a:p>
          <a:endParaRPr lang="en-US"/>
        </a:p>
      </dgm:t>
    </dgm:pt>
    <dgm:pt modelId="{7E493720-9F27-894F-8D40-E89B26F36C6D}" type="sibTrans" cxnId="{F795BC79-CE99-A64B-9D4F-771189D81794}">
      <dgm:prSet/>
      <dgm:spPr/>
      <dgm:t>
        <a:bodyPr/>
        <a:lstStyle/>
        <a:p>
          <a:endParaRPr lang="en-US"/>
        </a:p>
      </dgm:t>
    </dgm:pt>
    <dgm:pt modelId="{C0461217-9646-0548-A33F-24D3AF928E9E}">
      <dgm:prSet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Engineer</a:t>
          </a:r>
          <a:endParaRPr lang="en-CN" dirty="0"/>
        </a:p>
      </dgm:t>
    </dgm:pt>
    <dgm:pt modelId="{AFC2AAC2-9246-A049-913D-59F2B771EBBA}" type="parTrans" cxnId="{49110744-45E4-D542-B2BA-6416CE842110}">
      <dgm:prSet/>
      <dgm:spPr/>
      <dgm:t>
        <a:bodyPr/>
        <a:lstStyle/>
        <a:p>
          <a:endParaRPr lang="en-US"/>
        </a:p>
      </dgm:t>
    </dgm:pt>
    <dgm:pt modelId="{21E15029-0384-5644-8BD8-294341DE0125}" type="sibTrans" cxnId="{49110744-45E4-D542-B2BA-6416CE842110}">
      <dgm:prSet/>
      <dgm:spPr/>
      <dgm:t>
        <a:bodyPr/>
        <a:lstStyle/>
        <a:p>
          <a:endParaRPr lang="en-US"/>
        </a:p>
      </dgm:t>
    </dgm:pt>
    <dgm:pt modelId="{699899A4-AF70-9341-A618-F9A6ED7E4455}" type="pres">
      <dgm:prSet presAssocID="{86A83DB6-7243-B54A-AA57-6FC51C8032AC}" presName="vert0" presStyleCnt="0">
        <dgm:presLayoutVars>
          <dgm:dir/>
          <dgm:animOne val="branch"/>
          <dgm:animLvl val="lvl"/>
        </dgm:presLayoutVars>
      </dgm:prSet>
      <dgm:spPr/>
    </dgm:pt>
    <dgm:pt modelId="{727D73DD-7DE1-154F-8687-73B7AE0B9CEC}" type="pres">
      <dgm:prSet presAssocID="{4FFA992E-12DF-EE46-85E2-3AEDD0D9AE58}" presName="thickLine" presStyleLbl="alignNode1" presStyleIdx="0" presStyleCnt="3"/>
      <dgm:spPr/>
    </dgm:pt>
    <dgm:pt modelId="{36D00D28-F1C6-F344-8055-26D185593418}" type="pres">
      <dgm:prSet presAssocID="{4FFA992E-12DF-EE46-85E2-3AEDD0D9AE58}" presName="horz1" presStyleCnt="0"/>
      <dgm:spPr/>
    </dgm:pt>
    <dgm:pt modelId="{B465DC9F-5EFD-3F4D-ABF9-D3FC3E60F106}" type="pres">
      <dgm:prSet presAssocID="{4FFA992E-12DF-EE46-85E2-3AEDD0D9AE58}" presName="tx1" presStyleLbl="revTx" presStyleIdx="0" presStyleCnt="3"/>
      <dgm:spPr/>
    </dgm:pt>
    <dgm:pt modelId="{C39F5315-C989-1344-99E6-D9FA26BF0DE2}" type="pres">
      <dgm:prSet presAssocID="{4FFA992E-12DF-EE46-85E2-3AEDD0D9AE58}" presName="vert1" presStyleCnt="0"/>
      <dgm:spPr/>
    </dgm:pt>
    <dgm:pt modelId="{D5E48680-518F-0B44-BA54-17254C7B370D}" type="pres">
      <dgm:prSet presAssocID="{869E98C0-BDC9-7243-B916-18E123C26A23}" presName="thickLine" presStyleLbl="alignNode1" presStyleIdx="1" presStyleCnt="3"/>
      <dgm:spPr/>
    </dgm:pt>
    <dgm:pt modelId="{5B08B3C4-3010-554F-9F6E-E4D3CB6F666A}" type="pres">
      <dgm:prSet presAssocID="{869E98C0-BDC9-7243-B916-18E123C26A23}" presName="horz1" presStyleCnt="0"/>
      <dgm:spPr/>
    </dgm:pt>
    <dgm:pt modelId="{46E0CF12-3537-DD48-A5CF-A076F48670BC}" type="pres">
      <dgm:prSet presAssocID="{869E98C0-BDC9-7243-B916-18E123C26A23}" presName="tx1" presStyleLbl="revTx" presStyleIdx="1" presStyleCnt="3"/>
      <dgm:spPr/>
    </dgm:pt>
    <dgm:pt modelId="{25E6D380-A613-C643-B6A4-71C399F05EBA}" type="pres">
      <dgm:prSet presAssocID="{869E98C0-BDC9-7243-B916-18E123C26A23}" presName="vert1" presStyleCnt="0"/>
      <dgm:spPr/>
    </dgm:pt>
    <dgm:pt modelId="{91E31B5E-134F-4B4B-A6D2-66F6BCA9438D}" type="pres">
      <dgm:prSet presAssocID="{C0461217-9646-0548-A33F-24D3AF928E9E}" presName="thickLine" presStyleLbl="alignNode1" presStyleIdx="2" presStyleCnt="3"/>
      <dgm:spPr/>
    </dgm:pt>
    <dgm:pt modelId="{096B727B-1EFA-1C46-9467-784710DA77DE}" type="pres">
      <dgm:prSet presAssocID="{C0461217-9646-0548-A33F-24D3AF928E9E}" presName="horz1" presStyleCnt="0"/>
      <dgm:spPr/>
    </dgm:pt>
    <dgm:pt modelId="{EB6A6DD0-38C3-1448-87E9-11FB9BFEF82D}" type="pres">
      <dgm:prSet presAssocID="{C0461217-9646-0548-A33F-24D3AF928E9E}" presName="tx1" presStyleLbl="revTx" presStyleIdx="2" presStyleCnt="3"/>
      <dgm:spPr/>
    </dgm:pt>
    <dgm:pt modelId="{61374019-2321-C847-9766-E3C0182E1C9C}" type="pres">
      <dgm:prSet presAssocID="{C0461217-9646-0548-A33F-24D3AF928E9E}" presName="vert1" presStyleCnt="0"/>
      <dgm:spPr/>
    </dgm:pt>
  </dgm:ptLst>
  <dgm:cxnLst>
    <dgm:cxn modelId="{D4CAAF5F-2F88-0247-A63B-BF44CA8BED35}" type="presOf" srcId="{869E98C0-BDC9-7243-B916-18E123C26A23}" destId="{46E0CF12-3537-DD48-A5CF-A076F48670BC}" srcOrd="0" destOrd="0" presId="urn:microsoft.com/office/officeart/2008/layout/LinedList"/>
    <dgm:cxn modelId="{49110744-45E4-D542-B2BA-6416CE842110}" srcId="{86A83DB6-7243-B54A-AA57-6FC51C8032AC}" destId="{C0461217-9646-0548-A33F-24D3AF928E9E}" srcOrd="2" destOrd="0" parTransId="{AFC2AAC2-9246-A049-913D-59F2B771EBBA}" sibTransId="{21E15029-0384-5644-8BD8-294341DE0125}"/>
    <dgm:cxn modelId="{F795BC79-CE99-A64B-9D4F-771189D81794}" srcId="{86A83DB6-7243-B54A-AA57-6FC51C8032AC}" destId="{869E98C0-BDC9-7243-B916-18E123C26A23}" srcOrd="1" destOrd="0" parTransId="{AEF24F9C-286A-EF4F-965D-2F0AEBA5E105}" sibTransId="{7E493720-9F27-894F-8D40-E89B26F36C6D}"/>
    <dgm:cxn modelId="{329FF0A9-91C3-2844-B806-CEAC1DD5A173}" type="presOf" srcId="{86A83DB6-7243-B54A-AA57-6FC51C8032AC}" destId="{699899A4-AF70-9341-A618-F9A6ED7E4455}" srcOrd="0" destOrd="0" presId="urn:microsoft.com/office/officeart/2008/layout/LinedList"/>
    <dgm:cxn modelId="{676404B6-1B56-284C-8C65-FEE433723B3F}" type="presOf" srcId="{4FFA992E-12DF-EE46-85E2-3AEDD0D9AE58}" destId="{B465DC9F-5EFD-3F4D-ABF9-D3FC3E60F106}" srcOrd="0" destOrd="0" presId="urn:microsoft.com/office/officeart/2008/layout/LinedList"/>
    <dgm:cxn modelId="{AE6BDECC-8EB3-D740-B524-5F8D08E84E8E}" srcId="{86A83DB6-7243-B54A-AA57-6FC51C8032AC}" destId="{4FFA992E-12DF-EE46-85E2-3AEDD0D9AE58}" srcOrd="0" destOrd="0" parTransId="{80BF1C90-E342-274F-8255-6DEA9AA6E46B}" sibTransId="{B314E6A3-9E8B-B04D-AF8B-7A67112826A1}"/>
    <dgm:cxn modelId="{2B3F69DE-EAD1-F642-AE0C-73EF1A1AB897}" type="presOf" srcId="{C0461217-9646-0548-A33F-24D3AF928E9E}" destId="{EB6A6DD0-38C3-1448-87E9-11FB9BFEF82D}" srcOrd="0" destOrd="0" presId="urn:microsoft.com/office/officeart/2008/layout/LinedList"/>
    <dgm:cxn modelId="{4CAFD790-FE32-E347-BBFA-DC935045FD60}" type="presParOf" srcId="{699899A4-AF70-9341-A618-F9A6ED7E4455}" destId="{727D73DD-7DE1-154F-8687-73B7AE0B9CEC}" srcOrd="0" destOrd="0" presId="urn:microsoft.com/office/officeart/2008/layout/LinedList"/>
    <dgm:cxn modelId="{3B41DD01-017C-FA40-8784-8945FAA4B10C}" type="presParOf" srcId="{699899A4-AF70-9341-A618-F9A6ED7E4455}" destId="{36D00D28-F1C6-F344-8055-26D185593418}" srcOrd="1" destOrd="0" presId="urn:microsoft.com/office/officeart/2008/layout/LinedList"/>
    <dgm:cxn modelId="{53D5AD93-BF0B-3C4C-8427-681759AA7F71}" type="presParOf" srcId="{36D00D28-F1C6-F344-8055-26D185593418}" destId="{B465DC9F-5EFD-3F4D-ABF9-D3FC3E60F106}" srcOrd="0" destOrd="0" presId="urn:microsoft.com/office/officeart/2008/layout/LinedList"/>
    <dgm:cxn modelId="{27809010-3AC3-1E42-ACD2-212720C74AC7}" type="presParOf" srcId="{36D00D28-F1C6-F344-8055-26D185593418}" destId="{C39F5315-C989-1344-99E6-D9FA26BF0DE2}" srcOrd="1" destOrd="0" presId="urn:microsoft.com/office/officeart/2008/layout/LinedList"/>
    <dgm:cxn modelId="{35BDF2AA-2425-2E4A-8B94-1B8F29419949}" type="presParOf" srcId="{699899A4-AF70-9341-A618-F9A6ED7E4455}" destId="{D5E48680-518F-0B44-BA54-17254C7B370D}" srcOrd="2" destOrd="0" presId="urn:microsoft.com/office/officeart/2008/layout/LinedList"/>
    <dgm:cxn modelId="{7D2D0613-F0CE-984C-9D63-F7C4D70AB705}" type="presParOf" srcId="{699899A4-AF70-9341-A618-F9A6ED7E4455}" destId="{5B08B3C4-3010-554F-9F6E-E4D3CB6F666A}" srcOrd="3" destOrd="0" presId="urn:microsoft.com/office/officeart/2008/layout/LinedList"/>
    <dgm:cxn modelId="{723CA0CE-E4EC-F548-8B26-FF32D27F09E4}" type="presParOf" srcId="{5B08B3C4-3010-554F-9F6E-E4D3CB6F666A}" destId="{46E0CF12-3537-DD48-A5CF-A076F48670BC}" srcOrd="0" destOrd="0" presId="urn:microsoft.com/office/officeart/2008/layout/LinedList"/>
    <dgm:cxn modelId="{8A927140-8B09-DA40-80A2-96817F3CCA3E}" type="presParOf" srcId="{5B08B3C4-3010-554F-9F6E-E4D3CB6F666A}" destId="{25E6D380-A613-C643-B6A4-71C399F05EBA}" srcOrd="1" destOrd="0" presId="urn:microsoft.com/office/officeart/2008/layout/LinedList"/>
    <dgm:cxn modelId="{DE3CE290-918D-7246-82CA-60B9C8ED70C7}" type="presParOf" srcId="{699899A4-AF70-9341-A618-F9A6ED7E4455}" destId="{91E31B5E-134F-4B4B-A6D2-66F6BCA9438D}" srcOrd="4" destOrd="0" presId="urn:microsoft.com/office/officeart/2008/layout/LinedList"/>
    <dgm:cxn modelId="{AEB021A3-296B-CA49-9956-9E711DD666AD}" type="presParOf" srcId="{699899A4-AF70-9341-A618-F9A6ED7E4455}" destId="{096B727B-1EFA-1C46-9467-784710DA77DE}" srcOrd="5" destOrd="0" presId="urn:microsoft.com/office/officeart/2008/layout/LinedList"/>
    <dgm:cxn modelId="{B7298C9F-6BA9-FD42-90D7-1D1C1097D772}" type="presParOf" srcId="{096B727B-1EFA-1C46-9467-784710DA77DE}" destId="{EB6A6DD0-38C3-1448-87E9-11FB9BFEF82D}" srcOrd="0" destOrd="0" presId="urn:microsoft.com/office/officeart/2008/layout/LinedList"/>
    <dgm:cxn modelId="{38D36946-09F2-5B4D-B8A0-9DE95D71CECD}" type="presParOf" srcId="{096B727B-1EFA-1C46-9467-784710DA77DE}" destId="{61374019-2321-C847-9766-E3C0182E1C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541057-3FC8-7A47-B976-C30EE39465D4}" type="doc">
      <dgm:prSet loTypeId="urn:microsoft.com/office/officeart/2008/layout/AlternatingHexagons" loCatId="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1068A11-D73A-6C4C-B578-A5B5BE5A1743}">
      <dgm:prSet phldrT="[Text]"/>
      <dgm:spPr/>
      <dgm:t>
        <a:bodyPr/>
        <a:lstStyle/>
        <a:p>
          <a:r>
            <a:rPr lang="en-US" altLang="zh-CN" b="1" dirty="0"/>
            <a:t>Learning...</a:t>
          </a:r>
          <a:endParaRPr lang="en-US" b="1" dirty="0"/>
        </a:p>
      </dgm:t>
    </dgm:pt>
    <dgm:pt modelId="{8688E6B3-E6E6-4646-9C12-50A9821D79B1}" type="parTrans" cxnId="{EF2A708D-7CE4-D142-8468-AC17EE5A3CDB}">
      <dgm:prSet/>
      <dgm:spPr/>
      <dgm:t>
        <a:bodyPr/>
        <a:lstStyle/>
        <a:p>
          <a:endParaRPr lang="en-US"/>
        </a:p>
      </dgm:t>
    </dgm:pt>
    <dgm:pt modelId="{641C646F-3EAF-7449-BD93-7F53AB508CDF}" type="sibTrans" cxnId="{EF2A708D-7CE4-D142-8468-AC17EE5A3CDB}">
      <dgm:prSet/>
      <dgm:spPr>
        <a:noFill/>
      </dgm:spPr>
      <dgm:t>
        <a:bodyPr/>
        <a:lstStyle/>
        <a:p>
          <a:endParaRPr lang="en-US"/>
        </a:p>
      </dgm:t>
    </dgm:pt>
    <dgm:pt modelId="{10CECCEC-3B96-5C4E-A92B-C6A5014CECE5}" type="pres">
      <dgm:prSet presAssocID="{95541057-3FC8-7A47-B976-C30EE39465D4}" presName="Name0" presStyleCnt="0">
        <dgm:presLayoutVars>
          <dgm:chMax/>
          <dgm:chPref/>
          <dgm:dir/>
          <dgm:animLvl val="lvl"/>
        </dgm:presLayoutVars>
      </dgm:prSet>
      <dgm:spPr/>
    </dgm:pt>
    <dgm:pt modelId="{0C868E98-A285-3440-B4DE-D0EE544EB41C}" type="pres">
      <dgm:prSet presAssocID="{91068A11-D73A-6C4C-B578-A5B5BE5A1743}" presName="composite" presStyleCnt="0"/>
      <dgm:spPr/>
    </dgm:pt>
    <dgm:pt modelId="{CB58023F-6392-7940-914A-4052F89A8F3B}" type="pres">
      <dgm:prSet presAssocID="{91068A11-D73A-6C4C-B578-A5B5BE5A1743}" presName="Parent1" presStyleLbl="node1" presStyleIdx="0" presStyleCnt="2" custScaleX="147990" custScaleY="158112" custLinFactNeighborX="67972" custLinFactNeighborY="16404">
        <dgm:presLayoutVars>
          <dgm:chMax val="1"/>
          <dgm:chPref val="1"/>
          <dgm:bulletEnabled val="1"/>
        </dgm:presLayoutVars>
      </dgm:prSet>
      <dgm:spPr/>
    </dgm:pt>
    <dgm:pt modelId="{BB10DE36-44B0-4045-A506-B381BD8BF132}" type="pres">
      <dgm:prSet presAssocID="{91068A11-D73A-6C4C-B578-A5B5BE5A1743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700441BE-8338-B547-9E35-78C50ADAC9FE}" type="pres">
      <dgm:prSet presAssocID="{91068A11-D73A-6C4C-B578-A5B5BE5A1743}" presName="BalanceSpacing" presStyleCnt="0"/>
      <dgm:spPr/>
    </dgm:pt>
    <dgm:pt modelId="{8BE96F72-2147-604C-AD25-52BAE5BE8339}" type="pres">
      <dgm:prSet presAssocID="{91068A11-D73A-6C4C-B578-A5B5BE5A1743}" presName="BalanceSpacing1" presStyleCnt="0"/>
      <dgm:spPr/>
    </dgm:pt>
    <dgm:pt modelId="{D31E436E-3006-524A-A5D4-540C91B49595}" type="pres">
      <dgm:prSet presAssocID="{641C646F-3EAF-7449-BD93-7F53AB508CDF}" presName="Accent1Text" presStyleLbl="node1" presStyleIdx="1" presStyleCnt="2"/>
      <dgm:spPr/>
    </dgm:pt>
  </dgm:ptLst>
  <dgm:cxnLst>
    <dgm:cxn modelId="{15FAFB7F-69E7-B54C-853A-247991F128D0}" type="presOf" srcId="{91068A11-D73A-6C4C-B578-A5B5BE5A1743}" destId="{CB58023F-6392-7940-914A-4052F89A8F3B}" srcOrd="0" destOrd="0" presId="urn:microsoft.com/office/officeart/2008/layout/AlternatingHexagons"/>
    <dgm:cxn modelId="{EF2A708D-7CE4-D142-8468-AC17EE5A3CDB}" srcId="{95541057-3FC8-7A47-B976-C30EE39465D4}" destId="{91068A11-D73A-6C4C-B578-A5B5BE5A1743}" srcOrd="0" destOrd="0" parTransId="{8688E6B3-E6E6-4646-9C12-50A9821D79B1}" sibTransId="{641C646F-3EAF-7449-BD93-7F53AB508CDF}"/>
    <dgm:cxn modelId="{BB3FF2D9-E947-FA4F-8773-FFA885B2A0B8}" type="presOf" srcId="{95541057-3FC8-7A47-B976-C30EE39465D4}" destId="{10CECCEC-3B96-5C4E-A92B-C6A5014CECE5}" srcOrd="0" destOrd="0" presId="urn:microsoft.com/office/officeart/2008/layout/AlternatingHexagons"/>
    <dgm:cxn modelId="{05F29EFA-9D05-B24E-8C6B-76246CF05DD1}" type="presOf" srcId="{641C646F-3EAF-7449-BD93-7F53AB508CDF}" destId="{D31E436E-3006-524A-A5D4-540C91B49595}" srcOrd="0" destOrd="0" presId="urn:microsoft.com/office/officeart/2008/layout/AlternatingHexagons"/>
    <dgm:cxn modelId="{5A8D7769-3AB8-1648-8A59-3E0ED9EFB71D}" type="presParOf" srcId="{10CECCEC-3B96-5C4E-A92B-C6A5014CECE5}" destId="{0C868E98-A285-3440-B4DE-D0EE544EB41C}" srcOrd="0" destOrd="0" presId="urn:microsoft.com/office/officeart/2008/layout/AlternatingHexagons"/>
    <dgm:cxn modelId="{C45191DF-E9D5-9D43-8BB2-8E7C74CCC87D}" type="presParOf" srcId="{0C868E98-A285-3440-B4DE-D0EE544EB41C}" destId="{CB58023F-6392-7940-914A-4052F89A8F3B}" srcOrd="0" destOrd="0" presId="urn:microsoft.com/office/officeart/2008/layout/AlternatingHexagons"/>
    <dgm:cxn modelId="{60A94908-BC6D-0541-80B2-8E2548AF484A}" type="presParOf" srcId="{0C868E98-A285-3440-B4DE-D0EE544EB41C}" destId="{BB10DE36-44B0-4045-A506-B381BD8BF132}" srcOrd="1" destOrd="0" presId="urn:microsoft.com/office/officeart/2008/layout/AlternatingHexagons"/>
    <dgm:cxn modelId="{84E7C672-42A3-7C46-9874-8AFBB5E6292E}" type="presParOf" srcId="{0C868E98-A285-3440-B4DE-D0EE544EB41C}" destId="{700441BE-8338-B547-9E35-78C50ADAC9FE}" srcOrd="2" destOrd="0" presId="urn:microsoft.com/office/officeart/2008/layout/AlternatingHexagons"/>
    <dgm:cxn modelId="{FCFF1D5F-474B-4F43-B23E-E312E569C045}" type="presParOf" srcId="{0C868E98-A285-3440-B4DE-D0EE544EB41C}" destId="{8BE96F72-2147-604C-AD25-52BAE5BE8339}" srcOrd="3" destOrd="0" presId="urn:microsoft.com/office/officeart/2008/layout/AlternatingHexagons"/>
    <dgm:cxn modelId="{A84C06CA-4929-2441-A422-3F893B09AF56}" type="presParOf" srcId="{0C868E98-A285-3440-B4DE-D0EE544EB41C}" destId="{D31E436E-3006-524A-A5D4-540C91B495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2A732E-0210-D743-B7DA-27E87F60839D}" type="doc">
      <dgm:prSet loTypeId="urn:microsoft.com/office/officeart/2005/8/layout/radial5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B4A93AB-4DA3-0C4C-A2C6-3A19C301E5F2}">
      <dgm:prSet phldrT="[Text]"/>
      <dgm:spPr/>
      <dgm:t>
        <a:bodyPr/>
        <a:lstStyle/>
        <a:p>
          <a:r>
            <a:rPr lang="en-US" altLang="zh-CN" dirty="0"/>
            <a:t>Tech</a:t>
          </a:r>
          <a:r>
            <a:rPr lang="zh-CN" altLang="en-US" dirty="0"/>
            <a:t> </a:t>
          </a:r>
          <a:r>
            <a:rPr lang="en-US" altLang="zh-CN" dirty="0"/>
            <a:t>Skill</a:t>
          </a:r>
          <a:endParaRPr lang="en-US" dirty="0"/>
        </a:p>
      </dgm:t>
    </dgm:pt>
    <dgm:pt modelId="{2950C50C-73DF-1A4D-AE86-C0C0211C45AD}" type="parTrans" cxnId="{9FCDCEDE-7FF8-EE4A-8331-02E43E3065BE}">
      <dgm:prSet/>
      <dgm:spPr/>
      <dgm:t>
        <a:bodyPr/>
        <a:lstStyle/>
        <a:p>
          <a:endParaRPr lang="en-US"/>
        </a:p>
      </dgm:t>
    </dgm:pt>
    <dgm:pt modelId="{E916A973-75ED-F74C-BA08-87FE2AF42705}" type="sibTrans" cxnId="{9FCDCEDE-7FF8-EE4A-8331-02E43E3065BE}">
      <dgm:prSet/>
      <dgm:spPr/>
      <dgm:t>
        <a:bodyPr/>
        <a:lstStyle/>
        <a:p>
          <a:endParaRPr lang="en-US"/>
        </a:p>
      </dgm:t>
    </dgm:pt>
    <dgm:pt modelId="{07EFEC34-C984-7545-AD00-5F9E9E7F52DC}">
      <dgm:prSet phldrT="[Text]"/>
      <dgm:spPr/>
      <dgm:t>
        <a:bodyPr/>
        <a:lstStyle/>
        <a:p>
          <a:r>
            <a:rPr lang="en-US" altLang="zh-CN" dirty="0"/>
            <a:t>NLP</a:t>
          </a:r>
          <a:endParaRPr lang="en-US" dirty="0"/>
        </a:p>
      </dgm:t>
    </dgm:pt>
    <dgm:pt modelId="{A39ADF6E-418C-734B-9C49-3D21A2F1C8D5}" type="parTrans" cxnId="{FDEEB4B8-56E3-314A-B886-C9B20B8A0DF3}">
      <dgm:prSet/>
      <dgm:spPr/>
      <dgm:t>
        <a:bodyPr/>
        <a:lstStyle/>
        <a:p>
          <a:endParaRPr lang="en-US"/>
        </a:p>
      </dgm:t>
    </dgm:pt>
    <dgm:pt modelId="{9462A57C-E2B9-924D-9F17-7530F3629EB5}" type="sibTrans" cxnId="{FDEEB4B8-56E3-314A-B886-C9B20B8A0DF3}">
      <dgm:prSet/>
      <dgm:spPr/>
      <dgm:t>
        <a:bodyPr/>
        <a:lstStyle/>
        <a:p>
          <a:endParaRPr lang="en-US"/>
        </a:p>
      </dgm:t>
    </dgm:pt>
    <dgm:pt modelId="{335E82F3-20E7-214B-8B8D-C96182125100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Engineer</a:t>
          </a:r>
          <a:endParaRPr lang="en-US" dirty="0"/>
        </a:p>
      </dgm:t>
    </dgm:pt>
    <dgm:pt modelId="{5B3B293A-8B75-594F-A97D-FF4A40D22F2A}" type="parTrans" cxnId="{095BBAC9-CB2D-AF41-AEEA-F3217D3DA6B5}">
      <dgm:prSet/>
      <dgm:spPr/>
      <dgm:t>
        <a:bodyPr/>
        <a:lstStyle/>
        <a:p>
          <a:endParaRPr lang="en-US"/>
        </a:p>
      </dgm:t>
    </dgm:pt>
    <dgm:pt modelId="{090549B0-743B-7944-96A8-D8FD6DE45EB2}" type="sibTrans" cxnId="{095BBAC9-CB2D-AF41-AEEA-F3217D3DA6B5}">
      <dgm:prSet/>
      <dgm:spPr/>
      <dgm:t>
        <a:bodyPr/>
        <a:lstStyle/>
        <a:p>
          <a:endParaRPr lang="en-US"/>
        </a:p>
      </dgm:t>
    </dgm:pt>
    <dgm:pt modelId="{272825B8-BFBD-FB45-B748-4FEB7689CA20}">
      <dgm:prSet phldrT="[Text]"/>
      <dgm:spPr/>
      <dgm:t>
        <a:bodyPr/>
        <a:lstStyle/>
        <a:p>
          <a:r>
            <a:rPr lang="en-US" altLang="zh-CN" dirty="0"/>
            <a:t>AI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/>
            <a:t>Full</a:t>
          </a:r>
          <a:r>
            <a:rPr lang="zh-CN" altLang="en-US" dirty="0"/>
            <a:t> </a:t>
          </a:r>
          <a:r>
            <a:rPr lang="en-US" altLang="zh-CN" dirty="0"/>
            <a:t>Stuck</a:t>
          </a:r>
          <a:endParaRPr lang="en-US" dirty="0"/>
        </a:p>
      </dgm:t>
    </dgm:pt>
    <dgm:pt modelId="{06B83203-8CE3-1941-B8D1-BBB6A8D10000}" type="parTrans" cxnId="{17424CC6-532A-5D4B-AA58-C88A746D5C07}">
      <dgm:prSet/>
      <dgm:spPr/>
      <dgm:t>
        <a:bodyPr/>
        <a:lstStyle/>
        <a:p>
          <a:endParaRPr lang="en-US"/>
        </a:p>
      </dgm:t>
    </dgm:pt>
    <dgm:pt modelId="{864FB7B3-6DBF-1543-8460-C24D97C84519}" type="sibTrans" cxnId="{17424CC6-532A-5D4B-AA58-C88A746D5C07}">
      <dgm:prSet/>
      <dgm:spPr/>
      <dgm:t>
        <a:bodyPr/>
        <a:lstStyle/>
        <a:p>
          <a:endParaRPr lang="en-US"/>
        </a:p>
      </dgm:t>
    </dgm:pt>
    <dgm:pt modelId="{90418D4C-8A61-1C42-A756-67DF210B60EA}" type="pres">
      <dgm:prSet presAssocID="{F72A732E-0210-D743-B7DA-27E87F6083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B4860A-6087-D240-9DA8-D01CAD7C0C53}" type="pres">
      <dgm:prSet presAssocID="{2B4A93AB-4DA3-0C4C-A2C6-3A19C301E5F2}" presName="centerShape" presStyleLbl="node0" presStyleIdx="0" presStyleCnt="1"/>
      <dgm:spPr/>
    </dgm:pt>
    <dgm:pt modelId="{938B9C45-62C4-D440-9B22-0F35389EBA97}" type="pres">
      <dgm:prSet presAssocID="{A39ADF6E-418C-734B-9C49-3D21A2F1C8D5}" presName="parTrans" presStyleLbl="sibTrans2D1" presStyleIdx="0" presStyleCnt="3"/>
      <dgm:spPr/>
    </dgm:pt>
    <dgm:pt modelId="{C85FF9F8-0150-2B4D-8E5C-3D0ABA00B8FC}" type="pres">
      <dgm:prSet presAssocID="{A39ADF6E-418C-734B-9C49-3D21A2F1C8D5}" presName="connectorText" presStyleLbl="sibTrans2D1" presStyleIdx="0" presStyleCnt="3"/>
      <dgm:spPr/>
    </dgm:pt>
    <dgm:pt modelId="{EFC66735-08D9-0942-8824-EA38A68BEA13}" type="pres">
      <dgm:prSet presAssocID="{07EFEC34-C984-7545-AD00-5F9E9E7F52DC}" presName="node" presStyleLbl="node1" presStyleIdx="0" presStyleCnt="3" custScaleX="83414" custScaleY="83414">
        <dgm:presLayoutVars>
          <dgm:bulletEnabled val="1"/>
        </dgm:presLayoutVars>
      </dgm:prSet>
      <dgm:spPr/>
    </dgm:pt>
    <dgm:pt modelId="{C820AB78-EE9D-6946-A702-7EF64E50D505}" type="pres">
      <dgm:prSet presAssocID="{5B3B293A-8B75-594F-A97D-FF4A40D22F2A}" presName="parTrans" presStyleLbl="sibTrans2D1" presStyleIdx="1" presStyleCnt="3"/>
      <dgm:spPr/>
    </dgm:pt>
    <dgm:pt modelId="{31306FBE-7EB7-1A44-856D-CBA3EEB93697}" type="pres">
      <dgm:prSet presAssocID="{5B3B293A-8B75-594F-A97D-FF4A40D22F2A}" presName="connectorText" presStyleLbl="sibTrans2D1" presStyleIdx="1" presStyleCnt="3"/>
      <dgm:spPr/>
    </dgm:pt>
    <dgm:pt modelId="{6977174A-E19B-6E41-8ED1-B3CC31A8B29D}" type="pres">
      <dgm:prSet presAssocID="{335E82F3-20E7-214B-8B8D-C96182125100}" presName="node" presStyleLbl="node1" presStyleIdx="1" presStyleCnt="3" custScaleX="86454" custScaleY="86454">
        <dgm:presLayoutVars>
          <dgm:bulletEnabled val="1"/>
        </dgm:presLayoutVars>
      </dgm:prSet>
      <dgm:spPr/>
    </dgm:pt>
    <dgm:pt modelId="{3EC8A9E0-D478-0A45-982F-76462CC58A91}" type="pres">
      <dgm:prSet presAssocID="{06B83203-8CE3-1941-B8D1-BBB6A8D10000}" presName="parTrans" presStyleLbl="sibTrans2D1" presStyleIdx="2" presStyleCnt="3"/>
      <dgm:spPr/>
    </dgm:pt>
    <dgm:pt modelId="{052141CA-FDC6-1446-84B7-F74A299C7E7D}" type="pres">
      <dgm:prSet presAssocID="{06B83203-8CE3-1941-B8D1-BBB6A8D10000}" presName="connectorText" presStyleLbl="sibTrans2D1" presStyleIdx="2" presStyleCnt="3"/>
      <dgm:spPr/>
    </dgm:pt>
    <dgm:pt modelId="{25F50649-2640-714D-8BC5-B78542EC288F}" type="pres">
      <dgm:prSet presAssocID="{272825B8-BFBD-FB45-B748-4FEB7689CA20}" presName="node" presStyleLbl="node1" presStyleIdx="2" presStyleCnt="3" custScaleX="92710" custScaleY="92710">
        <dgm:presLayoutVars>
          <dgm:bulletEnabled val="1"/>
        </dgm:presLayoutVars>
      </dgm:prSet>
      <dgm:spPr/>
    </dgm:pt>
  </dgm:ptLst>
  <dgm:cxnLst>
    <dgm:cxn modelId="{A4BE5C16-B735-F249-BBE5-5DBE207D2FB4}" type="presOf" srcId="{07EFEC34-C984-7545-AD00-5F9E9E7F52DC}" destId="{EFC66735-08D9-0942-8824-EA38A68BEA13}" srcOrd="0" destOrd="0" presId="urn:microsoft.com/office/officeart/2005/8/layout/radial5"/>
    <dgm:cxn modelId="{58BF191E-DDBD-8148-9F84-BE5CA34EC9DB}" type="presOf" srcId="{272825B8-BFBD-FB45-B748-4FEB7689CA20}" destId="{25F50649-2640-714D-8BC5-B78542EC288F}" srcOrd="0" destOrd="0" presId="urn:microsoft.com/office/officeart/2005/8/layout/radial5"/>
    <dgm:cxn modelId="{0A13FA54-455C-1840-955F-945AF7CE3EC9}" type="presOf" srcId="{06B83203-8CE3-1941-B8D1-BBB6A8D10000}" destId="{052141CA-FDC6-1446-84B7-F74A299C7E7D}" srcOrd="1" destOrd="0" presId="urn:microsoft.com/office/officeart/2005/8/layout/radial5"/>
    <dgm:cxn modelId="{C0B95595-A0EF-0748-9D3F-47D385E23862}" type="presOf" srcId="{2B4A93AB-4DA3-0C4C-A2C6-3A19C301E5F2}" destId="{51B4860A-6087-D240-9DA8-D01CAD7C0C53}" srcOrd="0" destOrd="0" presId="urn:microsoft.com/office/officeart/2005/8/layout/radial5"/>
    <dgm:cxn modelId="{50FDBAA0-EB57-8944-9241-862A53F4566A}" type="presOf" srcId="{A39ADF6E-418C-734B-9C49-3D21A2F1C8D5}" destId="{938B9C45-62C4-D440-9B22-0F35389EBA97}" srcOrd="0" destOrd="0" presId="urn:microsoft.com/office/officeart/2005/8/layout/radial5"/>
    <dgm:cxn modelId="{C815B6A2-1E54-D548-A2A8-F13E9BE9EF38}" type="presOf" srcId="{5B3B293A-8B75-594F-A97D-FF4A40D22F2A}" destId="{C820AB78-EE9D-6946-A702-7EF64E50D505}" srcOrd="0" destOrd="0" presId="urn:microsoft.com/office/officeart/2005/8/layout/radial5"/>
    <dgm:cxn modelId="{909815A4-5431-E54D-83F6-6AC8BBA22416}" type="presOf" srcId="{06B83203-8CE3-1941-B8D1-BBB6A8D10000}" destId="{3EC8A9E0-D478-0A45-982F-76462CC58A91}" srcOrd="0" destOrd="0" presId="urn:microsoft.com/office/officeart/2005/8/layout/radial5"/>
    <dgm:cxn modelId="{796C62A9-446B-7D4D-9BE6-477D60054B0A}" type="presOf" srcId="{335E82F3-20E7-214B-8B8D-C96182125100}" destId="{6977174A-E19B-6E41-8ED1-B3CC31A8B29D}" srcOrd="0" destOrd="0" presId="urn:microsoft.com/office/officeart/2005/8/layout/radial5"/>
    <dgm:cxn modelId="{FDEEB4B8-56E3-314A-B886-C9B20B8A0DF3}" srcId="{2B4A93AB-4DA3-0C4C-A2C6-3A19C301E5F2}" destId="{07EFEC34-C984-7545-AD00-5F9E9E7F52DC}" srcOrd="0" destOrd="0" parTransId="{A39ADF6E-418C-734B-9C49-3D21A2F1C8D5}" sibTransId="{9462A57C-E2B9-924D-9F17-7530F3629EB5}"/>
    <dgm:cxn modelId="{5D38E4B8-AAAC-014B-A59D-17CF10554937}" type="presOf" srcId="{5B3B293A-8B75-594F-A97D-FF4A40D22F2A}" destId="{31306FBE-7EB7-1A44-856D-CBA3EEB93697}" srcOrd="1" destOrd="0" presId="urn:microsoft.com/office/officeart/2005/8/layout/radial5"/>
    <dgm:cxn modelId="{17424CC6-532A-5D4B-AA58-C88A746D5C07}" srcId="{2B4A93AB-4DA3-0C4C-A2C6-3A19C301E5F2}" destId="{272825B8-BFBD-FB45-B748-4FEB7689CA20}" srcOrd="2" destOrd="0" parTransId="{06B83203-8CE3-1941-B8D1-BBB6A8D10000}" sibTransId="{864FB7B3-6DBF-1543-8460-C24D97C84519}"/>
    <dgm:cxn modelId="{095BBAC9-CB2D-AF41-AEEA-F3217D3DA6B5}" srcId="{2B4A93AB-4DA3-0C4C-A2C6-3A19C301E5F2}" destId="{335E82F3-20E7-214B-8B8D-C96182125100}" srcOrd="1" destOrd="0" parTransId="{5B3B293A-8B75-594F-A97D-FF4A40D22F2A}" sibTransId="{090549B0-743B-7944-96A8-D8FD6DE45EB2}"/>
    <dgm:cxn modelId="{5121DCCC-AD26-6441-BBCF-A047C3D20332}" type="presOf" srcId="{F72A732E-0210-D743-B7DA-27E87F60839D}" destId="{90418D4C-8A61-1C42-A756-67DF210B60EA}" srcOrd="0" destOrd="0" presId="urn:microsoft.com/office/officeart/2005/8/layout/radial5"/>
    <dgm:cxn modelId="{9FCDCEDE-7FF8-EE4A-8331-02E43E3065BE}" srcId="{F72A732E-0210-D743-B7DA-27E87F60839D}" destId="{2B4A93AB-4DA3-0C4C-A2C6-3A19C301E5F2}" srcOrd="0" destOrd="0" parTransId="{2950C50C-73DF-1A4D-AE86-C0C0211C45AD}" sibTransId="{E916A973-75ED-F74C-BA08-87FE2AF42705}"/>
    <dgm:cxn modelId="{EDABB3E4-4135-B34E-B8A1-7B665D439FFC}" type="presOf" srcId="{A39ADF6E-418C-734B-9C49-3D21A2F1C8D5}" destId="{C85FF9F8-0150-2B4D-8E5C-3D0ABA00B8FC}" srcOrd="1" destOrd="0" presId="urn:microsoft.com/office/officeart/2005/8/layout/radial5"/>
    <dgm:cxn modelId="{A0C3177C-75C9-D644-86EF-5C15A95E670F}" type="presParOf" srcId="{90418D4C-8A61-1C42-A756-67DF210B60EA}" destId="{51B4860A-6087-D240-9DA8-D01CAD7C0C53}" srcOrd="0" destOrd="0" presId="urn:microsoft.com/office/officeart/2005/8/layout/radial5"/>
    <dgm:cxn modelId="{F1E880B1-E308-8D46-9CBB-BC6B317657B1}" type="presParOf" srcId="{90418D4C-8A61-1C42-A756-67DF210B60EA}" destId="{938B9C45-62C4-D440-9B22-0F35389EBA97}" srcOrd="1" destOrd="0" presId="urn:microsoft.com/office/officeart/2005/8/layout/radial5"/>
    <dgm:cxn modelId="{CF478813-8217-D849-8CCC-190BDC77450C}" type="presParOf" srcId="{938B9C45-62C4-D440-9B22-0F35389EBA97}" destId="{C85FF9F8-0150-2B4D-8E5C-3D0ABA00B8FC}" srcOrd="0" destOrd="0" presId="urn:microsoft.com/office/officeart/2005/8/layout/radial5"/>
    <dgm:cxn modelId="{8CB6D598-5877-2343-A57C-86D4199A9F71}" type="presParOf" srcId="{90418D4C-8A61-1C42-A756-67DF210B60EA}" destId="{EFC66735-08D9-0942-8824-EA38A68BEA13}" srcOrd="2" destOrd="0" presId="urn:microsoft.com/office/officeart/2005/8/layout/radial5"/>
    <dgm:cxn modelId="{2F074F02-E95D-4B41-93DC-6B2860A95F8C}" type="presParOf" srcId="{90418D4C-8A61-1C42-A756-67DF210B60EA}" destId="{C820AB78-EE9D-6946-A702-7EF64E50D505}" srcOrd="3" destOrd="0" presId="urn:microsoft.com/office/officeart/2005/8/layout/radial5"/>
    <dgm:cxn modelId="{C0DB45DE-85C4-B34D-AF05-901B0E81EA96}" type="presParOf" srcId="{C820AB78-EE9D-6946-A702-7EF64E50D505}" destId="{31306FBE-7EB7-1A44-856D-CBA3EEB93697}" srcOrd="0" destOrd="0" presId="urn:microsoft.com/office/officeart/2005/8/layout/radial5"/>
    <dgm:cxn modelId="{64778193-4A8A-7344-9785-16ADA1300F28}" type="presParOf" srcId="{90418D4C-8A61-1C42-A756-67DF210B60EA}" destId="{6977174A-E19B-6E41-8ED1-B3CC31A8B29D}" srcOrd="4" destOrd="0" presId="urn:microsoft.com/office/officeart/2005/8/layout/radial5"/>
    <dgm:cxn modelId="{09A5C938-F4DD-324C-BECB-008DD2010A95}" type="presParOf" srcId="{90418D4C-8A61-1C42-A756-67DF210B60EA}" destId="{3EC8A9E0-D478-0A45-982F-76462CC58A91}" srcOrd="5" destOrd="0" presId="urn:microsoft.com/office/officeart/2005/8/layout/radial5"/>
    <dgm:cxn modelId="{03EFFA3A-677C-AE47-867A-60DBA8B82828}" type="presParOf" srcId="{3EC8A9E0-D478-0A45-982F-76462CC58A91}" destId="{052141CA-FDC6-1446-84B7-F74A299C7E7D}" srcOrd="0" destOrd="0" presId="urn:microsoft.com/office/officeart/2005/8/layout/radial5"/>
    <dgm:cxn modelId="{016929F7-BE61-3146-A38B-1D83F2C9140B}" type="presParOf" srcId="{90418D4C-8A61-1C42-A756-67DF210B60EA}" destId="{25F50649-2640-714D-8BC5-B78542EC288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83DB6-7243-B54A-AA57-6FC51C8032A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A992E-12DF-EE46-85E2-3AEDD0D9AE58}">
      <dgm:prSet/>
      <dgm:spPr/>
      <dgm:t>
        <a:bodyPr/>
        <a:lstStyle/>
        <a:p>
          <a:r>
            <a:rPr lang="en-US" dirty="0"/>
            <a:t>2014-2018</a:t>
          </a:r>
          <a:endParaRPr lang="en-CN" dirty="0"/>
        </a:p>
      </dgm:t>
    </dgm:pt>
    <dgm:pt modelId="{80BF1C90-E342-274F-8255-6DEA9AA6E46B}" type="parTrans" cxnId="{AE6BDECC-8EB3-D740-B524-5F8D08E84E8E}">
      <dgm:prSet/>
      <dgm:spPr/>
      <dgm:t>
        <a:bodyPr/>
        <a:lstStyle/>
        <a:p>
          <a:endParaRPr lang="en-US"/>
        </a:p>
      </dgm:t>
    </dgm:pt>
    <dgm:pt modelId="{B314E6A3-9E8B-B04D-AF8B-7A67112826A1}" type="sibTrans" cxnId="{AE6BDECC-8EB3-D740-B524-5F8D08E84E8E}">
      <dgm:prSet/>
      <dgm:spPr/>
      <dgm:t>
        <a:bodyPr/>
        <a:lstStyle/>
        <a:p>
          <a:endParaRPr lang="en-US"/>
        </a:p>
      </dgm:t>
    </dgm:pt>
    <dgm:pt modelId="{869E98C0-BDC9-7243-B916-18E123C26A23}">
      <dgm:prSet/>
      <dgm:spPr/>
      <dgm:t>
        <a:bodyPr/>
        <a:lstStyle/>
        <a:p>
          <a:r>
            <a:rPr lang="en-US" dirty="0"/>
            <a:t>University</a:t>
          </a:r>
          <a:r>
            <a:rPr lang="zh-CN" dirty="0"/>
            <a:t> </a:t>
          </a:r>
          <a:r>
            <a:rPr lang="en-US" dirty="0"/>
            <a:t>Robot</a:t>
          </a:r>
          <a:r>
            <a:rPr lang="zh-CN" dirty="0"/>
            <a:t> </a:t>
          </a:r>
          <a:r>
            <a:rPr lang="en-US" dirty="0"/>
            <a:t>Lab</a:t>
          </a:r>
          <a:r>
            <a:rPr lang="zh-CN" dirty="0"/>
            <a:t> </a:t>
          </a:r>
          <a:r>
            <a:rPr lang="en-US" dirty="0"/>
            <a:t>Leader</a:t>
          </a:r>
          <a:endParaRPr lang="en-CN" dirty="0"/>
        </a:p>
      </dgm:t>
    </dgm:pt>
    <dgm:pt modelId="{AEF24F9C-286A-EF4F-965D-2F0AEBA5E105}" type="parTrans" cxnId="{F795BC79-CE99-A64B-9D4F-771189D81794}">
      <dgm:prSet/>
      <dgm:spPr/>
      <dgm:t>
        <a:bodyPr/>
        <a:lstStyle/>
        <a:p>
          <a:endParaRPr lang="en-US"/>
        </a:p>
      </dgm:t>
    </dgm:pt>
    <dgm:pt modelId="{7E493720-9F27-894F-8D40-E89B26F36C6D}" type="sibTrans" cxnId="{F795BC79-CE99-A64B-9D4F-771189D81794}">
      <dgm:prSet/>
      <dgm:spPr/>
      <dgm:t>
        <a:bodyPr/>
        <a:lstStyle/>
        <a:p>
          <a:endParaRPr lang="en-US"/>
        </a:p>
      </dgm:t>
    </dgm:pt>
    <dgm:pt modelId="{C0461217-9646-0548-A33F-24D3AF928E9E}">
      <dgm:prSet/>
      <dgm:spPr/>
      <dgm:t>
        <a:bodyPr/>
        <a:lstStyle/>
        <a:p>
          <a:r>
            <a:rPr lang="en-US" dirty="0"/>
            <a:t>	C51</a:t>
          </a:r>
          <a:r>
            <a:rPr lang="zh-CN" dirty="0"/>
            <a:t> </a:t>
          </a:r>
          <a:r>
            <a:rPr lang="en-US" dirty="0"/>
            <a:t>ST</a:t>
          </a:r>
          <a:r>
            <a:rPr lang="en-US" altLang="zh-CN" dirty="0"/>
            <a:t>C</a:t>
          </a:r>
          <a:r>
            <a:rPr lang="zh-CN" altLang="en-US" dirty="0"/>
            <a:t> </a:t>
          </a:r>
          <a:r>
            <a:rPr lang="en-US" altLang="zh-CN" dirty="0"/>
            <a:t>E</a:t>
          </a:r>
          <a:r>
            <a:rPr lang="en-US" b="0" i="0" u="none" dirty="0"/>
            <a:t>mbedded development </a:t>
          </a:r>
          <a:endParaRPr lang="en-CN" dirty="0"/>
        </a:p>
      </dgm:t>
    </dgm:pt>
    <dgm:pt modelId="{AFC2AAC2-9246-A049-913D-59F2B771EBBA}" type="parTrans" cxnId="{49110744-45E4-D542-B2BA-6416CE842110}">
      <dgm:prSet/>
      <dgm:spPr/>
      <dgm:t>
        <a:bodyPr/>
        <a:lstStyle/>
        <a:p>
          <a:endParaRPr lang="en-US"/>
        </a:p>
      </dgm:t>
    </dgm:pt>
    <dgm:pt modelId="{21E15029-0384-5644-8BD8-294341DE0125}" type="sibTrans" cxnId="{49110744-45E4-D542-B2BA-6416CE842110}">
      <dgm:prSet/>
      <dgm:spPr/>
      <dgm:t>
        <a:bodyPr/>
        <a:lstStyle/>
        <a:p>
          <a:endParaRPr lang="en-US"/>
        </a:p>
      </dgm:t>
    </dgm:pt>
    <dgm:pt modelId="{054BA18E-C269-4243-BAAC-F78CBD4AF799}">
      <dgm:prSet/>
      <dgm:spPr/>
      <dgm:t>
        <a:bodyPr/>
        <a:lstStyle/>
        <a:p>
          <a:r>
            <a:rPr lang="en-US" dirty="0"/>
            <a:t>Freelance developer</a:t>
          </a:r>
          <a:endParaRPr lang="en-CN" dirty="0"/>
        </a:p>
      </dgm:t>
    </dgm:pt>
    <dgm:pt modelId="{6EE56D47-2945-FA4D-844E-534D4326331F}" type="parTrans" cxnId="{E4221D8B-CF07-224A-92AE-4D548F1A56DA}">
      <dgm:prSet/>
      <dgm:spPr/>
      <dgm:t>
        <a:bodyPr/>
        <a:lstStyle/>
        <a:p>
          <a:endParaRPr lang="en-US"/>
        </a:p>
      </dgm:t>
    </dgm:pt>
    <dgm:pt modelId="{CB2EEC4C-ABB1-DB49-AD2A-7F3A311ACD17}" type="sibTrans" cxnId="{E4221D8B-CF07-224A-92AE-4D548F1A56DA}">
      <dgm:prSet/>
      <dgm:spPr/>
      <dgm:t>
        <a:bodyPr/>
        <a:lstStyle/>
        <a:p>
          <a:endParaRPr lang="en-US"/>
        </a:p>
      </dgm:t>
    </dgm:pt>
    <dgm:pt modelId="{CDD200D3-D856-6B4C-8377-A26B79EB69A9}">
      <dgm:prSet/>
      <dgm:spPr/>
      <dgm:t>
        <a:bodyPr/>
        <a:lstStyle/>
        <a:p>
          <a:r>
            <a:rPr lang="en-US" altLang="zh-CN" dirty="0"/>
            <a:t>	Java</a:t>
          </a:r>
          <a:r>
            <a:rPr lang="zh-CN" altLang="en-US" dirty="0"/>
            <a:t> </a:t>
          </a:r>
          <a:r>
            <a:rPr lang="en-US" altLang="zh-CN" dirty="0"/>
            <a:t>Backend</a:t>
          </a:r>
          <a:r>
            <a:rPr lang="zh-CN" altLang="en-US" dirty="0"/>
            <a:t> </a:t>
          </a:r>
          <a:r>
            <a:rPr lang="en-US" altLang="zh-CN" dirty="0"/>
            <a:t>|</a:t>
          </a:r>
          <a:r>
            <a:rPr lang="zh-CN" altLang="en-US" dirty="0"/>
            <a:t> </a:t>
          </a:r>
          <a:r>
            <a:rPr lang="en-US" altLang="zh-CN" dirty="0"/>
            <a:t>J2EE</a:t>
          </a:r>
          <a:r>
            <a:rPr lang="zh-CN" altLang="en-US" dirty="0"/>
            <a:t> </a:t>
          </a:r>
          <a:r>
            <a:rPr lang="en-US" altLang="zh-CN" dirty="0"/>
            <a:t>Spring</a:t>
          </a:r>
          <a:r>
            <a:rPr lang="zh-CN" altLang="en-US" dirty="0"/>
            <a:t> </a:t>
          </a:r>
          <a:r>
            <a:rPr lang="en-US" altLang="zh-CN" dirty="0"/>
            <a:t>MVC</a:t>
          </a:r>
        </a:p>
      </dgm:t>
    </dgm:pt>
    <dgm:pt modelId="{A42A08CF-B10C-5C41-8099-280E8050D6FA}" type="parTrans" cxnId="{CE9C24B0-C185-3741-9EAC-3FB35D81E742}">
      <dgm:prSet/>
      <dgm:spPr/>
      <dgm:t>
        <a:bodyPr/>
        <a:lstStyle/>
        <a:p>
          <a:endParaRPr lang="en-US"/>
        </a:p>
      </dgm:t>
    </dgm:pt>
    <dgm:pt modelId="{E8B2823F-1474-0245-B81F-E29D0B7EF8C4}" type="sibTrans" cxnId="{CE9C24B0-C185-3741-9EAC-3FB35D81E742}">
      <dgm:prSet/>
      <dgm:spPr/>
      <dgm:t>
        <a:bodyPr/>
        <a:lstStyle/>
        <a:p>
          <a:endParaRPr lang="en-US"/>
        </a:p>
      </dgm:t>
    </dgm:pt>
    <dgm:pt modelId="{C506317E-03D4-1143-B568-25D00DBEFA58}">
      <dgm:prSet/>
      <dgm:spPr/>
      <dgm:t>
        <a:bodyPr/>
        <a:lstStyle/>
        <a:p>
          <a:r>
            <a:rPr lang="en-US" dirty="0"/>
            <a:t>	Android</a:t>
          </a:r>
          <a:r>
            <a:rPr lang="zh-CN" altLang="en-US" dirty="0"/>
            <a:t> </a:t>
          </a:r>
          <a:r>
            <a:rPr lang="zh-CN" dirty="0"/>
            <a:t> </a:t>
          </a:r>
          <a:r>
            <a:rPr lang="en-US" dirty="0"/>
            <a:t>IOT</a:t>
          </a:r>
        </a:p>
      </dgm:t>
    </dgm:pt>
    <dgm:pt modelId="{516DDD51-D226-374C-ABFB-D6AF72C88F6B}" type="parTrans" cxnId="{63A4BCE7-7D2A-324A-B60B-246454AD6D3E}">
      <dgm:prSet/>
      <dgm:spPr/>
      <dgm:t>
        <a:bodyPr/>
        <a:lstStyle/>
        <a:p>
          <a:endParaRPr lang="en-US"/>
        </a:p>
      </dgm:t>
    </dgm:pt>
    <dgm:pt modelId="{64C25BD6-800F-704E-B9F8-4D8D1914F9CC}" type="sibTrans" cxnId="{63A4BCE7-7D2A-324A-B60B-246454AD6D3E}">
      <dgm:prSet/>
      <dgm:spPr/>
      <dgm:t>
        <a:bodyPr/>
        <a:lstStyle/>
        <a:p>
          <a:endParaRPr lang="en-US"/>
        </a:p>
      </dgm:t>
    </dgm:pt>
    <dgm:pt modelId="{699899A4-AF70-9341-A618-F9A6ED7E4455}" type="pres">
      <dgm:prSet presAssocID="{86A83DB6-7243-B54A-AA57-6FC51C8032AC}" presName="vert0" presStyleCnt="0">
        <dgm:presLayoutVars>
          <dgm:dir/>
          <dgm:animOne val="branch"/>
          <dgm:animLvl val="lvl"/>
        </dgm:presLayoutVars>
      </dgm:prSet>
      <dgm:spPr/>
    </dgm:pt>
    <dgm:pt modelId="{727D73DD-7DE1-154F-8687-73B7AE0B9CEC}" type="pres">
      <dgm:prSet presAssocID="{4FFA992E-12DF-EE46-85E2-3AEDD0D9AE58}" presName="thickLine" presStyleLbl="alignNode1" presStyleIdx="0" presStyleCnt="6" custLinFactNeighborY="-32999"/>
      <dgm:spPr/>
    </dgm:pt>
    <dgm:pt modelId="{36D00D28-F1C6-F344-8055-26D185593418}" type="pres">
      <dgm:prSet presAssocID="{4FFA992E-12DF-EE46-85E2-3AEDD0D9AE58}" presName="horz1" presStyleCnt="0"/>
      <dgm:spPr/>
    </dgm:pt>
    <dgm:pt modelId="{B465DC9F-5EFD-3F4D-ABF9-D3FC3E60F106}" type="pres">
      <dgm:prSet presAssocID="{4FFA992E-12DF-EE46-85E2-3AEDD0D9AE58}" presName="tx1" presStyleLbl="revTx" presStyleIdx="0" presStyleCnt="6"/>
      <dgm:spPr/>
    </dgm:pt>
    <dgm:pt modelId="{C39F5315-C989-1344-99E6-D9FA26BF0DE2}" type="pres">
      <dgm:prSet presAssocID="{4FFA992E-12DF-EE46-85E2-3AEDD0D9AE58}" presName="vert1" presStyleCnt="0"/>
      <dgm:spPr/>
    </dgm:pt>
    <dgm:pt modelId="{D5E48680-518F-0B44-BA54-17254C7B370D}" type="pres">
      <dgm:prSet presAssocID="{869E98C0-BDC9-7243-B916-18E123C26A23}" presName="thickLine" presStyleLbl="alignNode1" presStyleIdx="1" presStyleCnt="6"/>
      <dgm:spPr/>
    </dgm:pt>
    <dgm:pt modelId="{5B08B3C4-3010-554F-9F6E-E4D3CB6F666A}" type="pres">
      <dgm:prSet presAssocID="{869E98C0-BDC9-7243-B916-18E123C26A23}" presName="horz1" presStyleCnt="0"/>
      <dgm:spPr/>
    </dgm:pt>
    <dgm:pt modelId="{46E0CF12-3537-DD48-A5CF-A076F48670BC}" type="pres">
      <dgm:prSet presAssocID="{869E98C0-BDC9-7243-B916-18E123C26A23}" presName="tx1" presStyleLbl="revTx" presStyleIdx="1" presStyleCnt="6"/>
      <dgm:spPr/>
    </dgm:pt>
    <dgm:pt modelId="{25E6D380-A613-C643-B6A4-71C399F05EBA}" type="pres">
      <dgm:prSet presAssocID="{869E98C0-BDC9-7243-B916-18E123C26A23}" presName="vert1" presStyleCnt="0"/>
      <dgm:spPr/>
    </dgm:pt>
    <dgm:pt modelId="{91E31B5E-134F-4B4B-A6D2-66F6BCA9438D}" type="pres">
      <dgm:prSet presAssocID="{C0461217-9646-0548-A33F-24D3AF928E9E}" presName="thickLine" presStyleLbl="alignNode1" presStyleIdx="2" presStyleCnt="6"/>
      <dgm:spPr/>
    </dgm:pt>
    <dgm:pt modelId="{096B727B-1EFA-1C46-9467-784710DA77DE}" type="pres">
      <dgm:prSet presAssocID="{C0461217-9646-0548-A33F-24D3AF928E9E}" presName="horz1" presStyleCnt="0"/>
      <dgm:spPr/>
    </dgm:pt>
    <dgm:pt modelId="{EB6A6DD0-38C3-1448-87E9-11FB9BFEF82D}" type="pres">
      <dgm:prSet presAssocID="{C0461217-9646-0548-A33F-24D3AF928E9E}" presName="tx1" presStyleLbl="revTx" presStyleIdx="2" presStyleCnt="6"/>
      <dgm:spPr/>
    </dgm:pt>
    <dgm:pt modelId="{61374019-2321-C847-9766-E3C0182E1C9C}" type="pres">
      <dgm:prSet presAssocID="{C0461217-9646-0548-A33F-24D3AF928E9E}" presName="vert1" presStyleCnt="0"/>
      <dgm:spPr/>
    </dgm:pt>
    <dgm:pt modelId="{28F2F1D3-4900-4F43-BC45-BF4C329238B4}" type="pres">
      <dgm:prSet presAssocID="{054BA18E-C269-4243-BAAC-F78CBD4AF799}" presName="thickLine" presStyleLbl="alignNode1" presStyleIdx="3" presStyleCnt="6"/>
      <dgm:spPr/>
    </dgm:pt>
    <dgm:pt modelId="{8483FCB4-6CC9-B243-8828-92E503D72FAE}" type="pres">
      <dgm:prSet presAssocID="{054BA18E-C269-4243-BAAC-F78CBD4AF799}" presName="horz1" presStyleCnt="0"/>
      <dgm:spPr/>
    </dgm:pt>
    <dgm:pt modelId="{E807D308-FB69-024D-858E-31819D9C1204}" type="pres">
      <dgm:prSet presAssocID="{054BA18E-C269-4243-BAAC-F78CBD4AF799}" presName="tx1" presStyleLbl="revTx" presStyleIdx="3" presStyleCnt="6"/>
      <dgm:spPr/>
    </dgm:pt>
    <dgm:pt modelId="{48602E17-D927-6A4C-9561-4386BE52D417}" type="pres">
      <dgm:prSet presAssocID="{054BA18E-C269-4243-BAAC-F78CBD4AF799}" presName="vert1" presStyleCnt="0"/>
      <dgm:spPr/>
    </dgm:pt>
    <dgm:pt modelId="{309802CC-E6FC-1243-B385-EAD2576FDE58}" type="pres">
      <dgm:prSet presAssocID="{CDD200D3-D856-6B4C-8377-A26B79EB69A9}" presName="thickLine" presStyleLbl="alignNode1" presStyleIdx="4" presStyleCnt="6"/>
      <dgm:spPr/>
    </dgm:pt>
    <dgm:pt modelId="{69CE189A-A954-2942-887D-0586AA5FA41E}" type="pres">
      <dgm:prSet presAssocID="{CDD200D3-D856-6B4C-8377-A26B79EB69A9}" presName="horz1" presStyleCnt="0"/>
      <dgm:spPr/>
    </dgm:pt>
    <dgm:pt modelId="{07872F83-A106-7C49-86A3-E23A27F3A070}" type="pres">
      <dgm:prSet presAssocID="{CDD200D3-D856-6B4C-8377-A26B79EB69A9}" presName="tx1" presStyleLbl="revTx" presStyleIdx="4" presStyleCnt="6"/>
      <dgm:spPr/>
    </dgm:pt>
    <dgm:pt modelId="{1E5D1086-CDD6-0A46-A008-878BEADDF584}" type="pres">
      <dgm:prSet presAssocID="{CDD200D3-D856-6B4C-8377-A26B79EB69A9}" presName="vert1" presStyleCnt="0"/>
      <dgm:spPr/>
    </dgm:pt>
    <dgm:pt modelId="{844BE396-D236-8343-94FA-57661031AEB9}" type="pres">
      <dgm:prSet presAssocID="{C506317E-03D4-1143-B568-25D00DBEFA58}" presName="thickLine" presStyleLbl="alignNode1" presStyleIdx="5" presStyleCnt="6"/>
      <dgm:spPr/>
    </dgm:pt>
    <dgm:pt modelId="{D17FE6B3-7775-6D49-B777-0D9C3BE5AE94}" type="pres">
      <dgm:prSet presAssocID="{C506317E-03D4-1143-B568-25D00DBEFA58}" presName="horz1" presStyleCnt="0"/>
      <dgm:spPr/>
    </dgm:pt>
    <dgm:pt modelId="{DE60C44E-E2F0-EF47-B7F2-358B07D8E876}" type="pres">
      <dgm:prSet presAssocID="{C506317E-03D4-1143-B568-25D00DBEFA58}" presName="tx1" presStyleLbl="revTx" presStyleIdx="5" presStyleCnt="6"/>
      <dgm:spPr/>
    </dgm:pt>
    <dgm:pt modelId="{C0A30A63-5237-9C4E-93D4-8C4A39B110B1}" type="pres">
      <dgm:prSet presAssocID="{C506317E-03D4-1143-B568-25D00DBEFA58}" presName="vert1" presStyleCnt="0"/>
      <dgm:spPr/>
    </dgm:pt>
  </dgm:ptLst>
  <dgm:cxnLst>
    <dgm:cxn modelId="{D4CAAF5F-2F88-0247-A63B-BF44CA8BED35}" type="presOf" srcId="{869E98C0-BDC9-7243-B916-18E123C26A23}" destId="{46E0CF12-3537-DD48-A5CF-A076F48670BC}" srcOrd="0" destOrd="0" presId="urn:microsoft.com/office/officeart/2008/layout/LinedList"/>
    <dgm:cxn modelId="{49110744-45E4-D542-B2BA-6416CE842110}" srcId="{86A83DB6-7243-B54A-AA57-6FC51C8032AC}" destId="{C0461217-9646-0548-A33F-24D3AF928E9E}" srcOrd="2" destOrd="0" parTransId="{AFC2AAC2-9246-A049-913D-59F2B771EBBA}" sibTransId="{21E15029-0384-5644-8BD8-294341DE0125}"/>
    <dgm:cxn modelId="{F795BC79-CE99-A64B-9D4F-771189D81794}" srcId="{86A83DB6-7243-B54A-AA57-6FC51C8032AC}" destId="{869E98C0-BDC9-7243-B916-18E123C26A23}" srcOrd="1" destOrd="0" parTransId="{AEF24F9C-286A-EF4F-965D-2F0AEBA5E105}" sibTransId="{7E493720-9F27-894F-8D40-E89B26F36C6D}"/>
    <dgm:cxn modelId="{E4221D8B-CF07-224A-92AE-4D548F1A56DA}" srcId="{86A83DB6-7243-B54A-AA57-6FC51C8032AC}" destId="{054BA18E-C269-4243-BAAC-F78CBD4AF799}" srcOrd="3" destOrd="0" parTransId="{6EE56D47-2945-FA4D-844E-534D4326331F}" sibTransId="{CB2EEC4C-ABB1-DB49-AD2A-7F3A311ACD17}"/>
    <dgm:cxn modelId="{4801F8A8-F57C-5846-95B1-7CB7F6510434}" type="presOf" srcId="{054BA18E-C269-4243-BAAC-F78CBD4AF799}" destId="{E807D308-FB69-024D-858E-31819D9C1204}" srcOrd="0" destOrd="0" presId="urn:microsoft.com/office/officeart/2008/layout/LinedList"/>
    <dgm:cxn modelId="{329FF0A9-91C3-2844-B806-CEAC1DD5A173}" type="presOf" srcId="{86A83DB6-7243-B54A-AA57-6FC51C8032AC}" destId="{699899A4-AF70-9341-A618-F9A6ED7E4455}" srcOrd="0" destOrd="0" presId="urn:microsoft.com/office/officeart/2008/layout/LinedList"/>
    <dgm:cxn modelId="{CE9C24B0-C185-3741-9EAC-3FB35D81E742}" srcId="{86A83DB6-7243-B54A-AA57-6FC51C8032AC}" destId="{CDD200D3-D856-6B4C-8377-A26B79EB69A9}" srcOrd="4" destOrd="0" parTransId="{A42A08CF-B10C-5C41-8099-280E8050D6FA}" sibTransId="{E8B2823F-1474-0245-B81F-E29D0B7EF8C4}"/>
    <dgm:cxn modelId="{676404B6-1B56-284C-8C65-FEE433723B3F}" type="presOf" srcId="{4FFA992E-12DF-EE46-85E2-3AEDD0D9AE58}" destId="{B465DC9F-5EFD-3F4D-ABF9-D3FC3E60F106}" srcOrd="0" destOrd="0" presId="urn:microsoft.com/office/officeart/2008/layout/LinedList"/>
    <dgm:cxn modelId="{8F3FF3C4-4684-1B47-A72B-F16CD4672A1E}" type="presOf" srcId="{CDD200D3-D856-6B4C-8377-A26B79EB69A9}" destId="{07872F83-A106-7C49-86A3-E23A27F3A070}" srcOrd="0" destOrd="0" presId="urn:microsoft.com/office/officeart/2008/layout/LinedList"/>
    <dgm:cxn modelId="{AE6BDECC-8EB3-D740-B524-5F8D08E84E8E}" srcId="{86A83DB6-7243-B54A-AA57-6FC51C8032AC}" destId="{4FFA992E-12DF-EE46-85E2-3AEDD0D9AE58}" srcOrd="0" destOrd="0" parTransId="{80BF1C90-E342-274F-8255-6DEA9AA6E46B}" sibTransId="{B314E6A3-9E8B-B04D-AF8B-7A67112826A1}"/>
    <dgm:cxn modelId="{2B3F69DE-EAD1-F642-AE0C-73EF1A1AB897}" type="presOf" srcId="{C0461217-9646-0548-A33F-24D3AF928E9E}" destId="{EB6A6DD0-38C3-1448-87E9-11FB9BFEF82D}" srcOrd="0" destOrd="0" presId="urn:microsoft.com/office/officeart/2008/layout/LinedList"/>
    <dgm:cxn modelId="{9CBAD6E0-B7C0-954B-8D27-417309615BC3}" type="presOf" srcId="{C506317E-03D4-1143-B568-25D00DBEFA58}" destId="{DE60C44E-E2F0-EF47-B7F2-358B07D8E876}" srcOrd="0" destOrd="0" presId="urn:microsoft.com/office/officeart/2008/layout/LinedList"/>
    <dgm:cxn modelId="{63A4BCE7-7D2A-324A-B60B-246454AD6D3E}" srcId="{86A83DB6-7243-B54A-AA57-6FC51C8032AC}" destId="{C506317E-03D4-1143-B568-25D00DBEFA58}" srcOrd="5" destOrd="0" parTransId="{516DDD51-D226-374C-ABFB-D6AF72C88F6B}" sibTransId="{64C25BD6-800F-704E-B9F8-4D8D1914F9CC}"/>
    <dgm:cxn modelId="{4CAFD790-FE32-E347-BBFA-DC935045FD60}" type="presParOf" srcId="{699899A4-AF70-9341-A618-F9A6ED7E4455}" destId="{727D73DD-7DE1-154F-8687-73B7AE0B9CEC}" srcOrd="0" destOrd="0" presId="urn:microsoft.com/office/officeart/2008/layout/LinedList"/>
    <dgm:cxn modelId="{3B41DD01-017C-FA40-8784-8945FAA4B10C}" type="presParOf" srcId="{699899A4-AF70-9341-A618-F9A6ED7E4455}" destId="{36D00D28-F1C6-F344-8055-26D185593418}" srcOrd="1" destOrd="0" presId="urn:microsoft.com/office/officeart/2008/layout/LinedList"/>
    <dgm:cxn modelId="{53D5AD93-BF0B-3C4C-8427-681759AA7F71}" type="presParOf" srcId="{36D00D28-F1C6-F344-8055-26D185593418}" destId="{B465DC9F-5EFD-3F4D-ABF9-D3FC3E60F106}" srcOrd="0" destOrd="0" presId="urn:microsoft.com/office/officeart/2008/layout/LinedList"/>
    <dgm:cxn modelId="{27809010-3AC3-1E42-ACD2-212720C74AC7}" type="presParOf" srcId="{36D00D28-F1C6-F344-8055-26D185593418}" destId="{C39F5315-C989-1344-99E6-D9FA26BF0DE2}" srcOrd="1" destOrd="0" presId="urn:microsoft.com/office/officeart/2008/layout/LinedList"/>
    <dgm:cxn modelId="{35BDF2AA-2425-2E4A-8B94-1B8F29419949}" type="presParOf" srcId="{699899A4-AF70-9341-A618-F9A6ED7E4455}" destId="{D5E48680-518F-0B44-BA54-17254C7B370D}" srcOrd="2" destOrd="0" presId="urn:microsoft.com/office/officeart/2008/layout/LinedList"/>
    <dgm:cxn modelId="{7D2D0613-F0CE-984C-9D63-F7C4D70AB705}" type="presParOf" srcId="{699899A4-AF70-9341-A618-F9A6ED7E4455}" destId="{5B08B3C4-3010-554F-9F6E-E4D3CB6F666A}" srcOrd="3" destOrd="0" presId="urn:microsoft.com/office/officeart/2008/layout/LinedList"/>
    <dgm:cxn modelId="{723CA0CE-E4EC-F548-8B26-FF32D27F09E4}" type="presParOf" srcId="{5B08B3C4-3010-554F-9F6E-E4D3CB6F666A}" destId="{46E0CF12-3537-DD48-A5CF-A076F48670BC}" srcOrd="0" destOrd="0" presId="urn:microsoft.com/office/officeart/2008/layout/LinedList"/>
    <dgm:cxn modelId="{8A927140-8B09-DA40-80A2-96817F3CCA3E}" type="presParOf" srcId="{5B08B3C4-3010-554F-9F6E-E4D3CB6F666A}" destId="{25E6D380-A613-C643-B6A4-71C399F05EBA}" srcOrd="1" destOrd="0" presId="urn:microsoft.com/office/officeart/2008/layout/LinedList"/>
    <dgm:cxn modelId="{DE3CE290-918D-7246-82CA-60B9C8ED70C7}" type="presParOf" srcId="{699899A4-AF70-9341-A618-F9A6ED7E4455}" destId="{91E31B5E-134F-4B4B-A6D2-66F6BCA9438D}" srcOrd="4" destOrd="0" presId="urn:microsoft.com/office/officeart/2008/layout/LinedList"/>
    <dgm:cxn modelId="{AEB021A3-296B-CA49-9956-9E711DD666AD}" type="presParOf" srcId="{699899A4-AF70-9341-A618-F9A6ED7E4455}" destId="{096B727B-1EFA-1C46-9467-784710DA77DE}" srcOrd="5" destOrd="0" presId="urn:microsoft.com/office/officeart/2008/layout/LinedList"/>
    <dgm:cxn modelId="{B7298C9F-6BA9-FD42-90D7-1D1C1097D772}" type="presParOf" srcId="{096B727B-1EFA-1C46-9467-784710DA77DE}" destId="{EB6A6DD0-38C3-1448-87E9-11FB9BFEF82D}" srcOrd="0" destOrd="0" presId="urn:microsoft.com/office/officeart/2008/layout/LinedList"/>
    <dgm:cxn modelId="{38D36946-09F2-5B4D-B8A0-9DE95D71CECD}" type="presParOf" srcId="{096B727B-1EFA-1C46-9467-784710DA77DE}" destId="{61374019-2321-C847-9766-E3C0182E1C9C}" srcOrd="1" destOrd="0" presId="urn:microsoft.com/office/officeart/2008/layout/LinedList"/>
    <dgm:cxn modelId="{21E13E33-EE1F-454A-A97B-62AA2EFA98A4}" type="presParOf" srcId="{699899A4-AF70-9341-A618-F9A6ED7E4455}" destId="{28F2F1D3-4900-4F43-BC45-BF4C329238B4}" srcOrd="6" destOrd="0" presId="urn:microsoft.com/office/officeart/2008/layout/LinedList"/>
    <dgm:cxn modelId="{87FB3E0A-69C7-3546-8247-EA3F3001FCBC}" type="presParOf" srcId="{699899A4-AF70-9341-A618-F9A6ED7E4455}" destId="{8483FCB4-6CC9-B243-8828-92E503D72FAE}" srcOrd="7" destOrd="0" presId="urn:microsoft.com/office/officeart/2008/layout/LinedList"/>
    <dgm:cxn modelId="{E4E9940E-7773-654D-BC2D-91D54C78A682}" type="presParOf" srcId="{8483FCB4-6CC9-B243-8828-92E503D72FAE}" destId="{E807D308-FB69-024D-858E-31819D9C1204}" srcOrd="0" destOrd="0" presId="urn:microsoft.com/office/officeart/2008/layout/LinedList"/>
    <dgm:cxn modelId="{240D7724-2D2C-B64C-805D-19CB7E45626E}" type="presParOf" srcId="{8483FCB4-6CC9-B243-8828-92E503D72FAE}" destId="{48602E17-D927-6A4C-9561-4386BE52D417}" srcOrd="1" destOrd="0" presId="urn:microsoft.com/office/officeart/2008/layout/LinedList"/>
    <dgm:cxn modelId="{71D218B9-21DA-6C4B-A8FF-CF0D056A4BC4}" type="presParOf" srcId="{699899A4-AF70-9341-A618-F9A6ED7E4455}" destId="{309802CC-E6FC-1243-B385-EAD2576FDE58}" srcOrd="8" destOrd="0" presId="urn:microsoft.com/office/officeart/2008/layout/LinedList"/>
    <dgm:cxn modelId="{7E4B073E-CEDA-FD40-BF44-21A2559A1B9C}" type="presParOf" srcId="{699899A4-AF70-9341-A618-F9A6ED7E4455}" destId="{69CE189A-A954-2942-887D-0586AA5FA41E}" srcOrd="9" destOrd="0" presId="urn:microsoft.com/office/officeart/2008/layout/LinedList"/>
    <dgm:cxn modelId="{C46A89EE-B0C7-3741-BFAF-853253BC28F6}" type="presParOf" srcId="{69CE189A-A954-2942-887D-0586AA5FA41E}" destId="{07872F83-A106-7C49-86A3-E23A27F3A070}" srcOrd="0" destOrd="0" presId="urn:microsoft.com/office/officeart/2008/layout/LinedList"/>
    <dgm:cxn modelId="{3AA169E7-C54B-9B45-B60C-9869B092B5E4}" type="presParOf" srcId="{69CE189A-A954-2942-887D-0586AA5FA41E}" destId="{1E5D1086-CDD6-0A46-A008-878BEADDF584}" srcOrd="1" destOrd="0" presId="urn:microsoft.com/office/officeart/2008/layout/LinedList"/>
    <dgm:cxn modelId="{2F02D4BB-5AFF-6B42-9807-55F6135FC828}" type="presParOf" srcId="{699899A4-AF70-9341-A618-F9A6ED7E4455}" destId="{844BE396-D236-8343-94FA-57661031AEB9}" srcOrd="10" destOrd="0" presId="urn:microsoft.com/office/officeart/2008/layout/LinedList"/>
    <dgm:cxn modelId="{166075C1-7EC2-2B41-A0AF-AD292B3DE43A}" type="presParOf" srcId="{699899A4-AF70-9341-A618-F9A6ED7E4455}" destId="{D17FE6B3-7775-6D49-B777-0D9C3BE5AE94}" srcOrd="11" destOrd="0" presId="urn:microsoft.com/office/officeart/2008/layout/LinedList"/>
    <dgm:cxn modelId="{A6C1C259-3474-8C47-A5F6-74D92581ADCE}" type="presParOf" srcId="{D17FE6B3-7775-6D49-B777-0D9C3BE5AE94}" destId="{DE60C44E-E2F0-EF47-B7F2-358B07D8E876}" srcOrd="0" destOrd="0" presId="urn:microsoft.com/office/officeart/2008/layout/LinedList"/>
    <dgm:cxn modelId="{12C46D18-69AA-7143-83CB-B198A69DB1B6}" type="presParOf" srcId="{D17FE6B3-7775-6D49-B777-0D9C3BE5AE94}" destId="{C0A30A63-5237-9C4E-93D4-8C4A39B110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541057-3FC8-7A47-B976-C30EE39465D4}" type="doc">
      <dgm:prSet loTypeId="urn:microsoft.com/office/officeart/2008/layout/AlternatingHexagons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068A11-D73A-6C4C-B578-A5B5BE5A1743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C51</a:t>
          </a:r>
          <a:endParaRPr lang="en-US" sz="14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8688E6B3-E6E6-4646-9C12-50A9821D79B1}" type="parTrans" cxnId="{EF2A708D-7CE4-D142-8468-AC17EE5A3CDB}">
      <dgm:prSet/>
      <dgm:spPr/>
      <dgm:t>
        <a:bodyPr/>
        <a:lstStyle/>
        <a:p>
          <a:endParaRPr lang="en-US"/>
        </a:p>
      </dgm:t>
    </dgm:pt>
    <dgm:pt modelId="{641C646F-3EAF-7449-BD93-7F53AB508CDF}" type="sibTrans" cxnId="{EF2A708D-7CE4-D142-8468-AC17EE5A3CDB}">
      <dgm:prSet/>
      <dgm:spPr>
        <a:noFill/>
      </dgm:spPr>
      <dgm:t>
        <a:bodyPr/>
        <a:lstStyle/>
        <a:p>
          <a:endParaRPr lang="en-US"/>
        </a:p>
      </dgm:t>
    </dgm:pt>
    <dgm:pt modelId="{C7EEDD0A-60F6-654F-8237-C7CF55909D7E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Robot</a:t>
          </a:r>
          <a:endParaRPr lang="en-US" sz="14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D7F8E82E-59F2-5C48-894D-3D5FBD57F4EB}" type="parTrans" cxnId="{1F6F98B2-3460-EE4F-A3F8-56A30D96241D}">
      <dgm:prSet/>
      <dgm:spPr/>
      <dgm:t>
        <a:bodyPr/>
        <a:lstStyle/>
        <a:p>
          <a:endParaRPr lang="en-US"/>
        </a:p>
      </dgm:t>
    </dgm:pt>
    <dgm:pt modelId="{346D66D1-219A-424B-A332-EE0DBF8C9DE4}" type="sibTrans" cxnId="{1F6F98B2-3460-EE4F-A3F8-56A30D96241D}">
      <dgm:prSet custT="1"/>
      <dgm:spPr/>
      <dgm:t>
        <a:bodyPr/>
        <a:lstStyle/>
        <a:p>
          <a:r>
            <a:rPr lang="en-US" altLang="zh-CN" sz="1200" b="1" dirty="0"/>
            <a:t>J2EE</a:t>
          </a:r>
          <a:endParaRPr lang="en-US" sz="1800" b="1" dirty="0"/>
        </a:p>
      </dgm:t>
    </dgm:pt>
    <dgm:pt modelId="{16F4A9D5-3669-7745-95DA-E470BC7BB218}">
      <dgm:prSet phldrT="[Text]"/>
      <dgm:spPr/>
      <dgm:t>
        <a:bodyPr/>
        <a:lstStyle/>
        <a:p>
          <a:r>
            <a:rPr lang="en-US" altLang="zh-CN" b="1" dirty="0"/>
            <a:t>Spring</a:t>
          </a:r>
          <a:endParaRPr lang="en-US" b="1" dirty="0"/>
        </a:p>
      </dgm:t>
    </dgm:pt>
    <dgm:pt modelId="{F26A6E9C-77DA-1C4E-BF2C-9A4BF8415BA2}" type="parTrans" cxnId="{9D678030-CD0D-184E-9A99-B3DAD351FC66}">
      <dgm:prSet/>
      <dgm:spPr/>
      <dgm:t>
        <a:bodyPr/>
        <a:lstStyle/>
        <a:p>
          <a:endParaRPr lang="en-US"/>
        </a:p>
      </dgm:t>
    </dgm:pt>
    <dgm:pt modelId="{5144AEAA-B2FE-1C42-B19C-B6E5F646D3FD}" type="sibTrans" cxnId="{9D678030-CD0D-184E-9A99-B3DAD351FC66}">
      <dgm:prSet/>
      <dgm:spPr>
        <a:noFill/>
      </dgm:spPr>
      <dgm:t>
        <a:bodyPr/>
        <a:lstStyle/>
        <a:p>
          <a:endParaRPr lang="en-US"/>
        </a:p>
      </dgm:t>
    </dgm:pt>
    <dgm:pt modelId="{10CECCEC-3B96-5C4E-A92B-C6A5014CECE5}" type="pres">
      <dgm:prSet presAssocID="{95541057-3FC8-7A47-B976-C30EE39465D4}" presName="Name0" presStyleCnt="0">
        <dgm:presLayoutVars>
          <dgm:chMax/>
          <dgm:chPref/>
          <dgm:dir/>
          <dgm:animLvl val="lvl"/>
        </dgm:presLayoutVars>
      </dgm:prSet>
      <dgm:spPr/>
    </dgm:pt>
    <dgm:pt modelId="{0C868E98-A285-3440-B4DE-D0EE544EB41C}" type="pres">
      <dgm:prSet presAssocID="{91068A11-D73A-6C4C-B578-A5B5BE5A1743}" presName="composite" presStyleCnt="0"/>
      <dgm:spPr/>
    </dgm:pt>
    <dgm:pt modelId="{CB58023F-6392-7940-914A-4052F89A8F3B}" type="pres">
      <dgm:prSet presAssocID="{91068A11-D73A-6C4C-B578-A5B5BE5A1743}" presName="Parent1" presStyleLbl="node1" presStyleIdx="0" presStyleCnt="6" custLinFactNeighborY="-1337">
        <dgm:presLayoutVars>
          <dgm:chMax val="1"/>
          <dgm:chPref val="1"/>
          <dgm:bulletEnabled val="1"/>
        </dgm:presLayoutVars>
      </dgm:prSet>
      <dgm:spPr/>
    </dgm:pt>
    <dgm:pt modelId="{BB10DE36-44B0-4045-A506-B381BD8BF132}" type="pres">
      <dgm:prSet presAssocID="{91068A11-D73A-6C4C-B578-A5B5BE5A174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00441BE-8338-B547-9E35-78C50ADAC9FE}" type="pres">
      <dgm:prSet presAssocID="{91068A11-D73A-6C4C-B578-A5B5BE5A1743}" presName="BalanceSpacing" presStyleCnt="0"/>
      <dgm:spPr/>
    </dgm:pt>
    <dgm:pt modelId="{8BE96F72-2147-604C-AD25-52BAE5BE8339}" type="pres">
      <dgm:prSet presAssocID="{91068A11-D73A-6C4C-B578-A5B5BE5A1743}" presName="BalanceSpacing1" presStyleCnt="0"/>
      <dgm:spPr/>
    </dgm:pt>
    <dgm:pt modelId="{D31E436E-3006-524A-A5D4-540C91B49595}" type="pres">
      <dgm:prSet presAssocID="{641C646F-3EAF-7449-BD93-7F53AB508CDF}" presName="Accent1Text" presStyleLbl="node1" presStyleIdx="1" presStyleCnt="6" custLinFactNeighborY="0"/>
      <dgm:spPr/>
    </dgm:pt>
    <dgm:pt modelId="{F6C8C29E-5BD8-C84B-8773-D89B7D1E4B81}" type="pres">
      <dgm:prSet presAssocID="{641C646F-3EAF-7449-BD93-7F53AB508CDF}" presName="spaceBetweenRectangles" presStyleCnt="0"/>
      <dgm:spPr/>
    </dgm:pt>
    <dgm:pt modelId="{D410B818-F757-374E-AB6A-A4ED965239F8}" type="pres">
      <dgm:prSet presAssocID="{C7EEDD0A-60F6-654F-8237-C7CF55909D7E}" presName="composite" presStyleCnt="0"/>
      <dgm:spPr/>
    </dgm:pt>
    <dgm:pt modelId="{3AC771A4-58BC-F942-BCBB-A8FBF83B9832}" type="pres">
      <dgm:prSet presAssocID="{C7EEDD0A-60F6-654F-8237-C7CF55909D7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7712A18-4D1B-2C41-B25E-FB1B077A94F2}" type="pres">
      <dgm:prSet presAssocID="{C7EEDD0A-60F6-654F-8237-C7CF55909D7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0115DA-BF43-FC4E-9B60-5BE0158FC247}" type="pres">
      <dgm:prSet presAssocID="{C7EEDD0A-60F6-654F-8237-C7CF55909D7E}" presName="BalanceSpacing" presStyleCnt="0"/>
      <dgm:spPr/>
    </dgm:pt>
    <dgm:pt modelId="{5F14E0E1-6D2E-D14D-A59A-7F78B296AD7D}" type="pres">
      <dgm:prSet presAssocID="{C7EEDD0A-60F6-654F-8237-C7CF55909D7E}" presName="BalanceSpacing1" presStyleCnt="0"/>
      <dgm:spPr/>
    </dgm:pt>
    <dgm:pt modelId="{9ABDA1C1-A32A-5B4B-A8B1-43CF91B045F5}" type="pres">
      <dgm:prSet presAssocID="{346D66D1-219A-424B-A332-EE0DBF8C9DE4}" presName="Accent1Text" presStyleLbl="node1" presStyleIdx="3" presStyleCnt="6"/>
      <dgm:spPr/>
    </dgm:pt>
    <dgm:pt modelId="{040AAF37-8A27-824D-AA30-BFC1A16498A8}" type="pres">
      <dgm:prSet presAssocID="{346D66D1-219A-424B-A332-EE0DBF8C9DE4}" presName="spaceBetweenRectangles" presStyleCnt="0"/>
      <dgm:spPr/>
    </dgm:pt>
    <dgm:pt modelId="{395FAA40-2243-9C45-B51C-9871FB0E927C}" type="pres">
      <dgm:prSet presAssocID="{16F4A9D5-3669-7745-95DA-E470BC7BB218}" presName="composite" presStyleCnt="0"/>
      <dgm:spPr/>
    </dgm:pt>
    <dgm:pt modelId="{D2A3FABF-21AC-9F40-A22B-177FC8DA623A}" type="pres">
      <dgm:prSet presAssocID="{16F4A9D5-3669-7745-95DA-E470BC7BB21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7B1554D-5BCD-CA4D-A1E9-EB573535F71B}" type="pres">
      <dgm:prSet presAssocID="{16F4A9D5-3669-7745-95DA-E470BC7BB21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D275F9C-6D87-0944-968B-AAB882B17DCC}" type="pres">
      <dgm:prSet presAssocID="{16F4A9D5-3669-7745-95DA-E470BC7BB218}" presName="BalanceSpacing" presStyleCnt="0"/>
      <dgm:spPr/>
    </dgm:pt>
    <dgm:pt modelId="{F48E9FA1-1D13-484E-A61E-1BC28F7058C8}" type="pres">
      <dgm:prSet presAssocID="{16F4A9D5-3669-7745-95DA-E470BC7BB218}" presName="BalanceSpacing1" presStyleCnt="0"/>
      <dgm:spPr/>
    </dgm:pt>
    <dgm:pt modelId="{5AE3B552-453A-3F43-86F9-6F19502C9DE2}" type="pres">
      <dgm:prSet presAssocID="{5144AEAA-B2FE-1C42-B19C-B6E5F646D3FD}" presName="Accent1Text" presStyleLbl="node1" presStyleIdx="5" presStyleCnt="6"/>
      <dgm:spPr/>
    </dgm:pt>
  </dgm:ptLst>
  <dgm:cxnLst>
    <dgm:cxn modelId="{B171CF06-E66D-B445-BCAB-1CCF8D83100A}" type="presOf" srcId="{16F4A9D5-3669-7745-95DA-E470BC7BB218}" destId="{D2A3FABF-21AC-9F40-A22B-177FC8DA623A}" srcOrd="0" destOrd="0" presId="urn:microsoft.com/office/officeart/2008/layout/AlternatingHexagons"/>
    <dgm:cxn modelId="{9D678030-CD0D-184E-9A99-B3DAD351FC66}" srcId="{95541057-3FC8-7A47-B976-C30EE39465D4}" destId="{16F4A9D5-3669-7745-95DA-E470BC7BB218}" srcOrd="2" destOrd="0" parTransId="{F26A6E9C-77DA-1C4E-BF2C-9A4BF8415BA2}" sibTransId="{5144AEAA-B2FE-1C42-B19C-B6E5F646D3FD}"/>
    <dgm:cxn modelId="{842B6667-AFB5-3B40-9F5E-DDE5426C5607}" type="presOf" srcId="{C7EEDD0A-60F6-654F-8237-C7CF55909D7E}" destId="{3AC771A4-58BC-F942-BCBB-A8FBF83B9832}" srcOrd="0" destOrd="0" presId="urn:microsoft.com/office/officeart/2008/layout/AlternatingHexagons"/>
    <dgm:cxn modelId="{18B1BD59-2D50-0D48-B43D-92CD19A83BBD}" type="presOf" srcId="{5144AEAA-B2FE-1C42-B19C-B6E5F646D3FD}" destId="{5AE3B552-453A-3F43-86F9-6F19502C9DE2}" srcOrd="0" destOrd="0" presId="urn:microsoft.com/office/officeart/2008/layout/AlternatingHexagons"/>
    <dgm:cxn modelId="{15FAFB7F-69E7-B54C-853A-247991F128D0}" type="presOf" srcId="{91068A11-D73A-6C4C-B578-A5B5BE5A1743}" destId="{CB58023F-6392-7940-914A-4052F89A8F3B}" srcOrd="0" destOrd="0" presId="urn:microsoft.com/office/officeart/2008/layout/AlternatingHexagons"/>
    <dgm:cxn modelId="{EF2A708D-7CE4-D142-8468-AC17EE5A3CDB}" srcId="{95541057-3FC8-7A47-B976-C30EE39465D4}" destId="{91068A11-D73A-6C4C-B578-A5B5BE5A1743}" srcOrd="0" destOrd="0" parTransId="{8688E6B3-E6E6-4646-9C12-50A9821D79B1}" sibTransId="{641C646F-3EAF-7449-BD93-7F53AB508CDF}"/>
    <dgm:cxn modelId="{1F6F98B2-3460-EE4F-A3F8-56A30D96241D}" srcId="{95541057-3FC8-7A47-B976-C30EE39465D4}" destId="{C7EEDD0A-60F6-654F-8237-C7CF55909D7E}" srcOrd="1" destOrd="0" parTransId="{D7F8E82E-59F2-5C48-894D-3D5FBD57F4EB}" sibTransId="{346D66D1-219A-424B-A332-EE0DBF8C9DE4}"/>
    <dgm:cxn modelId="{BB3FF2D9-E947-FA4F-8773-FFA885B2A0B8}" type="presOf" srcId="{95541057-3FC8-7A47-B976-C30EE39465D4}" destId="{10CECCEC-3B96-5C4E-A92B-C6A5014CECE5}" srcOrd="0" destOrd="0" presId="urn:microsoft.com/office/officeart/2008/layout/AlternatingHexagons"/>
    <dgm:cxn modelId="{C279C6E8-E5EB-F849-B807-7D3309F18FE8}" type="presOf" srcId="{346D66D1-219A-424B-A332-EE0DBF8C9DE4}" destId="{9ABDA1C1-A32A-5B4B-A8B1-43CF91B045F5}" srcOrd="0" destOrd="0" presId="urn:microsoft.com/office/officeart/2008/layout/AlternatingHexagons"/>
    <dgm:cxn modelId="{05F29EFA-9D05-B24E-8C6B-76246CF05DD1}" type="presOf" srcId="{641C646F-3EAF-7449-BD93-7F53AB508CDF}" destId="{D31E436E-3006-524A-A5D4-540C91B49595}" srcOrd="0" destOrd="0" presId="urn:microsoft.com/office/officeart/2008/layout/AlternatingHexagons"/>
    <dgm:cxn modelId="{5A8D7769-3AB8-1648-8A59-3E0ED9EFB71D}" type="presParOf" srcId="{10CECCEC-3B96-5C4E-A92B-C6A5014CECE5}" destId="{0C868E98-A285-3440-B4DE-D0EE544EB41C}" srcOrd="0" destOrd="0" presId="urn:microsoft.com/office/officeart/2008/layout/AlternatingHexagons"/>
    <dgm:cxn modelId="{C45191DF-E9D5-9D43-8BB2-8E7C74CCC87D}" type="presParOf" srcId="{0C868E98-A285-3440-B4DE-D0EE544EB41C}" destId="{CB58023F-6392-7940-914A-4052F89A8F3B}" srcOrd="0" destOrd="0" presId="urn:microsoft.com/office/officeart/2008/layout/AlternatingHexagons"/>
    <dgm:cxn modelId="{60A94908-BC6D-0541-80B2-8E2548AF484A}" type="presParOf" srcId="{0C868E98-A285-3440-B4DE-D0EE544EB41C}" destId="{BB10DE36-44B0-4045-A506-B381BD8BF132}" srcOrd="1" destOrd="0" presId="urn:microsoft.com/office/officeart/2008/layout/AlternatingHexagons"/>
    <dgm:cxn modelId="{84E7C672-42A3-7C46-9874-8AFBB5E6292E}" type="presParOf" srcId="{0C868E98-A285-3440-B4DE-D0EE544EB41C}" destId="{700441BE-8338-B547-9E35-78C50ADAC9FE}" srcOrd="2" destOrd="0" presId="urn:microsoft.com/office/officeart/2008/layout/AlternatingHexagons"/>
    <dgm:cxn modelId="{FCFF1D5F-474B-4F43-B23E-E312E569C045}" type="presParOf" srcId="{0C868E98-A285-3440-B4DE-D0EE544EB41C}" destId="{8BE96F72-2147-604C-AD25-52BAE5BE8339}" srcOrd="3" destOrd="0" presId="urn:microsoft.com/office/officeart/2008/layout/AlternatingHexagons"/>
    <dgm:cxn modelId="{A84C06CA-4929-2441-A422-3F893B09AF56}" type="presParOf" srcId="{0C868E98-A285-3440-B4DE-D0EE544EB41C}" destId="{D31E436E-3006-524A-A5D4-540C91B49595}" srcOrd="4" destOrd="0" presId="urn:microsoft.com/office/officeart/2008/layout/AlternatingHexagons"/>
    <dgm:cxn modelId="{67B13895-9CAE-BB44-88A0-80BFAAEAB719}" type="presParOf" srcId="{10CECCEC-3B96-5C4E-A92B-C6A5014CECE5}" destId="{F6C8C29E-5BD8-C84B-8773-D89B7D1E4B81}" srcOrd="1" destOrd="0" presId="urn:microsoft.com/office/officeart/2008/layout/AlternatingHexagons"/>
    <dgm:cxn modelId="{4F2BB97D-1C26-5E46-BBE6-F03E2AB2E3AD}" type="presParOf" srcId="{10CECCEC-3B96-5C4E-A92B-C6A5014CECE5}" destId="{D410B818-F757-374E-AB6A-A4ED965239F8}" srcOrd="2" destOrd="0" presId="urn:microsoft.com/office/officeart/2008/layout/AlternatingHexagons"/>
    <dgm:cxn modelId="{CA149E14-13C3-A34F-A2B6-A79ECA82863B}" type="presParOf" srcId="{D410B818-F757-374E-AB6A-A4ED965239F8}" destId="{3AC771A4-58BC-F942-BCBB-A8FBF83B9832}" srcOrd="0" destOrd="0" presId="urn:microsoft.com/office/officeart/2008/layout/AlternatingHexagons"/>
    <dgm:cxn modelId="{71AA0FA0-5470-3241-B77F-3D41C332EC8D}" type="presParOf" srcId="{D410B818-F757-374E-AB6A-A4ED965239F8}" destId="{17712A18-4D1B-2C41-B25E-FB1B077A94F2}" srcOrd="1" destOrd="0" presId="urn:microsoft.com/office/officeart/2008/layout/AlternatingHexagons"/>
    <dgm:cxn modelId="{70089009-2A5D-CB46-86A7-A46757A9D0B7}" type="presParOf" srcId="{D410B818-F757-374E-AB6A-A4ED965239F8}" destId="{D50115DA-BF43-FC4E-9B60-5BE0158FC247}" srcOrd="2" destOrd="0" presId="urn:microsoft.com/office/officeart/2008/layout/AlternatingHexagons"/>
    <dgm:cxn modelId="{C7C0BBAB-7888-8647-9D98-6E956749A90C}" type="presParOf" srcId="{D410B818-F757-374E-AB6A-A4ED965239F8}" destId="{5F14E0E1-6D2E-D14D-A59A-7F78B296AD7D}" srcOrd="3" destOrd="0" presId="urn:microsoft.com/office/officeart/2008/layout/AlternatingHexagons"/>
    <dgm:cxn modelId="{0951601A-ABE9-EA49-BDA7-45EB2F33A8D6}" type="presParOf" srcId="{D410B818-F757-374E-AB6A-A4ED965239F8}" destId="{9ABDA1C1-A32A-5B4B-A8B1-43CF91B045F5}" srcOrd="4" destOrd="0" presId="urn:microsoft.com/office/officeart/2008/layout/AlternatingHexagons"/>
    <dgm:cxn modelId="{B7DD45DF-927C-A746-B0E8-872FF3599274}" type="presParOf" srcId="{10CECCEC-3B96-5C4E-A92B-C6A5014CECE5}" destId="{040AAF37-8A27-824D-AA30-BFC1A16498A8}" srcOrd="3" destOrd="0" presId="urn:microsoft.com/office/officeart/2008/layout/AlternatingHexagons"/>
    <dgm:cxn modelId="{54859528-1E09-4048-A785-C7CDDA0B55D9}" type="presParOf" srcId="{10CECCEC-3B96-5C4E-A92B-C6A5014CECE5}" destId="{395FAA40-2243-9C45-B51C-9871FB0E927C}" srcOrd="4" destOrd="0" presId="urn:microsoft.com/office/officeart/2008/layout/AlternatingHexagons"/>
    <dgm:cxn modelId="{8EE4AB90-D5B1-0946-BD45-714A7D27BE08}" type="presParOf" srcId="{395FAA40-2243-9C45-B51C-9871FB0E927C}" destId="{D2A3FABF-21AC-9F40-A22B-177FC8DA623A}" srcOrd="0" destOrd="0" presId="urn:microsoft.com/office/officeart/2008/layout/AlternatingHexagons"/>
    <dgm:cxn modelId="{4FB9AFD8-69B4-5C4D-9113-2365FC81860B}" type="presParOf" srcId="{395FAA40-2243-9C45-B51C-9871FB0E927C}" destId="{D7B1554D-5BCD-CA4D-A1E9-EB573535F71B}" srcOrd="1" destOrd="0" presId="urn:microsoft.com/office/officeart/2008/layout/AlternatingHexagons"/>
    <dgm:cxn modelId="{C5127E2B-E0A0-D240-ACDA-91D7CC4A45AE}" type="presParOf" srcId="{395FAA40-2243-9C45-B51C-9871FB0E927C}" destId="{4D275F9C-6D87-0944-968B-AAB882B17DCC}" srcOrd="2" destOrd="0" presId="urn:microsoft.com/office/officeart/2008/layout/AlternatingHexagons"/>
    <dgm:cxn modelId="{FCBE9CE6-CD69-604F-91BF-FE67FBF5AB67}" type="presParOf" srcId="{395FAA40-2243-9C45-B51C-9871FB0E927C}" destId="{F48E9FA1-1D13-484E-A61E-1BC28F7058C8}" srcOrd="3" destOrd="0" presId="urn:microsoft.com/office/officeart/2008/layout/AlternatingHexagons"/>
    <dgm:cxn modelId="{C3EBFDCC-795F-FE4E-963A-FFEDE830FE1E}" type="presParOf" srcId="{395FAA40-2243-9C45-B51C-9871FB0E927C}" destId="{5AE3B552-453A-3F43-86F9-6F19502C9D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A732E-0210-D743-B7DA-27E87F60839D}" type="doc">
      <dgm:prSet loTypeId="urn:microsoft.com/office/officeart/2005/8/layout/radial5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B4A93AB-4DA3-0C4C-A2C6-3A19C301E5F2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>
              <a:latin typeface="Avenir Next LT Pro Light"/>
              <a:ea typeface="+mn-ea"/>
              <a:cs typeface="+mn-cs"/>
            </a:rPr>
            <a:t>Tech</a:t>
          </a:r>
          <a:r>
            <a:rPr lang="zh-CN" altLang="en-US" sz="2400" kern="1200">
              <a:latin typeface="Avenir Next LT Pro Light"/>
              <a:ea typeface="+mn-ea"/>
              <a:cs typeface="+mn-cs"/>
            </a:rPr>
            <a:t> </a:t>
          </a:r>
          <a:r>
            <a:rPr lang="en-US" altLang="zh-CN" sz="2400" kern="1200">
              <a:latin typeface="Avenir Next LT Pro Light"/>
              <a:ea typeface="+mn-ea"/>
              <a:cs typeface="+mn-cs"/>
            </a:rPr>
            <a:t>Skill</a:t>
          </a:r>
          <a:endParaRPr lang="en-US" sz="2400" kern="1200" dirty="0">
            <a:latin typeface="Avenir Next LT Pro Light"/>
            <a:ea typeface="+mn-ea"/>
            <a:cs typeface="+mn-cs"/>
          </a:endParaRPr>
        </a:p>
      </dgm:t>
    </dgm:pt>
    <dgm:pt modelId="{2950C50C-73DF-1A4D-AE86-C0C0211C45AD}" type="parTrans" cxnId="{9FCDCEDE-7FF8-EE4A-8331-02E43E3065BE}">
      <dgm:prSet/>
      <dgm:spPr/>
      <dgm:t>
        <a:bodyPr/>
        <a:lstStyle/>
        <a:p>
          <a:endParaRPr lang="en-US"/>
        </a:p>
      </dgm:t>
    </dgm:pt>
    <dgm:pt modelId="{E916A973-75ED-F74C-BA08-87FE2AF42705}" type="sibTrans" cxnId="{9FCDCEDE-7FF8-EE4A-8331-02E43E3065BE}">
      <dgm:prSet/>
      <dgm:spPr/>
      <dgm:t>
        <a:bodyPr/>
        <a:lstStyle/>
        <a:p>
          <a:endParaRPr lang="en-US"/>
        </a:p>
      </dgm:t>
    </dgm:pt>
    <dgm:pt modelId="{07EFEC34-C984-7545-AD00-5F9E9E7F52DC}">
      <dgm:prSet phldrT="[Text]"/>
      <dgm:spPr/>
      <dgm:t>
        <a:bodyPr/>
        <a:lstStyle/>
        <a:p>
          <a:r>
            <a:rPr lang="en-US" altLang="zh-CN" dirty="0"/>
            <a:t>IOT</a:t>
          </a:r>
          <a:r>
            <a:rPr lang="zh-CN" altLang="en-US" dirty="0"/>
            <a:t> </a:t>
          </a:r>
          <a:r>
            <a:rPr lang="en-US" altLang="zh-CN" dirty="0"/>
            <a:t>Android</a:t>
          </a:r>
          <a:endParaRPr lang="en-US" dirty="0"/>
        </a:p>
      </dgm:t>
    </dgm:pt>
    <dgm:pt modelId="{A39ADF6E-418C-734B-9C49-3D21A2F1C8D5}" type="parTrans" cxnId="{FDEEB4B8-56E3-314A-B886-C9B20B8A0DF3}">
      <dgm:prSet/>
      <dgm:spPr/>
      <dgm:t>
        <a:bodyPr/>
        <a:lstStyle/>
        <a:p>
          <a:endParaRPr lang="en-US"/>
        </a:p>
      </dgm:t>
    </dgm:pt>
    <dgm:pt modelId="{9462A57C-E2B9-924D-9F17-7530F3629EB5}" type="sibTrans" cxnId="{FDEEB4B8-56E3-314A-B886-C9B20B8A0DF3}">
      <dgm:prSet/>
      <dgm:spPr/>
      <dgm:t>
        <a:bodyPr/>
        <a:lstStyle/>
        <a:p>
          <a:endParaRPr lang="en-US"/>
        </a:p>
      </dgm:t>
    </dgm:pt>
    <dgm:pt modelId="{335E82F3-20E7-214B-8B8D-C96182125100}">
      <dgm:prSet phldrT="[Text]"/>
      <dgm:spPr/>
      <dgm:t>
        <a:bodyPr/>
        <a:lstStyle/>
        <a:p>
          <a:r>
            <a:rPr lang="en-US" altLang="zh-CN" dirty="0"/>
            <a:t>DevOps</a:t>
          </a:r>
          <a:endParaRPr lang="en-US" dirty="0"/>
        </a:p>
      </dgm:t>
    </dgm:pt>
    <dgm:pt modelId="{5B3B293A-8B75-594F-A97D-FF4A40D22F2A}" type="parTrans" cxnId="{095BBAC9-CB2D-AF41-AEEA-F3217D3DA6B5}">
      <dgm:prSet/>
      <dgm:spPr/>
      <dgm:t>
        <a:bodyPr/>
        <a:lstStyle/>
        <a:p>
          <a:endParaRPr lang="en-US"/>
        </a:p>
      </dgm:t>
    </dgm:pt>
    <dgm:pt modelId="{090549B0-743B-7944-96A8-D8FD6DE45EB2}" type="sibTrans" cxnId="{095BBAC9-CB2D-AF41-AEEA-F3217D3DA6B5}">
      <dgm:prSet/>
      <dgm:spPr/>
      <dgm:t>
        <a:bodyPr/>
        <a:lstStyle/>
        <a:p>
          <a:endParaRPr lang="en-US"/>
        </a:p>
      </dgm:t>
    </dgm:pt>
    <dgm:pt modelId="{5927E9DF-6C00-704E-A6C3-BE9689D7E5BC}">
      <dgm:prSet phldrT="[Text]"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 </a:t>
          </a:r>
          <a:r>
            <a:rPr lang="en-US" altLang="zh-CN" dirty="0"/>
            <a:t>Full</a:t>
          </a:r>
          <a:r>
            <a:rPr lang="zh-CN" altLang="en-US" dirty="0"/>
            <a:t> </a:t>
          </a:r>
          <a:r>
            <a:rPr lang="en-US" altLang="zh-CN" dirty="0"/>
            <a:t>Stuck</a:t>
          </a:r>
          <a:endParaRPr lang="en-US" dirty="0"/>
        </a:p>
      </dgm:t>
    </dgm:pt>
    <dgm:pt modelId="{B9EDDFC9-73C7-D24E-B104-D049435921EF}" type="parTrans" cxnId="{7A1A9214-BC5B-2948-BAEB-AF4CBC5CE19C}">
      <dgm:prSet/>
      <dgm:spPr/>
      <dgm:t>
        <a:bodyPr/>
        <a:lstStyle/>
        <a:p>
          <a:endParaRPr lang="en-US"/>
        </a:p>
      </dgm:t>
    </dgm:pt>
    <dgm:pt modelId="{E521215A-2AD0-AE4A-A8F5-CFBEE5006BBC}" type="sibTrans" cxnId="{7A1A9214-BC5B-2948-BAEB-AF4CBC5CE19C}">
      <dgm:prSet/>
      <dgm:spPr/>
      <dgm:t>
        <a:bodyPr/>
        <a:lstStyle/>
        <a:p>
          <a:endParaRPr lang="en-US"/>
        </a:p>
      </dgm:t>
    </dgm:pt>
    <dgm:pt modelId="{272825B8-BFBD-FB45-B748-4FEB7689CA20}">
      <dgm:prSet phldrT="[Text]"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 </a:t>
          </a:r>
          <a:r>
            <a:rPr lang="en-US" altLang="zh-CN" dirty="0"/>
            <a:t>Backend</a:t>
          </a:r>
          <a:endParaRPr lang="en-US" dirty="0"/>
        </a:p>
      </dgm:t>
    </dgm:pt>
    <dgm:pt modelId="{06B83203-8CE3-1941-B8D1-BBB6A8D10000}" type="parTrans" cxnId="{17424CC6-532A-5D4B-AA58-C88A746D5C07}">
      <dgm:prSet/>
      <dgm:spPr/>
      <dgm:t>
        <a:bodyPr/>
        <a:lstStyle/>
        <a:p>
          <a:endParaRPr lang="en-US"/>
        </a:p>
      </dgm:t>
    </dgm:pt>
    <dgm:pt modelId="{864FB7B3-6DBF-1543-8460-C24D97C84519}" type="sibTrans" cxnId="{17424CC6-532A-5D4B-AA58-C88A746D5C07}">
      <dgm:prSet/>
      <dgm:spPr/>
      <dgm:t>
        <a:bodyPr/>
        <a:lstStyle/>
        <a:p>
          <a:endParaRPr lang="en-US"/>
        </a:p>
      </dgm:t>
    </dgm:pt>
    <dgm:pt modelId="{90418D4C-8A61-1C42-A756-67DF210B60EA}" type="pres">
      <dgm:prSet presAssocID="{F72A732E-0210-D743-B7DA-27E87F6083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B4860A-6087-D240-9DA8-D01CAD7C0C53}" type="pres">
      <dgm:prSet presAssocID="{2B4A93AB-4DA3-0C4C-A2C6-3A19C301E5F2}" presName="centerShape" presStyleLbl="node0" presStyleIdx="0" presStyleCnt="1"/>
      <dgm:spPr/>
    </dgm:pt>
    <dgm:pt modelId="{938B9C45-62C4-D440-9B22-0F35389EBA97}" type="pres">
      <dgm:prSet presAssocID="{A39ADF6E-418C-734B-9C49-3D21A2F1C8D5}" presName="parTrans" presStyleLbl="sibTrans2D1" presStyleIdx="0" presStyleCnt="4"/>
      <dgm:spPr/>
    </dgm:pt>
    <dgm:pt modelId="{C85FF9F8-0150-2B4D-8E5C-3D0ABA00B8FC}" type="pres">
      <dgm:prSet presAssocID="{A39ADF6E-418C-734B-9C49-3D21A2F1C8D5}" presName="connectorText" presStyleLbl="sibTrans2D1" presStyleIdx="0" presStyleCnt="4"/>
      <dgm:spPr/>
    </dgm:pt>
    <dgm:pt modelId="{EFC66735-08D9-0942-8824-EA38A68BEA13}" type="pres">
      <dgm:prSet presAssocID="{07EFEC34-C984-7545-AD00-5F9E9E7F52DC}" presName="node" presStyleLbl="node1" presStyleIdx="0" presStyleCnt="4">
        <dgm:presLayoutVars>
          <dgm:bulletEnabled val="1"/>
        </dgm:presLayoutVars>
      </dgm:prSet>
      <dgm:spPr/>
    </dgm:pt>
    <dgm:pt modelId="{C820AB78-EE9D-6946-A702-7EF64E50D505}" type="pres">
      <dgm:prSet presAssocID="{5B3B293A-8B75-594F-A97D-FF4A40D22F2A}" presName="parTrans" presStyleLbl="sibTrans2D1" presStyleIdx="1" presStyleCnt="4"/>
      <dgm:spPr/>
    </dgm:pt>
    <dgm:pt modelId="{31306FBE-7EB7-1A44-856D-CBA3EEB93697}" type="pres">
      <dgm:prSet presAssocID="{5B3B293A-8B75-594F-A97D-FF4A40D22F2A}" presName="connectorText" presStyleLbl="sibTrans2D1" presStyleIdx="1" presStyleCnt="4"/>
      <dgm:spPr/>
    </dgm:pt>
    <dgm:pt modelId="{6977174A-E19B-6E41-8ED1-B3CC31A8B29D}" type="pres">
      <dgm:prSet presAssocID="{335E82F3-20E7-214B-8B8D-C96182125100}" presName="node" presStyleLbl="node1" presStyleIdx="1" presStyleCnt="4">
        <dgm:presLayoutVars>
          <dgm:bulletEnabled val="1"/>
        </dgm:presLayoutVars>
      </dgm:prSet>
      <dgm:spPr/>
    </dgm:pt>
    <dgm:pt modelId="{C702B1BB-33E7-8946-884A-22E2430977B8}" type="pres">
      <dgm:prSet presAssocID="{B9EDDFC9-73C7-D24E-B104-D049435921EF}" presName="parTrans" presStyleLbl="sibTrans2D1" presStyleIdx="2" presStyleCnt="4"/>
      <dgm:spPr/>
    </dgm:pt>
    <dgm:pt modelId="{38C79E88-12A1-084B-9964-5FEBD14C6EF3}" type="pres">
      <dgm:prSet presAssocID="{B9EDDFC9-73C7-D24E-B104-D049435921EF}" presName="connectorText" presStyleLbl="sibTrans2D1" presStyleIdx="2" presStyleCnt="4"/>
      <dgm:spPr/>
    </dgm:pt>
    <dgm:pt modelId="{E9E7C060-CECB-264B-AA69-A91ECC2C6BD6}" type="pres">
      <dgm:prSet presAssocID="{5927E9DF-6C00-704E-A6C3-BE9689D7E5BC}" presName="node" presStyleLbl="node1" presStyleIdx="2" presStyleCnt="4">
        <dgm:presLayoutVars>
          <dgm:bulletEnabled val="1"/>
        </dgm:presLayoutVars>
      </dgm:prSet>
      <dgm:spPr/>
    </dgm:pt>
    <dgm:pt modelId="{3EC8A9E0-D478-0A45-982F-76462CC58A91}" type="pres">
      <dgm:prSet presAssocID="{06B83203-8CE3-1941-B8D1-BBB6A8D10000}" presName="parTrans" presStyleLbl="sibTrans2D1" presStyleIdx="3" presStyleCnt="4"/>
      <dgm:spPr/>
    </dgm:pt>
    <dgm:pt modelId="{052141CA-FDC6-1446-84B7-F74A299C7E7D}" type="pres">
      <dgm:prSet presAssocID="{06B83203-8CE3-1941-B8D1-BBB6A8D10000}" presName="connectorText" presStyleLbl="sibTrans2D1" presStyleIdx="3" presStyleCnt="4"/>
      <dgm:spPr/>
    </dgm:pt>
    <dgm:pt modelId="{25F50649-2640-714D-8BC5-B78542EC288F}" type="pres">
      <dgm:prSet presAssocID="{272825B8-BFBD-FB45-B748-4FEB7689CA20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A9214-BC5B-2948-BAEB-AF4CBC5CE19C}" srcId="{2B4A93AB-4DA3-0C4C-A2C6-3A19C301E5F2}" destId="{5927E9DF-6C00-704E-A6C3-BE9689D7E5BC}" srcOrd="2" destOrd="0" parTransId="{B9EDDFC9-73C7-D24E-B104-D049435921EF}" sibTransId="{E521215A-2AD0-AE4A-A8F5-CFBEE5006BBC}"/>
    <dgm:cxn modelId="{A4BE5C16-B735-F249-BBE5-5DBE207D2FB4}" type="presOf" srcId="{07EFEC34-C984-7545-AD00-5F9E9E7F52DC}" destId="{EFC66735-08D9-0942-8824-EA38A68BEA13}" srcOrd="0" destOrd="0" presId="urn:microsoft.com/office/officeart/2005/8/layout/radial5"/>
    <dgm:cxn modelId="{58BF191E-DDBD-8148-9F84-BE5CA34EC9DB}" type="presOf" srcId="{272825B8-BFBD-FB45-B748-4FEB7689CA20}" destId="{25F50649-2640-714D-8BC5-B78542EC288F}" srcOrd="0" destOrd="0" presId="urn:microsoft.com/office/officeart/2005/8/layout/radial5"/>
    <dgm:cxn modelId="{7D80A635-34A4-D74E-B9E0-DA9DB35EE452}" type="presOf" srcId="{5927E9DF-6C00-704E-A6C3-BE9689D7E5BC}" destId="{E9E7C060-CECB-264B-AA69-A91ECC2C6BD6}" srcOrd="0" destOrd="0" presId="urn:microsoft.com/office/officeart/2005/8/layout/radial5"/>
    <dgm:cxn modelId="{0A13FA54-455C-1840-955F-945AF7CE3EC9}" type="presOf" srcId="{06B83203-8CE3-1941-B8D1-BBB6A8D10000}" destId="{052141CA-FDC6-1446-84B7-F74A299C7E7D}" srcOrd="1" destOrd="0" presId="urn:microsoft.com/office/officeart/2005/8/layout/radial5"/>
    <dgm:cxn modelId="{C0B95595-A0EF-0748-9D3F-47D385E23862}" type="presOf" srcId="{2B4A93AB-4DA3-0C4C-A2C6-3A19C301E5F2}" destId="{51B4860A-6087-D240-9DA8-D01CAD7C0C53}" srcOrd="0" destOrd="0" presId="urn:microsoft.com/office/officeart/2005/8/layout/radial5"/>
    <dgm:cxn modelId="{50FDBAA0-EB57-8944-9241-862A53F4566A}" type="presOf" srcId="{A39ADF6E-418C-734B-9C49-3D21A2F1C8D5}" destId="{938B9C45-62C4-D440-9B22-0F35389EBA97}" srcOrd="0" destOrd="0" presId="urn:microsoft.com/office/officeart/2005/8/layout/radial5"/>
    <dgm:cxn modelId="{C815B6A2-1E54-D548-A2A8-F13E9BE9EF38}" type="presOf" srcId="{5B3B293A-8B75-594F-A97D-FF4A40D22F2A}" destId="{C820AB78-EE9D-6946-A702-7EF64E50D505}" srcOrd="0" destOrd="0" presId="urn:microsoft.com/office/officeart/2005/8/layout/radial5"/>
    <dgm:cxn modelId="{909815A4-5431-E54D-83F6-6AC8BBA22416}" type="presOf" srcId="{06B83203-8CE3-1941-B8D1-BBB6A8D10000}" destId="{3EC8A9E0-D478-0A45-982F-76462CC58A91}" srcOrd="0" destOrd="0" presId="urn:microsoft.com/office/officeart/2005/8/layout/radial5"/>
    <dgm:cxn modelId="{796C62A9-446B-7D4D-9BE6-477D60054B0A}" type="presOf" srcId="{335E82F3-20E7-214B-8B8D-C96182125100}" destId="{6977174A-E19B-6E41-8ED1-B3CC31A8B29D}" srcOrd="0" destOrd="0" presId="urn:microsoft.com/office/officeart/2005/8/layout/radial5"/>
    <dgm:cxn modelId="{FDEEB4B8-56E3-314A-B886-C9B20B8A0DF3}" srcId="{2B4A93AB-4DA3-0C4C-A2C6-3A19C301E5F2}" destId="{07EFEC34-C984-7545-AD00-5F9E9E7F52DC}" srcOrd="0" destOrd="0" parTransId="{A39ADF6E-418C-734B-9C49-3D21A2F1C8D5}" sibTransId="{9462A57C-E2B9-924D-9F17-7530F3629EB5}"/>
    <dgm:cxn modelId="{5D38E4B8-AAAC-014B-A59D-17CF10554937}" type="presOf" srcId="{5B3B293A-8B75-594F-A97D-FF4A40D22F2A}" destId="{31306FBE-7EB7-1A44-856D-CBA3EEB93697}" srcOrd="1" destOrd="0" presId="urn:microsoft.com/office/officeart/2005/8/layout/radial5"/>
    <dgm:cxn modelId="{17424CC6-532A-5D4B-AA58-C88A746D5C07}" srcId="{2B4A93AB-4DA3-0C4C-A2C6-3A19C301E5F2}" destId="{272825B8-BFBD-FB45-B748-4FEB7689CA20}" srcOrd="3" destOrd="0" parTransId="{06B83203-8CE3-1941-B8D1-BBB6A8D10000}" sibTransId="{864FB7B3-6DBF-1543-8460-C24D97C84519}"/>
    <dgm:cxn modelId="{095BBAC9-CB2D-AF41-AEEA-F3217D3DA6B5}" srcId="{2B4A93AB-4DA3-0C4C-A2C6-3A19C301E5F2}" destId="{335E82F3-20E7-214B-8B8D-C96182125100}" srcOrd="1" destOrd="0" parTransId="{5B3B293A-8B75-594F-A97D-FF4A40D22F2A}" sibTransId="{090549B0-743B-7944-96A8-D8FD6DE45EB2}"/>
    <dgm:cxn modelId="{6350BBCB-7D26-D245-90FB-2D2716B53185}" type="presOf" srcId="{B9EDDFC9-73C7-D24E-B104-D049435921EF}" destId="{38C79E88-12A1-084B-9964-5FEBD14C6EF3}" srcOrd="1" destOrd="0" presId="urn:microsoft.com/office/officeart/2005/8/layout/radial5"/>
    <dgm:cxn modelId="{5121DCCC-AD26-6441-BBCF-A047C3D20332}" type="presOf" srcId="{F72A732E-0210-D743-B7DA-27E87F60839D}" destId="{90418D4C-8A61-1C42-A756-67DF210B60EA}" srcOrd="0" destOrd="0" presId="urn:microsoft.com/office/officeart/2005/8/layout/radial5"/>
    <dgm:cxn modelId="{9FCDCEDE-7FF8-EE4A-8331-02E43E3065BE}" srcId="{F72A732E-0210-D743-B7DA-27E87F60839D}" destId="{2B4A93AB-4DA3-0C4C-A2C6-3A19C301E5F2}" srcOrd="0" destOrd="0" parTransId="{2950C50C-73DF-1A4D-AE86-C0C0211C45AD}" sibTransId="{E916A973-75ED-F74C-BA08-87FE2AF42705}"/>
    <dgm:cxn modelId="{EDABB3E4-4135-B34E-B8A1-7B665D439FFC}" type="presOf" srcId="{A39ADF6E-418C-734B-9C49-3D21A2F1C8D5}" destId="{C85FF9F8-0150-2B4D-8E5C-3D0ABA00B8FC}" srcOrd="1" destOrd="0" presId="urn:microsoft.com/office/officeart/2005/8/layout/radial5"/>
    <dgm:cxn modelId="{FCC392F3-A351-1641-8C29-7FCB372DBA67}" type="presOf" srcId="{B9EDDFC9-73C7-D24E-B104-D049435921EF}" destId="{C702B1BB-33E7-8946-884A-22E2430977B8}" srcOrd="0" destOrd="0" presId="urn:microsoft.com/office/officeart/2005/8/layout/radial5"/>
    <dgm:cxn modelId="{A0C3177C-75C9-D644-86EF-5C15A95E670F}" type="presParOf" srcId="{90418D4C-8A61-1C42-A756-67DF210B60EA}" destId="{51B4860A-6087-D240-9DA8-D01CAD7C0C53}" srcOrd="0" destOrd="0" presId="urn:microsoft.com/office/officeart/2005/8/layout/radial5"/>
    <dgm:cxn modelId="{F1E880B1-E308-8D46-9CBB-BC6B317657B1}" type="presParOf" srcId="{90418D4C-8A61-1C42-A756-67DF210B60EA}" destId="{938B9C45-62C4-D440-9B22-0F35389EBA97}" srcOrd="1" destOrd="0" presId="urn:microsoft.com/office/officeart/2005/8/layout/radial5"/>
    <dgm:cxn modelId="{CF478813-8217-D849-8CCC-190BDC77450C}" type="presParOf" srcId="{938B9C45-62C4-D440-9B22-0F35389EBA97}" destId="{C85FF9F8-0150-2B4D-8E5C-3D0ABA00B8FC}" srcOrd="0" destOrd="0" presId="urn:microsoft.com/office/officeart/2005/8/layout/radial5"/>
    <dgm:cxn modelId="{8CB6D598-5877-2343-A57C-86D4199A9F71}" type="presParOf" srcId="{90418D4C-8A61-1C42-A756-67DF210B60EA}" destId="{EFC66735-08D9-0942-8824-EA38A68BEA13}" srcOrd="2" destOrd="0" presId="urn:microsoft.com/office/officeart/2005/8/layout/radial5"/>
    <dgm:cxn modelId="{2F074F02-E95D-4B41-93DC-6B2860A95F8C}" type="presParOf" srcId="{90418D4C-8A61-1C42-A756-67DF210B60EA}" destId="{C820AB78-EE9D-6946-A702-7EF64E50D505}" srcOrd="3" destOrd="0" presId="urn:microsoft.com/office/officeart/2005/8/layout/radial5"/>
    <dgm:cxn modelId="{C0DB45DE-85C4-B34D-AF05-901B0E81EA96}" type="presParOf" srcId="{C820AB78-EE9D-6946-A702-7EF64E50D505}" destId="{31306FBE-7EB7-1A44-856D-CBA3EEB93697}" srcOrd="0" destOrd="0" presId="urn:microsoft.com/office/officeart/2005/8/layout/radial5"/>
    <dgm:cxn modelId="{64778193-4A8A-7344-9785-16ADA1300F28}" type="presParOf" srcId="{90418D4C-8A61-1C42-A756-67DF210B60EA}" destId="{6977174A-E19B-6E41-8ED1-B3CC31A8B29D}" srcOrd="4" destOrd="0" presId="urn:microsoft.com/office/officeart/2005/8/layout/radial5"/>
    <dgm:cxn modelId="{CB14EAFD-D1FF-E943-90A3-4C2B8C72D1B5}" type="presParOf" srcId="{90418D4C-8A61-1C42-A756-67DF210B60EA}" destId="{C702B1BB-33E7-8946-884A-22E2430977B8}" srcOrd="5" destOrd="0" presId="urn:microsoft.com/office/officeart/2005/8/layout/radial5"/>
    <dgm:cxn modelId="{9720E82E-17F0-B340-9DF4-7D31215A2677}" type="presParOf" srcId="{C702B1BB-33E7-8946-884A-22E2430977B8}" destId="{38C79E88-12A1-084B-9964-5FEBD14C6EF3}" srcOrd="0" destOrd="0" presId="urn:microsoft.com/office/officeart/2005/8/layout/radial5"/>
    <dgm:cxn modelId="{E19622D5-2322-2945-B94C-CCB2F8F5E69F}" type="presParOf" srcId="{90418D4C-8A61-1C42-A756-67DF210B60EA}" destId="{E9E7C060-CECB-264B-AA69-A91ECC2C6BD6}" srcOrd="6" destOrd="0" presId="urn:microsoft.com/office/officeart/2005/8/layout/radial5"/>
    <dgm:cxn modelId="{09A5C938-F4DD-324C-BECB-008DD2010A95}" type="presParOf" srcId="{90418D4C-8A61-1C42-A756-67DF210B60EA}" destId="{3EC8A9E0-D478-0A45-982F-76462CC58A91}" srcOrd="7" destOrd="0" presId="urn:microsoft.com/office/officeart/2005/8/layout/radial5"/>
    <dgm:cxn modelId="{03EFFA3A-677C-AE47-867A-60DBA8B82828}" type="presParOf" srcId="{3EC8A9E0-D478-0A45-982F-76462CC58A91}" destId="{052141CA-FDC6-1446-84B7-F74A299C7E7D}" srcOrd="0" destOrd="0" presId="urn:microsoft.com/office/officeart/2005/8/layout/radial5"/>
    <dgm:cxn modelId="{016929F7-BE61-3146-A38B-1D83F2C9140B}" type="presParOf" srcId="{90418D4C-8A61-1C42-A756-67DF210B60EA}" destId="{25F50649-2640-714D-8BC5-B78542EC288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A83DB6-7243-B54A-AA57-6FC51C8032A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A992E-12DF-EE46-85E2-3AEDD0D9AE58}">
      <dgm:prSet/>
      <dgm:spPr/>
      <dgm:t>
        <a:bodyPr/>
        <a:lstStyle/>
        <a:p>
          <a:r>
            <a:rPr lang="en-US" dirty="0"/>
            <a:t>201</a:t>
          </a:r>
          <a:r>
            <a:rPr lang="en-US" altLang="zh-CN" dirty="0"/>
            <a:t>7</a:t>
          </a:r>
          <a:r>
            <a:rPr lang="en-US" dirty="0"/>
            <a:t>-201</a:t>
          </a:r>
          <a:r>
            <a:rPr lang="en-US" altLang="zh-CN" dirty="0"/>
            <a:t>9</a:t>
          </a:r>
          <a:endParaRPr lang="en-CN" dirty="0"/>
        </a:p>
      </dgm:t>
    </dgm:pt>
    <dgm:pt modelId="{80BF1C90-E342-274F-8255-6DEA9AA6E46B}" type="parTrans" cxnId="{AE6BDECC-8EB3-D740-B524-5F8D08E84E8E}">
      <dgm:prSet/>
      <dgm:spPr/>
      <dgm:t>
        <a:bodyPr/>
        <a:lstStyle/>
        <a:p>
          <a:endParaRPr lang="en-US"/>
        </a:p>
      </dgm:t>
    </dgm:pt>
    <dgm:pt modelId="{B314E6A3-9E8B-B04D-AF8B-7A67112826A1}" type="sibTrans" cxnId="{AE6BDECC-8EB3-D740-B524-5F8D08E84E8E}">
      <dgm:prSet/>
      <dgm:spPr/>
      <dgm:t>
        <a:bodyPr/>
        <a:lstStyle/>
        <a:p>
          <a:endParaRPr lang="en-US"/>
        </a:p>
      </dgm:t>
    </dgm:pt>
    <dgm:pt modelId="{869E98C0-BDC9-7243-B916-18E123C26A23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baseline="0" dirty="0"/>
            <a:t> </a:t>
          </a:r>
          <a:r>
            <a:rPr lang="en-US" altLang="zh-CN" baseline="0" dirty="0"/>
            <a:t>Full</a:t>
          </a:r>
          <a:r>
            <a:rPr lang="zh-CN" altLang="en-US" baseline="0" dirty="0"/>
            <a:t> </a:t>
          </a:r>
          <a:r>
            <a:rPr lang="en-US" altLang="zh-CN" baseline="0" dirty="0"/>
            <a:t>Stuck</a:t>
          </a:r>
          <a:endParaRPr lang="en-CN" dirty="0"/>
        </a:p>
      </dgm:t>
    </dgm:pt>
    <dgm:pt modelId="{AEF24F9C-286A-EF4F-965D-2F0AEBA5E105}" type="parTrans" cxnId="{F795BC79-CE99-A64B-9D4F-771189D81794}">
      <dgm:prSet/>
      <dgm:spPr/>
      <dgm:t>
        <a:bodyPr/>
        <a:lstStyle/>
        <a:p>
          <a:endParaRPr lang="en-US"/>
        </a:p>
      </dgm:t>
    </dgm:pt>
    <dgm:pt modelId="{7E493720-9F27-894F-8D40-E89B26F36C6D}" type="sibTrans" cxnId="{F795BC79-CE99-A64B-9D4F-771189D81794}">
      <dgm:prSet/>
      <dgm:spPr/>
      <dgm:t>
        <a:bodyPr/>
        <a:lstStyle/>
        <a:p>
          <a:endParaRPr lang="en-US"/>
        </a:p>
      </dgm:t>
    </dgm:pt>
    <dgm:pt modelId="{C0461217-9646-0548-A33F-24D3AF928E9E}">
      <dgm:prSet/>
      <dgm:spPr/>
      <dgm:t>
        <a:bodyPr/>
        <a:lstStyle/>
        <a:p>
          <a:r>
            <a:rPr lang="en-US" dirty="0"/>
            <a:t>	</a:t>
          </a:r>
          <a:r>
            <a:rPr lang="en-US" altLang="zh-CN" dirty="0"/>
            <a:t>Python</a:t>
          </a:r>
          <a:r>
            <a:rPr lang="zh-CN" altLang="en-US" dirty="0"/>
            <a:t> </a:t>
          </a:r>
          <a:r>
            <a:rPr lang="en-US" altLang="zh-CN" dirty="0"/>
            <a:t>Node.js</a:t>
          </a:r>
          <a:r>
            <a:rPr lang="zh-CN" altLang="en-US" dirty="0"/>
            <a:t> </a:t>
          </a:r>
          <a:r>
            <a:rPr lang="en-US" altLang="zh-CN" dirty="0"/>
            <a:t>Redis</a:t>
          </a:r>
          <a:r>
            <a:rPr lang="zh-CN" altLang="en-US" dirty="0"/>
            <a:t> </a:t>
          </a:r>
          <a:r>
            <a:rPr lang="en-US" altLang="zh-CN" dirty="0"/>
            <a:t>MySQL</a:t>
          </a:r>
          <a:r>
            <a:rPr lang="zh-CN" altLang="en-US" dirty="0"/>
            <a:t> </a:t>
          </a:r>
          <a:r>
            <a:rPr lang="en-US" altLang="zh-CN" dirty="0"/>
            <a:t>Linux</a:t>
          </a:r>
          <a:endParaRPr lang="en-CN" dirty="0"/>
        </a:p>
      </dgm:t>
    </dgm:pt>
    <dgm:pt modelId="{AFC2AAC2-9246-A049-913D-59F2B771EBBA}" type="parTrans" cxnId="{49110744-45E4-D542-B2BA-6416CE842110}">
      <dgm:prSet/>
      <dgm:spPr/>
      <dgm:t>
        <a:bodyPr/>
        <a:lstStyle/>
        <a:p>
          <a:endParaRPr lang="en-US"/>
        </a:p>
      </dgm:t>
    </dgm:pt>
    <dgm:pt modelId="{21E15029-0384-5644-8BD8-294341DE0125}" type="sibTrans" cxnId="{49110744-45E4-D542-B2BA-6416CE842110}">
      <dgm:prSet/>
      <dgm:spPr/>
      <dgm:t>
        <a:bodyPr/>
        <a:lstStyle/>
        <a:p>
          <a:endParaRPr lang="en-US"/>
        </a:p>
      </dgm:t>
    </dgm:pt>
    <dgm:pt modelId="{054BA18E-C269-4243-BAAC-F78CBD4AF799}">
      <dgm:prSet/>
      <dgm:spPr/>
      <dgm:t>
        <a:bodyPr/>
        <a:lstStyle/>
        <a:p>
          <a:r>
            <a:rPr lang="en-US" altLang="zh-CN" dirty="0"/>
            <a:t>DevOps</a:t>
          </a:r>
          <a:endParaRPr lang="en-CN" dirty="0"/>
        </a:p>
      </dgm:t>
    </dgm:pt>
    <dgm:pt modelId="{6EE56D47-2945-FA4D-844E-534D4326331F}" type="parTrans" cxnId="{E4221D8B-CF07-224A-92AE-4D548F1A56DA}">
      <dgm:prSet/>
      <dgm:spPr/>
      <dgm:t>
        <a:bodyPr/>
        <a:lstStyle/>
        <a:p>
          <a:endParaRPr lang="en-US"/>
        </a:p>
      </dgm:t>
    </dgm:pt>
    <dgm:pt modelId="{CB2EEC4C-ABB1-DB49-AD2A-7F3A311ACD17}" type="sibTrans" cxnId="{E4221D8B-CF07-224A-92AE-4D548F1A56DA}">
      <dgm:prSet/>
      <dgm:spPr/>
      <dgm:t>
        <a:bodyPr/>
        <a:lstStyle/>
        <a:p>
          <a:endParaRPr lang="en-US"/>
        </a:p>
      </dgm:t>
    </dgm:pt>
    <dgm:pt modelId="{CDD200D3-D856-6B4C-8377-A26B79EB69A9}">
      <dgm:prSet/>
      <dgm:spPr/>
      <dgm:t>
        <a:bodyPr/>
        <a:lstStyle/>
        <a:p>
          <a:r>
            <a:rPr lang="en-US" altLang="zh-CN" dirty="0"/>
            <a:t>	Building</a:t>
          </a:r>
          <a:r>
            <a:rPr lang="zh-CN" altLang="en-US" dirty="0"/>
            <a:t> </a:t>
          </a:r>
          <a:r>
            <a:rPr lang="en-US" altLang="zh-CN" dirty="0"/>
            <a:t>Dashboard</a:t>
          </a:r>
          <a:r>
            <a:rPr lang="zh-CN" altLang="en-US" dirty="0"/>
            <a:t> </a:t>
          </a:r>
          <a:r>
            <a:rPr lang="en-US" altLang="zh-CN" dirty="0"/>
            <a:t>|</a:t>
          </a:r>
          <a:r>
            <a:rPr lang="zh-CN" altLang="en-US" dirty="0"/>
            <a:t> </a:t>
          </a:r>
          <a:r>
            <a:rPr lang="en-US" altLang="zh-CN" dirty="0"/>
            <a:t>HTML</a:t>
          </a:r>
          <a:r>
            <a:rPr lang="zh-CN" altLang="en-US" dirty="0"/>
            <a:t> </a:t>
          </a:r>
          <a:r>
            <a:rPr lang="en-US" altLang="zh-CN" dirty="0"/>
            <a:t>CSS</a:t>
          </a:r>
          <a:r>
            <a:rPr lang="zh-CN" altLang="en-US" dirty="0"/>
            <a:t> </a:t>
          </a:r>
          <a:r>
            <a:rPr lang="en-US" altLang="zh-CN" dirty="0"/>
            <a:t>JS</a:t>
          </a:r>
        </a:p>
      </dgm:t>
    </dgm:pt>
    <dgm:pt modelId="{A42A08CF-B10C-5C41-8099-280E8050D6FA}" type="parTrans" cxnId="{CE9C24B0-C185-3741-9EAC-3FB35D81E742}">
      <dgm:prSet/>
      <dgm:spPr/>
      <dgm:t>
        <a:bodyPr/>
        <a:lstStyle/>
        <a:p>
          <a:endParaRPr lang="en-US"/>
        </a:p>
      </dgm:t>
    </dgm:pt>
    <dgm:pt modelId="{E8B2823F-1474-0245-B81F-E29D0B7EF8C4}" type="sibTrans" cxnId="{CE9C24B0-C185-3741-9EAC-3FB35D81E742}">
      <dgm:prSet/>
      <dgm:spPr/>
      <dgm:t>
        <a:bodyPr/>
        <a:lstStyle/>
        <a:p>
          <a:endParaRPr lang="en-US"/>
        </a:p>
      </dgm:t>
    </dgm:pt>
    <dgm:pt modelId="{C506317E-03D4-1143-B568-25D00DBEFA58}">
      <dgm:prSet/>
      <dgm:spPr/>
      <dgm:t>
        <a:bodyPr/>
        <a:lstStyle/>
        <a:p>
          <a:r>
            <a:rPr lang="en-US" dirty="0"/>
            <a:t>	</a:t>
          </a:r>
          <a:r>
            <a:rPr lang="en-US" altLang="zh-CN" dirty="0"/>
            <a:t>Docker</a:t>
          </a:r>
          <a:r>
            <a:rPr lang="zh-CN" altLang="en-US" dirty="0"/>
            <a:t> </a:t>
          </a:r>
          <a:r>
            <a:rPr lang="en-US" altLang="zh-CN" dirty="0"/>
            <a:t>Jenkins</a:t>
          </a:r>
          <a:r>
            <a:rPr lang="zh-CN" altLang="en-US" dirty="0"/>
            <a:t> </a:t>
          </a:r>
          <a:r>
            <a:rPr lang="en-US" altLang="zh-CN" dirty="0"/>
            <a:t>CI/CD</a:t>
          </a:r>
          <a:endParaRPr lang="en-US" dirty="0"/>
        </a:p>
      </dgm:t>
    </dgm:pt>
    <dgm:pt modelId="{516DDD51-D226-374C-ABFB-D6AF72C88F6B}" type="parTrans" cxnId="{63A4BCE7-7D2A-324A-B60B-246454AD6D3E}">
      <dgm:prSet/>
      <dgm:spPr/>
      <dgm:t>
        <a:bodyPr/>
        <a:lstStyle/>
        <a:p>
          <a:endParaRPr lang="en-US"/>
        </a:p>
      </dgm:t>
    </dgm:pt>
    <dgm:pt modelId="{64C25BD6-800F-704E-B9F8-4D8D1914F9CC}" type="sibTrans" cxnId="{63A4BCE7-7D2A-324A-B60B-246454AD6D3E}">
      <dgm:prSet/>
      <dgm:spPr/>
      <dgm:t>
        <a:bodyPr/>
        <a:lstStyle/>
        <a:p>
          <a:endParaRPr lang="en-US"/>
        </a:p>
      </dgm:t>
    </dgm:pt>
    <dgm:pt modelId="{699899A4-AF70-9341-A618-F9A6ED7E4455}" type="pres">
      <dgm:prSet presAssocID="{86A83DB6-7243-B54A-AA57-6FC51C8032AC}" presName="vert0" presStyleCnt="0">
        <dgm:presLayoutVars>
          <dgm:dir/>
          <dgm:animOne val="branch"/>
          <dgm:animLvl val="lvl"/>
        </dgm:presLayoutVars>
      </dgm:prSet>
      <dgm:spPr/>
    </dgm:pt>
    <dgm:pt modelId="{727D73DD-7DE1-154F-8687-73B7AE0B9CEC}" type="pres">
      <dgm:prSet presAssocID="{4FFA992E-12DF-EE46-85E2-3AEDD0D9AE58}" presName="thickLine" presStyleLbl="alignNode1" presStyleIdx="0" presStyleCnt="6"/>
      <dgm:spPr/>
    </dgm:pt>
    <dgm:pt modelId="{36D00D28-F1C6-F344-8055-26D185593418}" type="pres">
      <dgm:prSet presAssocID="{4FFA992E-12DF-EE46-85E2-3AEDD0D9AE58}" presName="horz1" presStyleCnt="0"/>
      <dgm:spPr/>
    </dgm:pt>
    <dgm:pt modelId="{B465DC9F-5EFD-3F4D-ABF9-D3FC3E60F106}" type="pres">
      <dgm:prSet presAssocID="{4FFA992E-12DF-EE46-85E2-3AEDD0D9AE58}" presName="tx1" presStyleLbl="revTx" presStyleIdx="0" presStyleCnt="6"/>
      <dgm:spPr/>
    </dgm:pt>
    <dgm:pt modelId="{C39F5315-C989-1344-99E6-D9FA26BF0DE2}" type="pres">
      <dgm:prSet presAssocID="{4FFA992E-12DF-EE46-85E2-3AEDD0D9AE58}" presName="vert1" presStyleCnt="0"/>
      <dgm:spPr/>
    </dgm:pt>
    <dgm:pt modelId="{D5E48680-518F-0B44-BA54-17254C7B370D}" type="pres">
      <dgm:prSet presAssocID="{869E98C0-BDC9-7243-B916-18E123C26A23}" presName="thickLine" presStyleLbl="alignNode1" presStyleIdx="1" presStyleCnt="6"/>
      <dgm:spPr/>
    </dgm:pt>
    <dgm:pt modelId="{5B08B3C4-3010-554F-9F6E-E4D3CB6F666A}" type="pres">
      <dgm:prSet presAssocID="{869E98C0-BDC9-7243-B916-18E123C26A23}" presName="horz1" presStyleCnt="0"/>
      <dgm:spPr/>
    </dgm:pt>
    <dgm:pt modelId="{46E0CF12-3537-DD48-A5CF-A076F48670BC}" type="pres">
      <dgm:prSet presAssocID="{869E98C0-BDC9-7243-B916-18E123C26A23}" presName="tx1" presStyleLbl="revTx" presStyleIdx="1" presStyleCnt="6"/>
      <dgm:spPr/>
    </dgm:pt>
    <dgm:pt modelId="{25E6D380-A613-C643-B6A4-71C399F05EBA}" type="pres">
      <dgm:prSet presAssocID="{869E98C0-BDC9-7243-B916-18E123C26A23}" presName="vert1" presStyleCnt="0"/>
      <dgm:spPr/>
    </dgm:pt>
    <dgm:pt modelId="{91E31B5E-134F-4B4B-A6D2-66F6BCA9438D}" type="pres">
      <dgm:prSet presAssocID="{C0461217-9646-0548-A33F-24D3AF928E9E}" presName="thickLine" presStyleLbl="alignNode1" presStyleIdx="2" presStyleCnt="6"/>
      <dgm:spPr/>
    </dgm:pt>
    <dgm:pt modelId="{096B727B-1EFA-1C46-9467-784710DA77DE}" type="pres">
      <dgm:prSet presAssocID="{C0461217-9646-0548-A33F-24D3AF928E9E}" presName="horz1" presStyleCnt="0"/>
      <dgm:spPr/>
    </dgm:pt>
    <dgm:pt modelId="{EB6A6DD0-38C3-1448-87E9-11FB9BFEF82D}" type="pres">
      <dgm:prSet presAssocID="{C0461217-9646-0548-A33F-24D3AF928E9E}" presName="tx1" presStyleLbl="revTx" presStyleIdx="2" presStyleCnt="6"/>
      <dgm:spPr/>
    </dgm:pt>
    <dgm:pt modelId="{61374019-2321-C847-9766-E3C0182E1C9C}" type="pres">
      <dgm:prSet presAssocID="{C0461217-9646-0548-A33F-24D3AF928E9E}" presName="vert1" presStyleCnt="0"/>
      <dgm:spPr/>
    </dgm:pt>
    <dgm:pt modelId="{28F2F1D3-4900-4F43-BC45-BF4C329238B4}" type="pres">
      <dgm:prSet presAssocID="{054BA18E-C269-4243-BAAC-F78CBD4AF799}" presName="thickLine" presStyleLbl="alignNode1" presStyleIdx="3" presStyleCnt="6"/>
      <dgm:spPr/>
    </dgm:pt>
    <dgm:pt modelId="{8483FCB4-6CC9-B243-8828-92E503D72FAE}" type="pres">
      <dgm:prSet presAssocID="{054BA18E-C269-4243-BAAC-F78CBD4AF799}" presName="horz1" presStyleCnt="0"/>
      <dgm:spPr/>
    </dgm:pt>
    <dgm:pt modelId="{E807D308-FB69-024D-858E-31819D9C1204}" type="pres">
      <dgm:prSet presAssocID="{054BA18E-C269-4243-BAAC-F78CBD4AF799}" presName="tx1" presStyleLbl="revTx" presStyleIdx="3" presStyleCnt="6"/>
      <dgm:spPr/>
    </dgm:pt>
    <dgm:pt modelId="{48602E17-D927-6A4C-9561-4386BE52D417}" type="pres">
      <dgm:prSet presAssocID="{054BA18E-C269-4243-BAAC-F78CBD4AF799}" presName="vert1" presStyleCnt="0"/>
      <dgm:spPr/>
    </dgm:pt>
    <dgm:pt modelId="{309802CC-E6FC-1243-B385-EAD2576FDE58}" type="pres">
      <dgm:prSet presAssocID="{CDD200D3-D856-6B4C-8377-A26B79EB69A9}" presName="thickLine" presStyleLbl="alignNode1" presStyleIdx="4" presStyleCnt="6"/>
      <dgm:spPr/>
    </dgm:pt>
    <dgm:pt modelId="{69CE189A-A954-2942-887D-0586AA5FA41E}" type="pres">
      <dgm:prSet presAssocID="{CDD200D3-D856-6B4C-8377-A26B79EB69A9}" presName="horz1" presStyleCnt="0"/>
      <dgm:spPr/>
    </dgm:pt>
    <dgm:pt modelId="{07872F83-A106-7C49-86A3-E23A27F3A070}" type="pres">
      <dgm:prSet presAssocID="{CDD200D3-D856-6B4C-8377-A26B79EB69A9}" presName="tx1" presStyleLbl="revTx" presStyleIdx="4" presStyleCnt="6"/>
      <dgm:spPr/>
    </dgm:pt>
    <dgm:pt modelId="{1E5D1086-CDD6-0A46-A008-878BEADDF584}" type="pres">
      <dgm:prSet presAssocID="{CDD200D3-D856-6B4C-8377-A26B79EB69A9}" presName="vert1" presStyleCnt="0"/>
      <dgm:spPr/>
    </dgm:pt>
    <dgm:pt modelId="{844BE396-D236-8343-94FA-57661031AEB9}" type="pres">
      <dgm:prSet presAssocID="{C506317E-03D4-1143-B568-25D00DBEFA58}" presName="thickLine" presStyleLbl="alignNode1" presStyleIdx="5" presStyleCnt="6"/>
      <dgm:spPr/>
    </dgm:pt>
    <dgm:pt modelId="{D17FE6B3-7775-6D49-B777-0D9C3BE5AE94}" type="pres">
      <dgm:prSet presAssocID="{C506317E-03D4-1143-B568-25D00DBEFA58}" presName="horz1" presStyleCnt="0"/>
      <dgm:spPr/>
    </dgm:pt>
    <dgm:pt modelId="{DE60C44E-E2F0-EF47-B7F2-358B07D8E876}" type="pres">
      <dgm:prSet presAssocID="{C506317E-03D4-1143-B568-25D00DBEFA58}" presName="tx1" presStyleLbl="revTx" presStyleIdx="5" presStyleCnt="6"/>
      <dgm:spPr/>
    </dgm:pt>
    <dgm:pt modelId="{C0A30A63-5237-9C4E-93D4-8C4A39B110B1}" type="pres">
      <dgm:prSet presAssocID="{C506317E-03D4-1143-B568-25D00DBEFA58}" presName="vert1" presStyleCnt="0"/>
      <dgm:spPr/>
    </dgm:pt>
  </dgm:ptLst>
  <dgm:cxnLst>
    <dgm:cxn modelId="{D4CAAF5F-2F88-0247-A63B-BF44CA8BED35}" type="presOf" srcId="{869E98C0-BDC9-7243-B916-18E123C26A23}" destId="{46E0CF12-3537-DD48-A5CF-A076F48670BC}" srcOrd="0" destOrd="0" presId="urn:microsoft.com/office/officeart/2008/layout/LinedList"/>
    <dgm:cxn modelId="{49110744-45E4-D542-B2BA-6416CE842110}" srcId="{86A83DB6-7243-B54A-AA57-6FC51C8032AC}" destId="{C0461217-9646-0548-A33F-24D3AF928E9E}" srcOrd="2" destOrd="0" parTransId="{AFC2AAC2-9246-A049-913D-59F2B771EBBA}" sibTransId="{21E15029-0384-5644-8BD8-294341DE0125}"/>
    <dgm:cxn modelId="{F795BC79-CE99-A64B-9D4F-771189D81794}" srcId="{86A83DB6-7243-B54A-AA57-6FC51C8032AC}" destId="{869E98C0-BDC9-7243-B916-18E123C26A23}" srcOrd="1" destOrd="0" parTransId="{AEF24F9C-286A-EF4F-965D-2F0AEBA5E105}" sibTransId="{7E493720-9F27-894F-8D40-E89B26F36C6D}"/>
    <dgm:cxn modelId="{E4221D8B-CF07-224A-92AE-4D548F1A56DA}" srcId="{86A83DB6-7243-B54A-AA57-6FC51C8032AC}" destId="{054BA18E-C269-4243-BAAC-F78CBD4AF799}" srcOrd="3" destOrd="0" parTransId="{6EE56D47-2945-FA4D-844E-534D4326331F}" sibTransId="{CB2EEC4C-ABB1-DB49-AD2A-7F3A311ACD17}"/>
    <dgm:cxn modelId="{4801F8A8-F57C-5846-95B1-7CB7F6510434}" type="presOf" srcId="{054BA18E-C269-4243-BAAC-F78CBD4AF799}" destId="{E807D308-FB69-024D-858E-31819D9C1204}" srcOrd="0" destOrd="0" presId="urn:microsoft.com/office/officeart/2008/layout/LinedList"/>
    <dgm:cxn modelId="{329FF0A9-91C3-2844-B806-CEAC1DD5A173}" type="presOf" srcId="{86A83DB6-7243-B54A-AA57-6FC51C8032AC}" destId="{699899A4-AF70-9341-A618-F9A6ED7E4455}" srcOrd="0" destOrd="0" presId="urn:microsoft.com/office/officeart/2008/layout/LinedList"/>
    <dgm:cxn modelId="{CE9C24B0-C185-3741-9EAC-3FB35D81E742}" srcId="{86A83DB6-7243-B54A-AA57-6FC51C8032AC}" destId="{CDD200D3-D856-6B4C-8377-A26B79EB69A9}" srcOrd="4" destOrd="0" parTransId="{A42A08CF-B10C-5C41-8099-280E8050D6FA}" sibTransId="{E8B2823F-1474-0245-B81F-E29D0B7EF8C4}"/>
    <dgm:cxn modelId="{676404B6-1B56-284C-8C65-FEE433723B3F}" type="presOf" srcId="{4FFA992E-12DF-EE46-85E2-3AEDD0D9AE58}" destId="{B465DC9F-5EFD-3F4D-ABF9-D3FC3E60F106}" srcOrd="0" destOrd="0" presId="urn:microsoft.com/office/officeart/2008/layout/LinedList"/>
    <dgm:cxn modelId="{8F3FF3C4-4684-1B47-A72B-F16CD4672A1E}" type="presOf" srcId="{CDD200D3-D856-6B4C-8377-A26B79EB69A9}" destId="{07872F83-A106-7C49-86A3-E23A27F3A070}" srcOrd="0" destOrd="0" presId="urn:microsoft.com/office/officeart/2008/layout/LinedList"/>
    <dgm:cxn modelId="{AE6BDECC-8EB3-D740-B524-5F8D08E84E8E}" srcId="{86A83DB6-7243-B54A-AA57-6FC51C8032AC}" destId="{4FFA992E-12DF-EE46-85E2-3AEDD0D9AE58}" srcOrd="0" destOrd="0" parTransId="{80BF1C90-E342-274F-8255-6DEA9AA6E46B}" sibTransId="{B314E6A3-9E8B-B04D-AF8B-7A67112826A1}"/>
    <dgm:cxn modelId="{2B3F69DE-EAD1-F642-AE0C-73EF1A1AB897}" type="presOf" srcId="{C0461217-9646-0548-A33F-24D3AF928E9E}" destId="{EB6A6DD0-38C3-1448-87E9-11FB9BFEF82D}" srcOrd="0" destOrd="0" presId="urn:microsoft.com/office/officeart/2008/layout/LinedList"/>
    <dgm:cxn modelId="{9CBAD6E0-B7C0-954B-8D27-417309615BC3}" type="presOf" srcId="{C506317E-03D4-1143-B568-25D00DBEFA58}" destId="{DE60C44E-E2F0-EF47-B7F2-358B07D8E876}" srcOrd="0" destOrd="0" presId="urn:microsoft.com/office/officeart/2008/layout/LinedList"/>
    <dgm:cxn modelId="{63A4BCE7-7D2A-324A-B60B-246454AD6D3E}" srcId="{86A83DB6-7243-B54A-AA57-6FC51C8032AC}" destId="{C506317E-03D4-1143-B568-25D00DBEFA58}" srcOrd="5" destOrd="0" parTransId="{516DDD51-D226-374C-ABFB-D6AF72C88F6B}" sibTransId="{64C25BD6-800F-704E-B9F8-4D8D1914F9CC}"/>
    <dgm:cxn modelId="{4CAFD790-FE32-E347-BBFA-DC935045FD60}" type="presParOf" srcId="{699899A4-AF70-9341-A618-F9A6ED7E4455}" destId="{727D73DD-7DE1-154F-8687-73B7AE0B9CEC}" srcOrd="0" destOrd="0" presId="urn:microsoft.com/office/officeart/2008/layout/LinedList"/>
    <dgm:cxn modelId="{3B41DD01-017C-FA40-8784-8945FAA4B10C}" type="presParOf" srcId="{699899A4-AF70-9341-A618-F9A6ED7E4455}" destId="{36D00D28-F1C6-F344-8055-26D185593418}" srcOrd="1" destOrd="0" presId="urn:microsoft.com/office/officeart/2008/layout/LinedList"/>
    <dgm:cxn modelId="{53D5AD93-BF0B-3C4C-8427-681759AA7F71}" type="presParOf" srcId="{36D00D28-F1C6-F344-8055-26D185593418}" destId="{B465DC9F-5EFD-3F4D-ABF9-D3FC3E60F106}" srcOrd="0" destOrd="0" presId="urn:microsoft.com/office/officeart/2008/layout/LinedList"/>
    <dgm:cxn modelId="{27809010-3AC3-1E42-ACD2-212720C74AC7}" type="presParOf" srcId="{36D00D28-F1C6-F344-8055-26D185593418}" destId="{C39F5315-C989-1344-99E6-D9FA26BF0DE2}" srcOrd="1" destOrd="0" presId="urn:microsoft.com/office/officeart/2008/layout/LinedList"/>
    <dgm:cxn modelId="{35BDF2AA-2425-2E4A-8B94-1B8F29419949}" type="presParOf" srcId="{699899A4-AF70-9341-A618-F9A6ED7E4455}" destId="{D5E48680-518F-0B44-BA54-17254C7B370D}" srcOrd="2" destOrd="0" presId="urn:microsoft.com/office/officeart/2008/layout/LinedList"/>
    <dgm:cxn modelId="{7D2D0613-F0CE-984C-9D63-F7C4D70AB705}" type="presParOf" srcId="{699899A4-AF70-9341-A618-F9A6ED7E4455}" destId="{5B08B3C4-3010-554F-9F6E-E4D3CB6F666A}" srcOrd="3" destOrd="0" presId="urn:microsoft.com/office/officeart/2008/layout/LinedList"/>
    <dgm:cxn modelId="{723CA0CE-E4EC-F548-8B26-FF32D27F09E4}" type="presParOf" srcId="{5B08B3C4-3010-554F-9F6E-E4D3CB6F666A}" destId="{46E0CF12-3537-DD48-A5CF-A076F48670BC}" srcOrd="0" destOrd="0" presId="urn:microsoft.com/office/officeart/2008/layout/LinedList"/>
    <dgm:cxn modelId="{8A927140-8B09-DA40-80A2-96817F3CCA3E}" type="presParOf" srcId="{5B08B3C4-3010-554F-9F6E-E4D3CB6F666A}" destId="{25E6D380-A613-C643-B6A4-71C399F05EBA}" srcOrd="1" destOrd="0" presId="urn:microsoft.com/office/officeart/2008/layout/LinedList"/>
    <dgm:cxn modelId="{DE3CE290-918D-7246-82CA-60B9C8ED70C7}" type="presParOf" srcId="{699899A4-AF70-9341-A618-F9A6ED7E4455}" destId="{91E31B5E-134F-4B4B-A6D2-66F6BCA9438D}" srcOrd="4" destOrd="0" presId="urn:microsoft.com/office/officeart/2008/layout/LinedList"/>
    <dgm:cxn modelId="{AEB021A3-296B-CA49-9956-9E711DD666AD}" type="presParOf" srcId="{699899A4-AF70-9341-A618-F9A6ED7E4455}" destId="{096B727B-1EFA-1C46-9467-784710DA77DE}" srcOrd="5" destOrd="0" presId="urn:microsoft.com/office/officeart/2008/layout/LinedList"/>
    <dgm:cxn modelId="{B7298C9F-6BA9-FD42-90D7-1D1C1097D772}" type="presParOf" srcId="{096B727B-1EFA-1C46-9467-784710DA77DE}" destId="{EB6A6DD0-38C3-1448-87E9-11FB9BFEF82D}" srcOrd="0" destOrd="0" presId="urn:microsoft.com/office/officeart/2008/layout/LinedList"/>
    <dgm:cxn modelId="{38D36946-09F2-5B4D-B8A0-9DE95D71CECD}" type="presParOf" srcId="{096B727B-1EFA-1C46-9467-784710DA77DE}" destId="{61374019-2321-C847-9766-E3C0182E1C9C}" srcOrd="1" destOrd="0" presId="urn:microsoft.com/office/officeart/2008/layout/LinedList"/>
    <dgm:cxn modelId="{21E13E33-EE1F-454A-A97B-62AA2EFA98A4}" type="presParOf" srcId="{699899A4-AF70-9341-A618-F9A6ED7E4455}" destId="{28F2F1D3-4900-4F43-BC45-BF4C329238B4}" srcOrd="6" destOrd="0" presId="urn:microsoft.com/office/officeart/2008/layout/LinedList"/>
    <dgm:cxn modelId="{87FB3E0A-69C7-3546-8247-EA3F3001FCBC}" type="presParOf" srcId="{699899A4-AF70-9341-A618-F9A6ED7E4455}" destId="{8483FCB4-6CC9-B243-8828-92E503D72FAE}" srcOrd="7" destOrd="0" presId="urn:microsoft.com/office/officeart/2008/layout/LinedList"/>
    <dgm:cxn modelId="{E4E9940E-7773-654D-BC2D-91D54C78A682}" type="presParOf" srcId="{8483FCB4-6CC9-B243-8828-92E503D72FAE}" destId="{E807D308-FB69-024D-858E-31819D9C1204}" srcOrd="0" destOrd="0" presId="urn:microsoft.com/office/officeart/2008/layout/LinedList"/>
    <dgm:cxn modelId="{240D7724-2D2C-B64C-805D-19CB7E45626E}" type="presParOf" srcId="{8483FCB4-6CC9-B243-8828-92E503D72FAE}" destId="{48602E17-D927-6A4C-9561-4386BE52D417}" srcOrd="1" destOrd="0" presId="urn:microsoft.com/office/officeart/2008/layout/LinedList"/>
    <dgm:cxn modelId="{71D218B9-21DA-6C4B-A8FF-CF0D056A4BC4}" type="presParOf" srcId="{699899A4-AF70-9341-A618-F9A6ED7E4455}" destId="{309802CC-E6FC-1243-B385-EAD2576FDE58}" srcOrd="8" destOrd="0" presId="urn:microsoft.com/office/officeart/2008/layout/LinedList"/>
    <dgm:cxn modelId="{7E4B073E-CEDA-FD40-BF44-21A2559A1B9C}" type="presParOf" srcId="{699899A4-AF70-9341-A618-F9A6ED7E4455}" destId="{69CE189A-A954-2942-887D-0586AA5FA41E}" srcOrd="9" destOrd="0" presId="urn:microsoft.com/office/officeart/2008/layout/LinedList"/>
    <dgm:cxn modelId="{C46A89EE-B0C7-3741-BFAF-853253BC28F6}" type="presParOf" srcId="{69CE189A-A954-2942-887D-0586AA5FA41E}" destId="{07872F83-A106-7C49-86A3-E23A27F3A070}" srcOrd="0" destOrd="0" presId="urn:microsoft.com/office/officeart/2008/layout/LinedList"/>
    <dgm:cxn modelId="{3AA169E7-C54B-9B45-B60C-9869B092B5E4}" type="presParOf" srcId="{69CE189A-A954-2942-887D-0586AA5FA41E}" destId="{1E5D1086-CDD6-0A46-A008-878BEADDF584}" srcOrd="1" destOrd="0" presId="urn:microsoft.com/office/officeart/2008/layout/LinedList"/>
    <dgm:cxn modelId="{2F02D4BB-5AFF-6B42-9807-55F6135FC828}" type="presParOf" srcId="{699899A4-AF70-9341-A618-F9A6ED7E4455}" destId="{844BE396-D236-8343-94FA-57661031AEB9}" srcOrd="10" destOrd="0" presId="urn:microsoft.com/office/officeart/2008/layout/LinedList"/>
    <dgm:cxn modelId="{166075C1-7EC2-2B41-A0AF-AD292B3DE43A}" type="presParOf" srcId="{699899A4-AF70-9341-A618-F9A6ED7E4455}" destId="{D17FE6B3-7775-6D49-B777-0D9C3BE5AE94}" srcOrd="11" destOrd="0" presId="urn:microsoft.com/office/officeart/2008/layout/LinedList"/>
    <dgm:cxn modelId="{A6C1C259-3474-8C47-A5F6-74D92581ADCE}" type="presParOf" srcId="{D17FE6B3-7775-6D49-B777-0D9C3BE5AE94}" destId="{DE60C44E-E2F0-EF47-B7F2-358B07D8E876}" srcOrd="0" destOrd="0" presId="urn:microsoft.com/office/officeart/2008/layout/LinedList"/>
    <dgm:cxn modelId="{12C46D18-69AA-7143-83CB-B198A69DB1B6}" type="presParOf" srcId="{D17FE6B3-7775-6D49-B777-0D9C3BE5AE94}" destId="{C0A30A63-5237-9C4E-93D4-8C4A39B110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541057-3FC8-7A47-B976-C30EE39465D4}" type="doc">
      <dgm:prSet loTypeId="urn:microsoft.com/office/officeart/2008/layout/AlternatingHexagons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068A11-D73A-6C4C-B578-A5B5BE5A1743}">
      <dgm:prSet phldrT="[Text]" custT="1"/>
      <dgm:spPr/>
      <dgm:t>
        <a:bodyPr/>
        <a:lstStyle/>
        <a:p>
          <a:r>
            <a:rPr lang="en-US" altLang="zh-CN" sz="1200" b="1" dirty="0"/>
            <a:t>Python</a:t>
          </a:r>
          <a:endParaRPr lang="en-US" sz="1000" b="1" dirty="0"/>
        </a:p>
      </dgm:t>
    </dgm:pt>
    <dgm:pt modelId="{8688E6B3-E6E6-4646-9C12-50A9821D79B1}" type="parTrans" cxnId="{EF2A708D-7CE4-D142-8468-AC17EE5A3CDB}">
      <dgm:prSet/>
      <dgm:spPr/>
      <dgm:t>
        <a:bodyPr/>
        <a:lstStyle/>
        <a:p>
          <a:endParaRPr lang="en-US"/>
        </a:p>
      </dgm:t>
    </dgm:pt>
    <dgm:pt modelId="{641C646F-3EAF-7449-BD93-7F53AB508CDF}" type="sibTrans" cxnId="{EF2A708D-7CE4-D142-8468-AC17EE5A3CDB}">
      <dgm:prSet/>
      <dgm:spPr>
        <a:noFill/>
      </dgm:spPr>
      <dgm:t>
        <a:bodyPr/>
        <a:lstStyle/>
        <a:p>
          <a:endParaRPr lang="en-US"/>
        </a:p>
      </dgm:t>
    </dgm:pt>
    <dgm:pt modelId="{C7EEDD0A-60F6-654F-8237-C7CF55909D7E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Docker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D7F8E82E-59F2-5C48-894D-3D5FBD57F4EB}" type="parTrans" cxnId="{1F6F98B2-3460-EE4F-A3F8-56A30D96241D}">
      <dgm:prSet/>
      <dgm:spPr/>
      <dgm:t>
        <a:bodyPr/>
        <a:lstStyle/>
        <a:p>
          <a:endParaRPr lang="en-US"/>
        </a:p>
      </dgm:t>
    </dgm:pt>
    <dgm:pt modelId="{346D66D1-219A-424B-A332-EE0DBF8C9DE4}" type="sibTrans" cxnId="{1F6F98B2-3460-EE4F-A3F8-56A30D96241D}">
      <dgm:prSet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Node.js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16F4A9D5-3669-7745-95DA-E470BC7BB218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Jenkins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F26A6E9C-77DA-1C4E-BF2C-9A4BF8415BA2}" type="parTrans" cxnId="{9D678030-CD0D-184E-9A99-B3DAD351FC66}">
      <dgm:prSet/>
      <dgm:spPr/>
      <dgm:t>
        <a:bodyPr/>
        <a:lstStyle/>
        <a:p>
          <a:endParaRPr lang="en-US"/>
        </a:p>
      </dgm:t>
    </dgm:pt>
    <dgm:pt modelId="{5144AEAA-B2FE-1C42-B19C-B6E5F646D3FD}" type="sibTrans" cxnId="{9D678030-CD0D-184E-9A99-B3DAD351FC66}">
      <dgm:prSet/>
      <dgm:spPr>
        <a:noFill/>
      </dgm:spPr>
      <dgm:t>
        <a:bodyPr/>
        <a:lstStyle/>
        <a:p>
          <a:endParaRPr lang="en-US"/>
        </a:p>
      </dgm:t>
    </dgm:pt>
    <dgm:pt modelId="{10CECCEC-3B96-5C4E-A92B-C6A5014CECE5}" type="pres">
      <dgm:prSet presAssocID="{95541057-3FC8-7A47-B976-C30EE39465D4}" presName="Name0" presStyleCnt="0">
        <dgm:presLayoutVars>
          <dgm:chMax/>
          <dgm:chPref/>
          <dgm:dir/>
          <dgm:animLvl val="lvl"/>
        </dgm:presLayoutVars>
      </dgm:prSet>
      <dgm:spPr/>
    </dgm:pt>
    <dgm:pt modelId="{0C868E98-A285-3440-B4DE-D0EE544EB41C}" type="pres">
      <dgm:prSet presAssocID="{91068A11-D73A-6C4C-B578-A5B5BE5A1743}" presName="composite" presStyleCnt="0"/>
      <dgm:spPr/>
    </dgm:pt>
    <dgm:pt modelId="{CB58023F-6392-7940-914A-4052F89A8F3B}" type="pres">
      <dgm:prSet presAssocID="{91068A11-D73A-6C4C-B578-A5B5BE5A174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B10DE36-44B0-4045-A506-B381BD8BF132}" type="pres">
      <dgm:prSet presAssocID="{91068A11-D73A-6C4C-B578-A5B5BE5A174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00441BE-8338-B547-9E35-78C50ADAC9FE}" type="pres">
      <dgm:prSet presAssocID="{91068A11-D73A-6C4C-B578-A5B5BE5A1743}" presName="BalanceSpacing" presStyleCnt="0"/>
      <dgm:spPr/>
    </dgm:pt>
    <dgm:pt modelId="{8BE96F72-2147-604C-AD25-52BAE5BE8339}" type="pres">
      <dgm:prSet presAssocID="{91068A11-D73A-6C4C-B578-A5B5BE5A1743}" presName="BalanceSpacing1" presStyleCnt="0"/>
      <dgm:spPr/>
    </dgm:pt>
    <dgm:pt modelId="{D31E436E-3006-524A-A5D4-540C91B49595}" type="pres">
      <dgm:prSet presAssocID="{641C646F-3EAF-7449-BD93-7F53AB508CDF}" presName="Accent1Text" presStyleLbl="node1" presStyleIdx="1" presStyleCnt="6"/>
      <dgm:spPr/>
    </dgm:pt>
    <dgm:pt modelId="{F6C8C29E-5BD8-C84B-8773-D89B7D1E4B81}" type="pres">
      <dgm:prSet presAssocID="{641C646F-3EAF-7449-BD93-7F53AB508CDF}" presName="spaceBetweenRectangles" presStyleCnt="0"/>
      <dgm:spPr/>
    </dgm:pt>
    <dgm:pt modelId="{D410B818-F757-374E-AB6A-A4ED965239F8}" type="pres">
      <dgm:prSet presAssocID="{C7EEDD0A-60F6-654F-8237-C7CF55909D7E}" presName="composite" presStyleCnt="0"/>
      <dgm:spPr/>
    </dgm:pt>
    <dgm:pt modelId="{3AC771A4-58BC-F942-BCBB-A8FBF83B9832}" type="pres">
      <dgm:prSet presAssocID="{C7EEDD0A-60F6-654F-8237-C7CF55909D7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7712A18-4D1B-2C41-B25E-FB1B077A94F2}" type="pres">
      <dgm:prSet presAssocID="{C7EEDD0A-60F6-654F-8237-C7CF55909D7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0115DA-BF43-FC4E-9B60-5BE0158FC247}" type="pres">
      <dgm:prSet presAssocID="{C7EEDD0A-60F6-654F-8237-C7CF55909D7E}" presName="BalanceSpacing" presStyleCnt="0"/>
      <dgm:spPr/>
    </dgm:pt>
    <dgm:pt modelId="{5F14E0E1-6D2E-D14D-A59A-7F78B296AD7D}" type="pres">
      <dgm:prSet presAssocID="{C7EEDD0A-60F6-654F-8237-C7CF55909D7E}" presName="BalanceSpacing1" presStyleCnt="0"/>
      <dgm:spPr/>
    </dgm:pt>
    <dgm:pt modelId="{9ABDA1C1-A32A-5B4B-A8B1-43CF91B045F5}" type="pres">
      <dgm:prSet presAssocID="{346D66D1-219A-424B-A332-EE0DBF8C9DE4}" presName="Accent1Text" presStyleLbl="node1" presStyleIdx="3" presStyleCnt="6"/>
      <dgm:spPr/>
    </dgm:pt>
    <dgm:pt modelId="{040AAF37-8A27-824D-AA30-BFC1A16498A8}" type="pres">
      <dgm:prSet presAssocID="{346D66D1-219A-424B-A332-EE0DBF8C9DE4}" presName="spaceBetweenRectangles" presStyleCnt="0"/>
      <dgm:spPr/>
    </dgm:pt>
    <dgm:pt modelId="{395FAA40-2243-9C45-B51C-9871FB0E927C}" type="pres">
      <dgm:prSet presAssocID="{16F4A9D5-3669-7745-95DA-E470BC7BB218}" presName="composite" presStyleCnt="0"/>
      <dgm:spPr/>
    </dgm:pt>
    <dgm:pt modelId="{D2A3FABF-21AC-9F40-A22B-177FC8DA623A}" type="pres">
      <dgm:prSet presAssocID="{16F4A9D5-3669-7745-95DA-E470BC7BB21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7B1554D-5BCD-CA4D-A1E9-EB573535F71B}" type="pres">
      <dgm:prSet presAssocID="{16F4A9D5-3669-7745-95DA-E470BC7BB21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D275F9C-6D87-0944-968B-AAB882B17DCC}" type="pres">
      <dgm:prSet presAssocID="{16F4A9D5-3669-7745-95DA-E470BC7BB218}" presName="BalanceSpacing" presStyleCnt="0"/>
      <dgm:spPr/>
    </dgm:pt>
    <dgm:pt modelId="{F48E9FA1-1D13-484E-A61E-1BC28F7058C8}" type="pres">
      <dgm:prSet presAssocID="{16F4A9D5-3669-7745-95DA-E470BC7BB218}" presName="BalanceSpacing1" presStyleCnt="0"/>
      <dgm:spPr/>
    </dgm:pt>
    <dgm:pt modelId="{5AE3B552-453A-3F43-86F9-6F19502C9DE2}" type="pres">
      <dgm:prSet presAssocID="{5144AEAA-B2FE-1C42-B19C-B6E5F646D3FD}" presName="Accent1Text" presStyleLbl="node1" presStyleIdx="5" presStyleCnt="6"/>
      <dgm:spPr/>
    </dgm:pt>
  </dgm:ptLst>
  <dgm:cxnLst>
    <dgm:cxn modelId="{B171CF06-E66D-B445-BCAB-1CCF8D83100A}" type="presOf" srcId="{16F4A9D5-3669-7745-95DA-E470BC7BB218}" destId="{D2A3FABF-21AC-9F40-A22B-177FC8DA623A}" srcOrd="0" destOrd="0" presId="urn:microsoft.com/office/officeart/2008/layout/AlternatingHexagons"/>
    <dgm:cxn modelId="{9D678030-CD0D-184E-9A99-B3DAD351FC66}" srcId="{95541057-3FC8-7A47-B976-C30EE39465D4}" destId="{16F4A9D5-3669-7745-95DA-E470BC7BB218}" srcOrd="2" destOrd="0" parTransId="{F26A6E9C-77DA-1C4E-BF2C-9A4BF8415BA2}" sibTransId="{5144AEAA-B2FE-1C42-B19C-B6E5F646D3FD}"/>
    <dgm:cxn modelId="{842B6667-AFB5-3B40-9F5E-DDE5426C5607}" type="presOf" srcId="{C7EEDD0A-60F6-654F-8237-C7CF55909D7E}" destId="{3AC771A4-58BC-F942-BCBB-A8FBF83B9832}" srcOrd="0" destOrd="0" presId="urn:microsoft.com/office/officeart/2008/layout/AlternatingHexagons"/>
    <dgm:cxn modelId="{18B1BD59-2D50-0D48-B43D-92CD19A83BBD}" type="presOf" srcId="{5144AEAA-B2FE-1C42-B19C-B6E5F646D3FD}" destId="{5AE3B552-453A-3F43-86F9-6F19502C9DE2}" srcOrd="0" destOrd="0" presId="urn:microsoft.com/office/officeart/2008/layout/AlternatingHexagons"/>
    <dgm:cxn modelId="{15FAFB7F-69E7-B54C-853A-247991F128D0}" type="presOf" srcId="{91068A11-D73A-6C4C-B578-A5B5BE5A1743}" destId="{CB58023F-6392-7940-914A-4052F89A8F3B}" srcOrd="0" destOrd="0" presId="urn:microsoft.com/office/officeart/2008/layout/AlternatingHexagons"/>
    <dgm:cxn modelId="{EF2A708D-7CE4-D142-8468-AC17EE5A3CDB}" srcId="{95541057-3FC8-7A47-B976-C30EE39465D4}" destId="{91068A11-D73A-6C4C-B578-A5B5BE5A1743}" srcOrd="0" destOrd="0" parTransId="{8688E6B3-E6E6-4646-9C12-50A9821D79B1}" sibTransId="{641C646F-3EAF-7449-BD93-7F53AB508CDF}"/>
    <dgm:cxn modelId="{1F6F98B2-3460-EE4F-A3F8-56A30D96241D}" srcId="{95541057-3FC8-7A47-B976-C30EE39465D4}" destId="{C7EEDD0A-60F6-654F-8237-C7CF55909D7E}" srcOrd="1" destOrd="0" parTransId="{D7F8E82E-59F2-5C48-894D-3D5FBD57F4EB}" sibTransId="{346D66D1-219A-424B-A332-EE0DBF8C9DE4}"/>
    <dgm:cxn modelId="{BB3FF2D9-E947-FA4F-8773-FFA885B2A0B8}" type="presOf" srcId="{95541057-3FC8-7A47-B976-C30EE39465D4}" destId="{10CECCEC-3B96-5C4E-A92B-C6A5014CECE5}" srcOrd="0" destOrd="0" presId="urn:microsoft.com/office/officeart/2008/layout/AlternatingHexagons"/>
    <dgm:cxn modelId="{C279C6E8-E5EB-F849-B807-7D3309F18FE8}" type="presOf" srcId="{346D66D1-219A-424B-A332-EE0DBF8C9DE4}" destId="{9ABDA1C1-A32A-5B4B-A8B1-43CF91B045F5}" srcOrd="0" destOrd="0" presId="urn:microsoft.com/office/officeart/2008/layout/AlternatingHexagons"/>
    <dgm:cxn modelId="{05F29EFA-9D05-B24E-8C6B-76246CF05DD1}" type="presOf" srcId="{641C646F-3EAF-7449-BD93-7F53AB508CDF}" destId="{D31E436E-3006-524A-A5D4-540C91B49595}" srcOrd="0" destOrd="0" presId="urn:microsoft.com/office/officeart/2008/layout/AlternatingHexagons"/>
    <dgm:cxn modelId="{5A8D7769-3AB8-1648-8A59-3E0ED9EFB71D}" type="presParOf" srcId="{10CECCEC-3B96-5C4E-A92B-C6A5014CECE5}" destId="{0C868E98-A285-3440-B4DE-D0EE544EB41C}" srcOrd="0" destOrd="0" presId="urn:microsoft.com/office/officeart/2008/layout/AlternatingHexagons"/>
    <dgm:cxn modelId="{C45191DF-E9D5-9D43-8BB2-8E7C74CCC87D}" type="presParOf" srcId="{0C868E98-A285-3440-B4DE-D0EE544EB41C}" destId="{CB58023F-6392-7940-914A-4052F89A8F3B}" srcOrd="0" destOrd="0" presId="urn:microsoft.com/office/officeart/2008/layout/AlternatingHexagons"/>
    <dgm:cxn modelId="{60A94908-BC6D-0541-80B2-8E2548AF484A}" type="presParOf" srcId="{0C868E98-A285-3440-B4DE-D0EE544EB41C}" destId="{BB10DE36-44B0-4045-A506-B381BD8BF132}" srcOrd="1" destOrd="0" presId="urn:microsoft.com/office/officeart/2008/layout/AlternatingHexagons"/>
    <dgm:cxn modelId="{84E7C672-42A3-7C46-9874-8AFBB5E6292E}" type="presParOf" srcId="{0C868E98-A285-3440-B4DE-D0EE544EB41C}" destId="{700441BE-8338-B547-9E35-78C50ADAC9FE}" srcOrd="2" destOrd="0" presId="urn:microsoft.com/office/officeart/2008/layout/AlternatingHexagons"/>
    <dgm:cxn modelId="{FCFF1D5F-474B-4F43-B23E-E312E569C045}" type="presParOf" srcId="{0C868E98-A285-3440-B4DE-D0EE544EB41C}" destId="{8BE96F72-2147-604C-AD25-52BAE5BE8339}" srcOrd="3" destOrd="0" presId="urn:microsoft.com/office/officeart/2008/layout/AlternatingHexagons"/>
    <dgm:cxn modelId="{A84C06CA-4929-2441-A422-3F893B09AF56}" type="presParOf" srcId="{0C868E98-A285-3440-B4DE-D0EE544EB41C}" destId="{D31E436E-3006-524A-A5D4-540C91B49595}" srcOrd="4" destOrd="0" presId="urn:microsoft.com/office/officeart/2008/layout/AlternatingHexagons"/>
    <dgm:cxn modelId="{67B13895-9CAE-BB44-88A0-80BFAAEAB719}" type="presParOf" srcId="{10CECCEC-3B96-5C4E-A92B-C6A5014CECE5}" destId="{F6C8C29E-5BD8-C84B-8773-D89B7D1E4B81}" srcOrd="1" destOrd="0" presId="urn:microsoft.com/office/officeart/2008/layout/AlternatingHexagons"/>
    <dgm:cxn modelId="{4F2BB97D-1C26-5E46-BBE6-F03E2AB2E3AD}" type="presParOf" srcId="{10CECCEC-3B96-5C4E-A92B-C6A5014CECE5}" destId="{D410B818-F757-374E-AB6A-A4ED965239F8}" srcOrd="2" destOrd="0" presId="urn:microsoft.com/office/officeart/2008/layout/AlternatingHexagons"/>
    <dgm:cxn modelId="{CA149E14-13C3-A34F-A2B6-A79ECA82863B}" type="presParOf" srcId="{D410B818-F757-374E-AB6A-A4ED965239F8}" destId="{3AC771A4-58BC-F942-BCBB-A8FBF83B9832}" srcOrd="0" destOrd="0" presId="urn:microsoft.com/office/officeart/2008/layout/AlternatingHexagons"/>
    <dgm:cxn modelId="{71AA0FA0-5470-3241-B77F-3D41C332EC8D}" type="presParOf" srcId="{D410B818-F757-374E-AB6A-A4ED965239F8}" destId="{17712A18-4D1B-2C41-B25E-FB1B077A94F2}" srcOrd="1" destOrd="0" presId="urn:microsoft.com/office/officeart/2008/layout/AlternatingHexagons"/>
    <dgm:cxn modelId="{70089009-2A5D-CB46-86A7-A46757A9D0B7}" type="presParOf" srcId="{D410B818-F757-374E-AB6A-A4ED965239F8}" destId="{D50115DA-BF43-FC4E-9B60-5BE0158FC247}" srcOrd="2" destOrd="0" presId="urn:microsoft.com/office/officeart/2008/layout/AlternatingHexagons"/>
    <dgm:cxn modelId="{C7C0BBAB-7888-8647-9D98-6E956749A90C}" type="presParOf" srcId="{D410B818-F757-374E-AB6A-A4ED965239F8}" destId="{5F14E0E1-6D2E-D14D-A59A-7F78B296AD7D}" srcOrd="3" destOrd="0" presId="urn:microsoft.com/office/officeart/2008/layout/AlternatingHexagons"/>
    <dgm:cxn modelId="{0951601A-ABE9-EA49-BDA7-45EB2F33A8D6}" type="presParOf" srcId="{D410B818-F757-374E-AB6A-A4ED965239F8}" destId="{9ABDA1C1-A32A-5B4B-A8B1-43CF91B045F5}" srcOrd="4" destOrd="0" presId="urn:microsoft.com/office/officeart/2008/layout/AlternatingHexagons"/>
    <dgm:cxn modelId="{B7DD45DF-927C-A746-B0E8-872FF3599274}" type="presParOf" srcId="{10CECCEC-3B96-5C4E-A92B-C6A5014CECE5}" destId="{040AAF37-8A27-824D-AA30-BFC1A16498A8}" srcOrd="3" destOrd="0" presId="urn:microsoft.com/office/officeart/2008/layout/AlternatingHexagons"/>
    <dgm:cxn modelId="{54859528-1E09-4048-A785-C7CDDA0B55D9}" type="presParOf" srcId="{10CECCEC-3B96-5C4E-A92B-C6A5014CECE5}" destId="{395FAA40-2243-9C45-B51C-9871FB0E927C}" srcOrd="4" destOrd="0" presId="urn:microsoft.com/office/officeart/2008/layout/AlternatingHexagons"/>
    <dgm:cxn modelId="{8EE4AB90-D5B1-0946-BD45-714A7D27BE08}" type="presParOf" srcId="{395FAA40-2243-9C45-B51C-9871FB0E927C}" destId="{D2A3FABF-21AC-9F40-A22B-177FC8DA623A}" srcOrd="0" destOrd="0" presId="urn:microsoft.com/office/officeart/2008/layout/AlternatingHexagons"/>
    <dgm:cxn modelId="{4FB9AFD8-69B4-5C4D-9113-2365FC81860B}" type="presParOf" srcId="{395FAA40-2243-9C45-B51C-9871FB0E927C}" destId="{D7B1554D-5BCD-CA4D-A1E9-EB573535F71B}" srcOrd="1" destOrd="0" presId="urn:microsoft.com/office/officeart/2008/layout/AlternatingHexagons"/>
    <dgm:cxn modelId="{C5127E2B-E0A0-D240-ACDA-91D7CC4A45AE}" type="presParOf" srcId="{395FAA40-2243-9C45-B51C-9871FB0E927C}" destId="{4D275F9C-6D87-0944-968B-AAB882B17DCC}" srcOrd="2" destOrd="0" presId="urn:microsoft.com/office/officeart/2008/layout/AlternatingHexagons"/>
    <dgm:cxn modelId="{FCBE9CE6-CD69-604F-91BF-FE67FBF5AB67}" type="presParOf" srcId="{395FAA40-2243-9C45-B51C-9871FB0E927C}" destId="{F48E9FA1-1D13-484E-A61E-1BC28F7058C8}" srcOrd="3" destOrd="0" presId="urn:microsoft.com/office/officeart/2008/layout/AlternatingHexagons"/>
    <dgm:cxn modelId="{C3EBFDCC-795F-FE4E-963A-FFEDE830FE1E}" type="presParOf" srcId="{395FAA40-2243-9C45-B51C-9871FB0E927C}" destId="{5AE3B552-453A-3F43-86F9-6F19502C9D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2A732E-0210-D743-B7DA-27E87F60839D}" type="doc">
      <dgm:prSet loTypeId="urn:microsoft.com/office/officeart/2005/8/layout/radial5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B4A93AB-4DA3-0C4C-A2C6-3A19C301E5F2}">
      <dgm:prSet phldrT="[Text]"/>
      <dgm:spPr/>
      <dgm:t>
        <a:bodyPr/>
        <a:lstStyle/>
        <a:p>
          <a:r>
            <a:rPr lang="en-US" altLang="zh-CN" dirty="0"/>
            <a:t>Tech</a:t>
          </a:r>
          <a:r>
            <a:rPr lang="zh-CN" altLang="en-US" dirty="0"/>
            <a:t> </a:t>
          </a:r>
          <a:r>
            <a:rPr lang="en-US" altLang="zh-CN" dirty="0"/>
            <a:t>Skill</a:t>
          </a:r>
          <a:endParaRPr lang="en-US" dirty="0"/>
        </a:p>
      </dgm:t>
    </dgm:pt>
    <dgm:pt modelId="{2950C50C-73DF-1A4D-AE86-C0C0211C45AD}" type="parTrans" cxnId="{9FCDCEDE-7FF8-EE4A-8331-02E43E3065BE}">
      <dgm:prSet/>
      <dgm:spPr/>
      <dgm:t>
        <a:bodyPr/>
        <a:lstStyle/>
        <a:p>
          <a:endParaRPr lang="en-US"/>
        </a:p>
      </dgm:t>
    </dgm:pt>
    <dgm:pt modelId="{E916A973-75ED-F74C-BA08-87FE2AF42705}" type="sibTrans" cxnId="{9FCDCEDE-7FF8-EE4A-8331-02E43E3065BE}">
      <dgm:prSet/>
      <dgm:spPr/>
      <dgm:t>
        <a:bodyPr/>
        <a:lstStyle/>
        <a:p>
          <a:endParaRPr lang="en-US"/>
        </a:p>
      </dgm:t>
    </dgm:pt>
    <dgm:pt modelId="{07EFEC34-C984-7545-AD00-5F9E9E7F52DC}">
      <dgm:prSet phldrT="[Text]"/>
      <dgm:spPr/>
      <dgm:t>
        <a:bodyPr/>
        <a:lstStyle/>
        <a:p>
          <a:r>
            <a:rPr lang="en-US" altLang="zh-CN" dirty="0"/>
            <a:t>NLP</a:t>
          </a:r>
          <a:endParaRPr lang="en-US" dirty="0"/>
        </a:p>
      </dgm:t>
    </dgm:pt>
    <dgm:pt modelId="{A39ADF6E-418C-734B-9C49-3D21A2F1C8D5}" type="parTrans" cxnId="{FDEEB4B8-56E3-314A-B886-C9B20B8A0DF3}">
      <dgm:prSet/>
      <dgm:spPr/>
      <dgm:t>
        <a:bodyPr/>
        <a:lstStyle/>
        <a:p>
          <a:endParaRPr lang="en-US"/>
        </a:p>
      </dgm:t>
    </dgm:pt>
    <dgm:pt modelId="{9462A57C-E2B9-924D-9F17-7530F3629EB5}" type="sibTrans" cxnId="{FDEEB4B8-56E3-314A-B886-C9B20B8A0DF3}">
      <dgm:prSet/>
      <dgm:spPr/>
      <dgm:t>
        <a:bodyPr/>
        <a:lstStyle/>
        <a:p>
          <a:endParaRPr lang="en-US"/>
        </a:p>
      </dgm:t>
    </dgm:pt>
    <dgm:pt modelId="{335E82F3-20E7-214B-8B8D-C9618212510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Engineer</a:t>
          </a:r>
          <a:endParaRPr lang="en-US" dirty="0"/>
        </a:p>
      </dgm:t>
    </dgm:pt>
    <dgm:pt modelId="{5B3B293A-8B75-594F-A97D-FF4A40D22F2A}" type="parTrans" cxnId="{095BBAC9-CB2D-AF41-AEEA-F3217D3DA6B5}">
      <dgm:prSet/>
      <dgm:spPr/>
      <dgm:t>
        <a:bodyPr/>
        <a:lstStyle/>
        <a:p>
          <a:endParaRPr lang="en-US"/>
        </a:p>
      </dgm:t>
    </dgm:pt>
    <dgm:pt modelId="{090549B0-743B-7944-96A8-D8FD6DE45EB2}" type="sibTrans" cxnId="{095BBAC9-CB2D-AF41-AEEA-F3217D3DA6B5}">
      <dgm:prSet/>
      <dgm:spPr/>
      <dgm:t>
        <a:bodyPr/>
        <a:lstStyle/>
        <a:p>
          <a:endParaRPr lang="en-US"/>
        </a:p>
      </dgm:t>
    </dgm:pt>
    <dgm:pt modelId="{272825B8-BFBD-FB45-B748-4FEB7689CA20}">
      <dgm:prSet phldrT="[Text]"/>
      <dgm:spPr/>
      <dgm:t>
        <a:bodyPr/>
        <a:lstStyle/>
        <a:p>
          <a:r>
            <a:rPr lang="en-US" altLang="zh-CN" dirty="0"/>
            <a:t>AI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/>
            <a:t>Full</a:t>
          </a:r>
          <a:r>
            <a:rPr lang="zh-CN" altLang="en-US" dirty="0"/>
            <a:t> </a:t>
          </a:r>
          <a:r>
            <a:rPr lang="en-US" altLang="zh-CN" dirty="0"/>
            <a:t>Stuck</a:t>
          </a:r>
          <a:endParaRPr lang="en-US" dirty="0"/>
        </a:p>
      </dgm:t>
    </dgm:pt>
    <dgm:pt modelId="{06B83203-8CE3-1941-B8D1-BBB6A8D10000}" type="parTrans" cxnId="{17424CC6-532A-5D4B-AA58-C88A746D5C07}">
      <dgm:prSet/>
      <dgm:spPr/>
      <dgm:t>
        <a:bodyPr/>
        <a:lstStyle/>
        <a:p>
          <a:endParaRPr lang="en-US"/>
        </a:p>
      </dgm:t>
    </dgm:pt>
    <dgm:pt modelId="{864FB7B3-6DBF-1543-8460-C24D97C84519}" type="sibTrans" cxnId="{17424CC6-532A-5D4B-AA58-C88A746D5C07}">
      <dgm:prSet/>
      <dgm:spPr/>
      <dgm:t>
        <a:bodyPr/>
        <a:lstStyle/>
        <a:p>
          <a:endParaRPr lang="en-US"/>
        </a:p>
      </dgm:t>
    </dgm:pt>
    <dgm:pt modelId="{90418D4C-8A61-1C42-A756-67DF210B60EA}" type="pres">
      <dgm:prSet presAssocID="{F72A732E-0210-D743-B7DA-27E87F6083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B4860A-6087-D240-9DA8-D01CAD7C0C53}" type="pres">
      <dgm:prSet presAssocID="{2B4A93AB-4DA3-0C4C-A2C6-3A19C301E5F2}" presName="centerShape" presStyleLbl="node0" presStyleIdx="0" presStyleCnt="1"/>
      <dgm:spPr/>
    </dgm:pt>
    <dgm:pt modelId="{938B9C45-62C4-D440-9B22-0F35389EBA97}" type="pres">
      <dgm:prSet presAssocID="{A39ADF6E-418C-734B-9C49-3D21A2F1C8D5}" presName="parTrans" presStyleLbl="sibTrans2D1" presStyleIdx="0" presStyleCnt="3"/>
      <dgm:spPr/>
    </dgm:pt>
    <dgm:pt modelId="{C85FF9F8-0150-2B4D-8E5C-3D0ABA00B8FC}" type="pres">
      <dgm:prSet presAssocID="{A39ADF6E-418C-734B-9C49-3D21A2F1C8D5}" presName="connectorText" presStyleLbl="sibTrans2D1" presStyleIdx="0" presStyleCnt="3"/>
      <dgm:spPr/>
    </dgm:pt>
    <dgm:pt modelId="{EFC66735-08D9-0942-8824-EA38A68BEA13}" type="pres">
      <dgm:prSet presAssocID="{07EFEC34-C984-7545-AD00-5F9E9E7F52DC}" presName="node" presStyleLbl="node1" presStyleIdx="0" presStyleCnt="3" custScaleX="83414" custScaleY="83414">
        <dgm:presLayoutVars>
          <dgm:bulletEnabled val="1"/>
        </dgm:presLayoutVars>
      </dgm:prSet>
      <dgm:spPr/>
    </dgm:pt>
    <dgm:pt modelId="{C820AB78-EE9D-6946-A702-7EF64E50D505}" type="pres">
      <dgm:prSet presAssocID="{5B3B293A-8B75-594F-A97D-FF4A40D22F2A}" presName="parTrans" presStyleLbl="sibTrans2D1" presStyleIdx="1" presStyleCnt="3"/>
      <dgm:spPr/>
    </dgm:pt>
    <dgm:pt modelId="{31306FBE-7EB7-1A44-856D-CBA3EEB93697}" type="pres">
      <dgm:prSet presAssocID="{5B3B293A-8B75-594F-A97D-FF4A40D22F2A}" presName="connectorText" presStyleLbl="sibTrans2D1" presStyleIdx="1" presStyleCnt="3"/>
      <dgm:spPr/>
    </dgm:pt>
    <dgm:pt modelId="{6977174A-E19B-6E41-8ED1-B3CC31A8B29D}" type="pres">
      <dgm:prSet presAssocID="{335E82F3-20E7-214B-8B8D-C96182125100}" presName="node" presStyleLbl="node1" presStyleIdx="1" presStyleCnt="3" custScaleX="86454" custScaleY="86454">
        <dgm:presLayoutVars>
          <dgm:bulletEnabled val="1"/>
        </dgm:presLayoutVars>
      </dgm:prSet>
      <dgm:spPr/>
    </dgm:pt>
    <dgm:pt modelId="{3EC8A9E0-D478-0A45-982F-76462CC58A91}" type="pres">
      <dgm:prSet presAssocID="{06B83203-8CE3-1941-B8D1-BBB6A8D10000}" presName="parTrans" presStyleLbl="sibTrans2D1" presStyleIdx="2" presStyleCnt="3"/>
      <dgm:spPr/>
    </dgm:pt>
    <dgm:pt modelId="{052141CA-FDC6-1446-84B7-F74A299C7E7D}" type="pres">
      <dgm:prSet presAssocID="{06B83203-8CE3-1941-B8D1-BBB6A8D10000}" presName="connectorText" presStyleLbl="sibTrans2D1" presStyleIdx="2" presStyleCnt="3"/>
      <dgm:spPr/>
    </dgm:pt>
    <dgm:pt modelId="{25F50649-2640-714D-8BC5-B78542EC288F}" type="pres">
      <dgm:prSet presAssocID="{272825B8-BFBD-FB45-B748-4FEB7689CA20}" presName="node" presStyleLbl="node1" presStyleIdx="2" presStyleCnt="3" custScaleX="92710" custScaleY="92710">
        <dgm:presLayoutVars>
          <dgm:bulletEnabled val="1"/>
        </dgm:presLayoutVars>
      </dgm:prSet>
      <dgm:spPr/>
    </dgm:pt>
  </dgm:ptLst>
  <dgm:cxnLst>
    <dgm:cxn modelId="{A4BE5C16-B735-F249-BBE5-5DBE207D2FB4}" type="presOf" srcId="{07EFEC34-C984-7545-AD00-5F9E9E7F52DC}" destId="{EFC66735-08D9-0942-8824-EA38A68BEA13}" srcOrd="0" destOrd="0" presId="urn:microsoft.com/office/officeart/2005/8/layout/radial5"/>
    <dgm:cxn modelId="{58BF191E-DDBD-8148-9F84-BE5CA34EC9DB}" type="presOf" srcId="{272825B8-BFBD-FB45-B748-4FEB7689CA20}" destId="{25F50649-2640-714D-8BC5-B78542EC288F}" srcOrd="0" destOrd="0" presId="urn:microsoft.com/office/officeart/2005/8/layout/radial5"/>
    <dgm:cxn modelId="{0A13FA54-455C-1840-955F-945AF7CE3EC9}" type="presOf" srcId="{06B83203-8CE3-1941-B8D1-BBB6A8D10000}" destId="{052141CA-FDC6-1446-84B7-F74A299C7E7D}" srcOrd="1" destOrd="0" presId="urn:microsoft.com/office/officeart/2005/8/layout/radial5"/>
    <dgm:cxn modelId="{C0B95595-A0EF-0748-9D3F-47D385E23862}" type="presOf" srcId="{2B4A93AB-4DA3-0C4C-A2C6-3A19C301E5F2}" destId="{51B4860A-6087-D240-9DA8-D01CAD7C0C53}" srcOrd="0" destOrd="0" presId="urn:microsoft.com/office/officeart/2005/8/layout/radial5"/>
    <dgm:cxn modelId="{50FDBAA0-EB57-8944-9241-862A53F4566A}" type="presOf" srcId="{A39ADF6E-418C-734B-9C49-3D21A2F1C8D5}" destId="{938B9C45-62C4-D440-9B22-0F35389EBA97}" srcOrd="0" destOrd="0" presId="urn:microsoft.com/office/officeart/2005/8/layout/radial5"/>
    <dgm:cxn modelId="{C815B6A2-1E54-D548-A2A8-F13E9BE9EF38}" type="presOf" srcId="{5B3B293A-8B75-594F-A97D-FF4A40D22F2A}" destId="{C820AB78-EE9D-6946-A702-7EF64E50D505}" srcOrd="0" destOrd="0" presId="urn:microsoft.com/office/officeart/2005/8/layout/radial5"/>
    <dgm:cxn modelId="{909815A4-5431-E54D-83F6-6AC8BBA22416}" type="presOf" srcId="{06B83203-8CE3-1941-B8D1-BBB6A8D10000}" destId="{3EC8A9E0-D478-0A45-982F-76462CC58A91}" srcOrd="0" destOrd="0" presId="urn:microsoft.com/office/officeart/2005/8/layout/radial5"/>
    <dgm:cxn modelId="{796C62A9-446B-7D4D-9BE6-477D60054B0A}" type="presOf" srcId="{335E82F3-20E7-214B-8B8D-C96182125100}" destId="{6977174A-E19B-6E41-8ED1-B3CC31A8B29D}" srcOrd="0" destOrd="0" presId="urn:microsoft.com/office/officeart/2005/8/layout/radial5"/>
    <dgm:cxn modelId="{FDEEB4B8-56E3-314A-B886-C9B20B8A0DF3}" srcId="{2B4A93AB-4DA3-0C4C-A2C6-3A19C301E5F2}" destId="{07EFEC34-C984-7545-AD00-5F9E9E7F52DC}" srcOrd="0" destOrd="0" parTransId="{A39ADF6E-418C-734B-9C49-3D21A2F1C8D5}" sibTransId="{9462A57C-E2B9-924D-9F17-7530F3629EB5}"/>
    <dgm:cxn modelId="{5D38E4B8-AAAC-014B-A59D-17CF10554937}" type="presOf" srcId="{5B3B293A-8B75-594F-A97D-FF4A40D22F2A}" destId="{31306FBE-7EB7-1A44-856D-CBA3EEB93697}" srcOrd="1" destOrd="0" presId="urn:microsoft.com/office/officeart/2005/8/layout/radial5"/>
    <dgm:cxn modelId="{17424CC6-532A-5D4B-AA58-C88A746D5C07}" srcId="{2B4A93AB-4DA3-0C4C-A2C6-3A19C301E5F2}" destId="{272825B8-BFBD-FB45-B748-4FEB7689CA20}" srcOrd="2" destOrd="0" parTransId="{06B83203-8CE3-1941-B8D1-BBB6A8D10000}" sibTransId="{864FB7B3-6DBF-1543-8460-C24D97C84519}"/>
    <dgm:cxn modelId="{095BBAC9-CB2D-AF41-AEEA-F3217D3DA6B5}" srcId="{2B4A93AB-4DA3-0C4C-A2C6-3A19C301E5F2}" destId="{335E82F3-20E7-214B-8B8D-C96182125100}" srcOrd="1" destOrd="0" parTransId="{5B3B293A-8B75-594F-A97D-FF4A40D22F2A}" sibTransId="{090549B0-743B-7944-96A8-D8FD6DE45EB2}"/>
    <dgm:cxn modelId="{5121DCCC-AD26-6441-BBCF-A047C3D20332}" type="presOf" srcId="{F72A732E-0210-D743-B7DA-27E87F60839D}" destId="{90418D4C-8A61-1C42-A756-67DF210B60EA}" srcOrd="0" destOrd="0" presId="urn:microsoft.com/office/officeart/2005/8/layout/radial5"/>
    <dgm:cxn modelId="{9FCDCEDE-7FF8-EE4A-8331-02E43E3065BE}" srcId="{F72A732E-0210-D743-B7DA-27E87F60839D}" destId="{2B4A93AB-4DA3-0C4C-A2C6-3A19C301E5F2}" srcOrd="0" destOrd="0" parTransId="{2950C50C-73DF-1A4D-AE86-C0C0211C45AD}" sibTransId="{E916A973-75ED-F74C-BA08-87FE2AF42705}"/>
    <dgm:cxn modelId="{EDABB3E4-4135-B34E-B8A1-7B665D439FFC}" type="presOf" srcId="{A39ADF6E-418C-734B-9C49-3D21A2F1C8D5}" destId="{C85FF9F8-0150-2B4D-8E5C-3D0ABA00B8FC}" srcOrd="1" destOrd="0" presId="urn:microsoft.com/office/officeart/2005/8/layout/radial5"/>
    <dgm:cxn modelId="{A0C3177C-75C9-D644-86EF-5C15A95E670F}" type="presParOf" srcId="{90418D4C-8A61-1C42-A756-67DF210B60EA}" destId="{51B4860A-6087-D240-9DA8-D01CAD7C0C53}" srcOrd="0" destOrd="0" presId="urn:microsoft.com/office/officeart/2005/8/layout/radial5"/>
    <dgm:cxn modelId="{F1E880B1-E308-8D46-9CBB-BC6B317657B1}" type="presParOf" srcId="{90418D4C-8A61-1C42-A756-67DF210B60EA}" destId="{938B9C45-62C4-D440-9B22-0F35389EBA97}" srcOrd="1" destOrd="0" presId="urn:microsoft.com/office/officeart/2005/8/layout/radial5"/>
    <dgm:cxn modelId="{CF478813-8217-D849-8CCC-190BDC77450C}" type="presParOf" srcId="{938B9C45-62C4-D440-9B22-0F35389EBA97}" destId="{C85FF9F8-0150-2B4D-8E5C-3D0ABA00B8FC}" srcOrd="0" destOrd="0" presId="urn:microsoft.com/office/officeart/2005/8/layout/radial5"/>
    <dgm:cxn modelId="{8CB6D598-5877-2343-A57C-86D4199A9F71}" type="presParOf" srcId="{90418D4C-8A61-1C42-A756-67DF210B60EA}" destId="{EFC66735-08D9-0942-8824-EA38A68BEA13}" srcOrd="2" destOrd="0" presId="urn:microsoft.com/office/officeart/2005/8/layout/radial5"/>
    <dgm:cxn modelId="{2F074F02-E95D-4B41-93DC-6B2860A95F8C}" type="presParOf" srcId="{90418D4C-8A61-1C42-A756-67DF210B60EA}" destId="{C820AB78-EE9D-6946-A702-7EF64E50D505}" srcOrd="3" destOrd="0" presId="urn:microsoft.com/office/officeart/2005/8/layout/radial5"/>
    <dgm:cxn modelId="{C0DB45DE-85C4-B34D-AF05-901B0E81EA96}" type="presParOf" srcId="{C820AB78-EE9D-6946-A702-7EF64E50D505}" destId="{31306FBE-7EB7-1A44-856D-CBA3EEB93697}" srcOrd="0" destOrd="0" presId="urn:microsoft.com/office/officeart/2005/8/layout/radial5"/>
    <dgm:cxn modelId="{64778193-4A8A-7344-9785-16ADA1300F28}" type="presParOf" srcId="{90418D4C-8A61-1C42-A756-67DF210B60EA}" destId="{6977174A-E19B-6E41-8ED1-B3CC31A8B29D}" srcOrd="4" destOrd="0" presId="urn:microsoft.com/office/officeart/2005/8/layout/radial5"/>
    <dgm:cxn modelId="{09A5C938-F4DD-324C-BECB-008DD2010A95}" type="presParOf" srcId="{90418D4C-8A61-1C42-A756-67DF210B60EA}" destId="{3EC8A9E0-D478-0A45-982F-76462CC58A91}" srcOrd="5" destOrd="0" presId="urn:microsoft.com/office/officeart/2005/8/layout/radial5"/>
    <dgm:cxn modelId="{03EFFA3A-677C-AE47-867A-60DBA8B82828}" type="presParOf" srcId="{3EC8A9E0-D478-0A45-982F-76462CC58A91}" destId="{052141CA-FDC6-1446-84B7-F74A299C7E7D}" srcOrd="0" destOrd="0" presId="urn:microsoft.com/office/officeart/2005/8/layout/radial5"/>
    <dgm:cxn modelId="{016929F7-BE61-3146-A38B-1D83F2C9140B}" type="presParOf" srcId="{90418D4C-8A61-1C42-A756-67DF210B60EA}" destId="{25F50649-2640-714D-8BC5-B78542EC288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A83DB6-7243-B54A-AA57-6FC51C8032AC}" type="doc">
      <dgm:prSet loTypeId="urn:microsoft.com/office/officeart/2008/layout/Lined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A992E-12DF-EE46-85E2-3AEDD0D9AE58}">
      <dgm:prSet/>
      <dgm:spPr/>
      <dgm:t>
        <a:bodyPr/>
        <a:lstStyle/>
        <a:p>
          <a:r>
            <a:rPr lang="en-US" dirty="0"/>
            <a:t>201</a:t>
          </a:r>
          <a:r>
            <a:rPr lang="en-US" altLang="zh-CN" dirty="0"/>
            <a:t>9</a:t>
          </a:r>
          <a:r>
            <a:rPr lang="en-US" dirty="0"/>
            <a:t>-</a:t>
          </a:r>
          <a:r>
            <a:rPr lang="en-US" altLang="zh-CN" dirty="0"/>
            <a:t>2020</a:t>
          </a:r>
          <a:endParaRPr lang="en-CN" dirty="0"/>
        </a:p>
      </dgm:t>
    </dgm:pt>
    <dgm:pt modelId="{80BF1C90-E342-274F-8255-6DEA9AA6E46B}" type="parTrans" cxnId="{AE6BDECC-8EB3-D740-B524-5F8D08E84E8E}">
      <dgm:prSet/>
      <dgm:spPr/>
      <dgm:t>
        <a:bodyPr/>
        <a:lstStyle/>
        <a:p>
          <a:endParaRPr lang="en-US"/>
        </a:p>
      </dgm:t>
    </dgm:pt>
    <dgm:pt modelId="{B314E6A3-9E8B-B04D-AF8B-7A67112826A1}" type="sibTrans" cxnId="{AE6BDECC-8EB3-D740-B524-5F8D08E84E8E}">
      <dgm:prSet/>
      <dgm:spPr/>
      <dgm:t>
        <a:bodyPr/>
        <a:lstStyle/>
        <a:p>
          <a:endParaRPr lang="en-US"/>
        </a:p>
      </dgm:t>
    </dgm:pt>
    <dgm:pt modelId="{869E98C0-BDC9-7243-B916-18E123C26A23}">
      <dgm:prSet/>
      <dgm:spPr/>
      <dgm:t>
        <a:bodyPr/>
        <a:lstStyle/>
        <a:p>
          <a:r>
            <a:rPr lang="en-US" altLang="zh-CN" dirty="0"/>
            <a:t>Studying</a:t>
          </a:r>
          <a:r>
            <a:rPr lang="zh-CN" altLang="en-US" dirty="0"/>
            <a:t> </a:t>
          </a:r>
          <a:r>
            <a:rPr lang="en-US" altLang="zh-CN" dirty="0"/>
            <a:t>for</a:t>
          </a:r>
          <a:r>
            <a:rPr lang="zh-CN" altLang="en-US" dirty="0"/>
            <a:t> </a:t>
          </a:r>
          <a:r>
            <a:rPr lang="en-US" altLang="zh-CN" dirty="0"/>
            <a:t>Master</a:t>
          </a:r>
          <a:endParaRPr lang="en-CN" dirty="0"/>
        </a:p>
      </dgm:t>
    </dgm:pt>
    <dgm:pt modelId="{AEF24F9C-286A-EF4F-965D-2F0AEBA5E105}" type="parTrans" cxnId="{F795BC79-CE99-A64B-9D4F-771189D81794}">
      <dgm:prSet/>
      <dgm:spPr/>
      <dgm:t>
        <a:bodyPr/>
        <a:lstStyle/>
        <a:p>
          <a:endParaRPr lang="en-US"/>
        </a:p>
      </dgm:t>
    </dgm:pt>
    <dgm:pt modelId="{7E493720-9F27-894F-8D40-E89B26F36C6D}" type="sibTrans" cxnId="{F795BC79-CE99-A64B-9D4F-771189D81794}">
      <dgm:prSet/>
      <dgm:spPr/>
      <dgm:t>
        <a:bodyPr/>
        <a:lstStyle/>
        <a:p>
          <a:endParaRPr lang="en-US"/>
        </a:p>
      </dgm:t>
    </dgm:pt>
    <dgm:pt modelId="{C0461217-9646-0548-A33F-24D3AF928E9E}">
      <dgm:prSet/>
      <dgm:spPr/>
      <dgm:t>
        <a:bodyPr/>
        <a:lstStyle/>
        <a:p>
          <a:r>
            <a:rPr lang="en-CN" dirty="0"/>
            <a:t>	</a:t>
          </a:r>
          <a:r>
            <a:rPr lang="en-US" altLang="zh-CN" dirty="0"/>
            <a:t>Al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/>
            <a:t>Full</a:t>
          </a:r>
          <a:r>
            <a:rPr lang="zh-CN" altLang="en-US" dirty="0"/>
            <a:t> </a:t>
          </a:r>
          <a:r>
            <a:rPr lang="en-US" altLang="zh-CN" dirty="0"/>
            <a:t>Stuck</a:t>
          </a:r>
          <a:r>
            <a:rPr lang="zh-CN" altLang="en-US" dirty="0"/>
            <a:t> </a:t>
          </a:r>
          <a:r>
            <a:rPr lang="en-US" altLang="zh-CN" dirty="0"/>
            <a:t>NLP</a:t>
          </a:r>
          <a:endParaRPr lang="en-CN" dirty="0"/>
        </a:p>
      </dgm:t>
    </dgm:pt>
    <dgm:pt modelId="{AFC2AAC2-9246-A049-913D-59F2B771EBBA}" type="parTrans" cxnId="{49110744-45E4-D542-B2BA-6416CE842110}">
      <dgm:prSet/>
      <dgm:spPr/>
      <dgm:t>
        <a:bodyPr/>
        <a:lstStyle/>
        <a:p>
          <a:endParaRPr lang="en-US"/>
        </a:p>
      </dgm:t>
    </dgm:pt>
    <dgm:pt modelId="{21E15029-0384-5644-8BD8-294341DE0125}" type="sibTrans" cxnId="{49110744-45E4-D542-B2BA-6416CE842110}">
      <dgm:prSet/>
      <dgm:spPr/>
      <dgm:t>
        <a:bodyPr/>
        <a:lstStyle/>
        <a:p>
          <a:endParaRPr lang="en-US"/>
        </a:p>
      </dgm:t>
    </dgm:pt>
    <dgm:pt modelId="{054BA18E-C269-4243-BAAC-F78CBD4AF799}">
      <dgm:prSet/>
      <dgm:spPr/>
      <dgm:t>
        <a:bodyPr/>
        <a:lstStyle/>
        <a:p>
          <a:r>
            <a:rPr lang="en-US" altLang="zh-CN" dirty="0"/>
            <a:t>2020.02</a:t>
          </a:r>
          <a:r>
            <a:rPr lang="zh-CN" altLang="en-US" dirty="0"/>
            <a:t> </a:t>
          </a:r>
          <a:r>
            <a:rPr lang="en-US" altLang="zh-CN" dirty="0"/>
            <a:t>–</a:t>
          </a:r>
          <a:r>
            <a:rPr lang="zh-CN" altLang="en-US" dirty="0"/>
            <a:t> </a:t>
          </a:r>
          <a:r>
            <a:rPr lang="en-US" altLang="zh-CN" dirty="0"/>
            <a:t>2020.05</a:t>
          </a:r>
          <a:endParaRPr lang="en-CN" dirty="0"/>
        </a:p>
      </dgm:t>
    </dgm:pt>
    <dgm:pt modelId="{6EE56D47-2945-FA4D-844E-534D4326331F}" type="parTrans" cxnId="{E4221D8B-CF07-224A-92AE-4D548F1A56DA}">
      <dgm:prSet/>
      <dgm:spPr/>
      <dgm:t>
        <a:bodyPr/>
        <a:lstStyle/>
        <a:p>
          <a:endParaRPr lang="en-US"/>
        </a:p>
      </dgm:t>
    </dgm:pt>
    <dgm:pt modelId="{CB2EEC4C-ABB1-DB49-AD2A-7F3A311ACD17}" type="sibTrans" cxnId="{E4221D8B-CF07-224A-92AE-4D548F1A56DA}">
      <dgm:prSet/>
      <dgm:spPr/>
      <dgm:t>
        <a:bodyPr/>
        <a:lstStyle/>
        <a:p>
          <a:endParaRPr lang="en-US"/>
        </a:p>
      </dgm:t>
    </dgm:pt>
    <dgm:pt modelId="{C506317E-03D4-1143-B568-25D00DBEFA58}">
      <dgm:prSet/>
      <dgm:spPr/>
      <dgm:t>
        <a:bodyPr/>
        <a:lstStyle/>
        <a:p>
          <a:r>
            <a:rPr lang="en-US" dirty="0"/>
            <a:t>	</a:t>
          </a:r>
          <a:r>
            <a:rPr lang="en-US" b="0" i="0" dirty="0"/>
            <a:t>Neural Machine Translation</a:t>
          </a:r>
          <a:r>
            <a:rPr lang="zh-CN" altLang="en-US" dirty="0"/>
            <a:t> </a:t>
          </a:r>
          <a:endParaRPr lang="en-US" dirty="0"/>
        </a:p>
      </dgm:t>
    </dgm:pt>
    <dgm:pt modelId="{516DDD51-D226-374C-ABFB-D6AF72C88F6B}" type="parTrans" cxnId="{63A4BCE7-7D2A-324A-B60B-246454AD6D3E}">
      <dgm:prSet/>
      <dgm:spPr/>
      <dgm:t>
        <a:bodyPr/>
        <a:lstStyle/>
        <a:p>
          <a:endParaRPr lang="en-US"/>
        </a:p>
      </dgm:t>
    </dgm:pt>
    <dgm:pt modelId="{64C25BD6-800F-704E-B9F8-4D8D1914F9CC}" type="sibTrans" cxnId="{63A4BCE7-7D2A-324A-B60B-246454AD6D3E}">
      <dgm:prSet/>
      <dgm:spPr/>
      <dgm:t>
        <a:bodyPr/>
        <a:lstStyle/>
        <a:p>
          <a:endParaRPr lang="en-US"/>
        </a:p>
      </dgm:t>
    </dgm:pt>
    <dgm:pt modelId="{D7E27498-0132-0945-AFA2-CE93BF2E1074}">
      <dgm:prSet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 </a:t>
          </a:r>
          <a:r>
            <a:rPr lang="en-US" altLang="zh-CN" dirty="0"/>
            <a:t>Star</a:t>
          </a:r>
          <a:r>
            <a:rPr lang="zh-CN" altLang="en-US" dirty="0"/>
            <a:t> </a:t>
          </a:r>
          <a:r>
            <a:rPr lang="en-US" altLang="zh-CN" dirty="0"/>
            <a:t>I2R</a:t>
          </a:r>
          <a:endParaRPr lang="en-US" dirty="0"/>
        </a:p>
      </dgm:t>
    </dgm:pt>
    <dgm:pt modelId="{4DA6CFD9-C26C-FE47-ABA9-EDCDF33BCE11}" type="parTrans" cxnId="{65844069-1B6F-1D44-8241-6B6B15E67BD4}">
      <dgm:prSet/>
      <dgm:spPr/>
      <dgm:t>
        <a:bodyPr/>
        <a:lstStyle/>
        <a:p>
          <a:endParaRPr lang="en-US"/>
        </a:p>
      </dgm:t>
    </dgm:pt>
    <dgm:pt modelId="{850829AD-41CB-B847-BEEC-826F23A740B4}" type="sibTrans" cxnId="{65844069-1B6F-1D44-8241-6B6B15E67BD4}">
      <dgm:prSet/>
      <dgm:spPr/>
      <dgm:t>
        <a:bodyPr/>
        <a:lstStyle/>
        <a:p>
          <a:endParaRPr lang="en-US"/>
        </a:p>
      </dgm:t>
    </dgm:pt>
    <dgm:pt modelId="{699899A4-AF70-9341-A618-F9A6ED7E4455}" type="pres">
      <dgm:prSet presAssocID="{86A83DB6-7243-B54A-AA57-6FC51C8032AC}" presName="vert0" presStyleCnt="0">
        <dgm:presLayoutVars>
          <dgm:dir/>
          <dgm:animOne val="branch"/>
          <dgm:animLvl val="lvl"/>
        </dgm:presLayoutVars>
      </dgm:prSet>
      <dgm:spPr/>
    </dgm:pt>
    <dgm:pt modelId="{727D73DD-7DE1-154F-8687-73B7AE0B9CEC}" type="pres">
      <dgm:prSet presAssocID="{4FFA992E-12DF-EE46-85E2-3AEDD0D9AE58}" presName="thickLine" presStyleLbl="alignNode1" presStyleIdx="0" presStyleCnt="6"/>
      <dgm:spPr/>
    </dgm:pt>
    <dgm:pt modelId="{36D00D28-F1C6-F344-8055-26D185593418}" type="pres">
      <dgm:prSet presAssocID="{4FFA992E-12DF-EE46-85E2-3AEDD0D9AE58}" presName="horz1" presStyleCnt="0"/>
      <dgm:spPr/>
    </dgm:pt>
    <dgm:pt modelId="{B465DC9F-5EFD-3F4D-ABF9-D3FC3E60F106}" type="pres">
      <dgm:prSet presAssocID="{4FFA992E-12DF-EE46-85E2-3AEDD0D9AE58}" presName="tx1" presStyleLbl="revTx" presStyleIdx="0" presStyleCnt="6"/>
      <dgm:spPr/>
    </dgm:pt>
    <dgm:pt modelId="{C39F5315-C989-1344-99E6-D9FA26BF0DE2}" type="pres">
      <dgm:prSet presAssocID="{4FFA992E-12DF-EE46-85E2-3AEDD0D9AE58}" presName="vert1" presStyleCnt="0"/>
      <dgm:spPr/>
    </dgm:pt>
    <dgm:pt modelId="{D5E48680-518F-0B44-BA54-17254C7B370D}" type="pres">
      <dgm:prSet presAssocID="{869E98C0-BDC9-7243-B916-18E123C26A23}" presName="thickLine" presStyleLbl="alignNode1" presStyleIdx="1" presStyleCnt="6"/>
      <dgm:spPr/>
    </dgm:pt>
    <dgm:pt modelId="{5B08B3C4-3010-554F-9F6E-E4D3CB6F666A}" type="pres">
      <dgm:prSet presAssocID="{869E98C0-BDC9-7243-B916-18E123C26A23}" presName="horz1" presStyleCnt="0"/>
      <dgm:spPr/>
    </dgm:pt>
    <dgm:pt modelId="{46E0CF12-3537-DD48-A5CF-A076F48670BC}" type="pres">
      <dgm:prSet presAssocID="{869E98C0-BDC9-7243-B916-18E123C26A23}" presName="tx1" presStyleLbl="revTx" presStyleIdx="1" presStyleCnt="6"/>
      <dgm:spPr/>
    </dgm:pt>
    <dgm:pt modelId="{25E6D380-A613-C643-B6A4-71C399F05EBA}" type="pres">
      <dgm:prSet presAssocID="{869E98C0-BDC9-7243-B916-18E123C26A23}" presName="vert1" presStyleCnt="0"/>
      <dgm:spPr/>
    </dgm:pt>
    <dgm:pt modelId="{91E31B5E-134F-4B4B-A6D2-66F6BCA9438D}" type="pres">
      <dgm:prSet presAssocID="{C0461217-9646-0548-A33F-24D3AF928E9E}" presName="thickLine" presStyleLbl="alignNode1" presStyleIdx="2" presStyleCnt="6"/>
      <dgm:spPr/>
    </dgm:pt>
    <dgm:pt modelId="{096B727B-1EFA-1C46-9467-784710DA77DE}" type="pres">
      <dgm:prSet presAssocID="{C0461217-9646-0548-A33F-24D3AF928E9E}" presName="horz1" presStyleCnt="0"/>
      <dgm:spPr/>
    </dgm:pt>
    <dgm:pt modelId="{EB6A6DD0-38C3-1448-87E9-11FB9BFEF82D}" type="pres">
      <dgm:prSet presAssocID="{C0461217-9646-0548-A33F-24D3AF928E9E}" presName="tx1" presStyleLbl="revTx" presStyleIdx="2" presStyleCnt="6"/>
      <dgm:spPr/>
    </dgm:pt>
    <dgm:pt modelId="{61374019-2321-C847-9766-E3C0182E1C9C}" type="pres">
      <dgm:prSet presAssocID="{C0461217-9646-0548-A33F-24D3AF928E9E}" presName="vert1" presStyleCnt="0"/>
      <dgm:spPr/>
    </dgm:pt>
    <dgm:pt modelId="{28F2F1D3-4900-4F43-BC45-BF4C329238B4}" type="pres">
      <dgm:prSet presAssocID="{054BA18E-C269-4243-BAAC-F78CBD4AF799}" presName="thickLine" presStyleLbl="alignNode1" presStyleIdx="3" presStyleCnt="6"/>
      <dgm:spPr/>
    </dgm:pt>
    <dgm:pt modelId="{8483FCB4-6CC9-B243-8828-92E503D72FAE}" type="pres">
      <dgm:prSet presAssocID="{054BA18E-C269-4243-BAAC-F78CBD4AF799}" presName="horz1" presStyleCnt="0"/>
      <dgm:spPr/>
    </dgm:pt>
    <dgm:pt modelId="{E807D308-FB69-024D-858E-31819D9C1204}" type="pres">
      <dgm:prSet presAssocID="{054BA18E-C269-4243-BAAC-F78CBD4AF799}" presName="tx1" presStyleLbl="revTx" presStyleIdx="3" presStyleCnt="6"/>
      <dgm:spPr/>
    </dgm:pt>
    <dgm:pt modelId="{48602E17-D927-6A4C-9561-4386BE52D417}" type="pres">
      <dgm:prSet presAssocID="{054BA18E-C269-4243-BAAC-F78CBD4AF799}" presName="vert1" presStyleCnt="0"/>
      <dgm:spPr/>
    </dgm:pt>
    <dgm:pt modelId="{CB9CD424-86C9-6846-82F1-05C5B4E4573B}" type="pres">
      <dgm:prSet presAssocID="{D7E27498-0132-0945-AFA2-CE93BF2E1074}" presName="thickLine" presStyleLbl="alignNode1" presStyleIdx="4" presStyleCnt="6"/>
      <dgm:spPr/>
    </dgm:pt>
    <dgm:pt modelId="{7751EC4A-CB59-3041-8228-1F98E6290F80}" type="pres">
      <dgm:prSet presAssocID="{D7E27498-0132-0945-AFA2-CE93BF2E1074}" presName="horz1" presStyleCnt="0"/>
      <dgm:spPr/>
    </dgm:pt>
    <dgm:pt modelId="{6FF96F5C-B677-D247-9819-99DDBE58A14B}" type="pres">
      <dgm:prSet presAssocID="{D7E27498-0132-0945-AFA2-CE93BF2E1074}" presName="tx1" presStyleLbl="revTx" presStyleIdx="4" presStyleCnt="6"/>
      <dgm:spPr/>
    </dgm:pt>
    <dgm:pt modelId="{F37887D6-9BC7-B04F-A858-066F52012021}" type="pres">
      <dgm:prSet presAssocID="{D7E27498-0132-0945-AFA2-CE93BF2E1074}" presName="vert1" presStyleCnt="0"/>
      <dgm:spPr/>
    </dgm:pt>
    <dgm:pt modelId="{844BE396-D236-8343-94FA-57661031AEB9}" type="pres">
      <dgm:prSet presAssocID="{C506317E-03D4-1143-B568-25D00DBEFA58}" presName="thickLine" presStyleLbl="alignNode1" presStyleIdx="5" presStyleCnt="6"/>
      <dgm:spPr/>
    </dgm:pt>
    <dgm:pt modelId="{D17FE6B3-7775-6D49-B777-0D9C3BE5AE94}" type="pres">
      <dgm:prSet presAssocID="{C506317E-03D4-1143-B568-25D00DBEFA58}" presName="horz1" presStyleCnt="0"/>
      <dgm:spPr/>
    </dgm:pt>
    <dgm:pt modelId="{DE60C44E-E2F0-EF47-B7F2-358B07D8E876}" type="pres">
      <dgm:prSet presAssocID="{C506317E-03D4-1143-B568-25D00DBEFA58}" presName="tx1" presStyleLbl="revTx" presStyleIdx="5" presStyleCnt="6"/>
      <dgm:spPr/>
    </dgm:pt>
    <dgm:pt modelId="{C0A30A63-5237-9C4E-93D4-8C4A39B110B1}" type="pres">
      <dgm:prSet presAssocID="{C506317E-03D4-1143-B568-25D00DBEFA58}" presName="vert1" presStyleCnt="0"/>
      <dgm:spPr/>
    </dgm:pt>
  </dgm:ptLst>
  <dgm:cxnLst>
    <dgm:cxn modelId="{D4CAAF5F-2F88-0247-A63B-BF44CA8BED35}" type="presOf" srcId="{869E98C0-BDC9-7243-B916-18E123C26A23}" destId="{46E0CF12-3537-DD48-A5CF-A076F48670BC}" srcOrd="0" destOrd="0" presId="urn:microsoft.com/office/officeart/2008/layout/LinedList"/>
    <dgm:cxn modelId="{49110744-45E4-D542-B2BA-6416CE842110}" srcId="{86A83DB6-7243-B54A-AA57-6FC51C8032AC}" destId="{C0461217-9646-0548-A33F-24D3AF928E9E}" srcOrd="2" destOrd="0" parTransId="{AFC2AAC2-9246-A049-913D-59F2B771EBBA}" sibTransId="{21E15029-0384-5644-8BD8-294341DE0125}"/>
    <dgm:cxn modelId="{65844069-1B6F-1D44-8241-6B6B15E67BD4}" srcId="{86A83DB6-7243-B54A-AA57-6FC51C8032AC}" destId="{D7E27498-0132-0945-AFA2-CE93BF2E1074}" srcOrd="4" destOrd="0" parTransId="{4DA6CFD9-C26C-FE47-ABA9-EDCDF33BCE11}" sibTransId="{850829AD-41CB-B847-BEEC-826F23A740B4}"/>
    <dgm:cxn modelId="{F795BC79-CE99-A64B-9D4F-771189D81794}" srcId="{86A83DB6-7243-B54A-AA57-6FC51C8032AC}" destId="{869E98C0-BDC9-7243-B916-18E123C26A23}" srcOrd="1" destOrd="0" parTransId="{AEF24F9C-286A-EF4F-965D-2F0AEBA5E105}" sibTransId="{7E493720-9F27-894F-8D40-E89B26F36C6D}"/>
    <dgm:cxn modelId="{E4221D8B-CF07-224A-92AE-4D548F1A56DA}" srcId="{86A83DB6-7243-B54A-AA57-6FC51C8032AC}" destId="{054BA18E-C269-4243-BAAC-F78CBD4AF799}" srcOrd="3" destOrd="0" parTransId="{6EE56D47-2945-FA4D-844E-534D4326331F}" sibTransId="{CB2EEC4C-ABB1-DB49-AD2A-7F3A311ACD17}"/>
    <dgm:cxn modelId="{4801F8A8-F57C-5846-95B1-7CB7F6510434}" type="presOf" srcId="{054BA18E-C269-4243-BAAC-F78CBD4AF799}" destId="{E807D308-FB69-024D-858E-31819D9C1204}" srcOrd="0" destOrd="0" presId="urn:microsoft.com/office/officeart/2008/layout/LinedList"/>
    <dgm:cxn modelId="{329FF0A9-91C3-2844-B806-CEAC1DD5A173}" type="presOf" srcId="{86A83DB6-7243-B54A-AA57-6FC51C8032AC}" destId="{699899A4-AF70-9341-A618-F9A6ED7E4455}" srcOrd="0" destOrd="0" presId="urn:microsoft.com/office/officeart/2008/layout/LinedList"/>
    <dgm:cxn modelId="{676404B6-1B56-284C-8C65-FEE433723B3F}" type="presOf" srcId="{4FFA992E-12DF-EE46-85E2-3AEDD0D9AE58}" destId="{B465DC9F-5EFD-3F4D-ABF9-D3FC3E60F106}" srcOrd="0" destOrd="0" presId="urn:microsoft.com/office/officeart/2008/layout/LinedList"/>
    <dgm:cxn modelId="{AE6BDECC-8EB3-D740-B524-5F8D08E84E8E}" srcId="{86A83DB6-7243-B54A-AA57-6FC51C8032AC}" destId="{4FFA992E-12DF-EE46-85E2-3AEDD0D9AE58}" srcOrd="0" destOrd="0" parTransId="{80BF1C90-E342-274F-8255-6DEA9AA6E46B}" sibTransId="{B314E6A3-9E8B-B04D-AF8B-7A67112826A1}"/>
    <dgm:cxn modelId="{EE8981D5-5973-DF4C-9CB1-E71E05D8ABFC}" type="presOf" srcId="{D7E27498-0132-0945-AFA2-CE93BF2E1074}" destId="{6FF96F5C-B677-D247-9819-99DDBE58A14B}" srcOrd="0" destOrd="0" presId="urn:microsoft.com/office/officeart/2008/layout/LinedList"/>
    <dgm:cxn modelId="{2B3F69DE-EAD1-F642-AE0C-73EF1A1AB897}" type="presOf" srcId="{C0461217-9646-0548-A33F-24D3AF928E9E}" destId="{EB6A6DD0-38C3-1448-87E9-11FB9BFEF82D}" srcOrd="0" destOrd="0" presId="urn:microsoft.com/office/officeart/2008/layout/LinedList"/>
    <dgm:cxn modelId="{9CBAD6E0-B7C0-954B-8D27-417309615BC3}" type="presOf" srcId="{C506317E-03D4-1143-B568-25D00DBEFA58}" destId="{DE60C44E-E2F0-EF47-B7F2-358B07D8E876}" srcOrd="0" destOrd="0" presId="urn:microsoft.com/office/officeart/2008/layout/LinedList"/>
    <dgm:cxn modelId="{63A4BCE7-7D2A-324A-B60B-246454AD6D3E}" srcId="{86A83DB6-7243-B54A-AA57-6FC51C8032AC}" destId="{C506317E-03D4-1143-B568-25D00DBEFA58}" srcOrd="5" destOrd="0" parTransId="{516DDD51-D226-374C-ABFB-D6AF72C88F6B}" sibTransId="{64C25BD6-800F-704E-B9F8-4D8D1914F9CC}"/>
    <dgm:cxn modelId="{4CAFD790-FE32-E347-BBFA-DC935045FD60}" type="presParOf" srcId="{699899A4-AF70-9341-A618-F9A6ED7E4455}" destId="{727D73DD-7DE1-154F-8687-73B7AE0B9CEC}" srcOrd="0" destOrd="0" presId="urn:microsoft.com/office/officeart/2008/layout/LinedList"/>
    <dgm:cxn modelId="{3B41DD01-017C-FA40-8784-8945FAA4B10C}" type="presParOf" srcId="{699899A4-AF70-9341-A618-F9A6ED7E4455}" destId="{36D00D28-F1C6-F344-8055-26D185593418}" srcOrd="1" destOrd="0" presId="urn:microsoft.com/office/officeart/2008/layout/LinedList"/>
    <dgm:cxn modelId="{53D5AD93-BF0B-3C4C-8427-681759AA7F71}" type="presParOf" srcId="{36D00D28-F1C6-F344-8055-26D185593418}" destId="{B465DC9F-5EFD-3F4D-ABF9-D3FC3E60F106}" srcOrd="0" destOrd="0" presId="urn:microsoft.com/office/officeart/2008/layout/LinedList"/>
    <dgm:cxn modelId="{27809010-3AC3-1E42-ACD2-212720C74AC7}" type="presParOf" srcId="{36D00D28-F1C6-F344-8055-26D185593418}" destId="{C39F5315-C989-1344-99E6-D9FA26BF0DE2}" srcOrd="1" destOrd="0" presId="urn:microsoft.com/office/officeart/2008/layout/LinedList"/>
    <dgm:cxn modelId="{35BDF2AA-2425-2E4A-8B94-1B8F29419949}" type="presParOf" srcId="{699899A4-AF70-9341-A618-F9A6ED7E4455}" destId="{D5E48680-518F-0B44-BA54-17254C7B370D}" srcOrd="2" destOrd="0" presId="urn:microsoft.com/office/officeart/2008/layout/LinedList"/>
    <dgm:cxn modelId="{7D2D0613-F0CE-984C-9D63-F7C4D70AB705}" type="presParOf" srcId="{699899A4-AF70-9341-A618-F9A6ED7E4455}" destId="{5B08B3C4-3010-554F-9F6E-E4D3CB6F666A}" srcOrd="3" destOrd="0" presId="urn:microsoft.com/office/officeart/2008/layout/LinedList"/>
    <dgm:cxn modelId="{723CA0CE-E4EC-F548-8B26-FF32D27F09E4}" type="presParOf" srcId="{5B08B3C4-3010-554F-9F6E-E4D3CB6F666A}" destId="{46E0CF12-3537-DD48-A5CF-A076F48670BC}" srcOrd="0" destOrd="0" presId="urn:microsoft.com/office/officeart/2008/layout/LinedList"/>
    <dgm:cxn modelId="{8A927140-8B09-DA40-80A2-96817F3CCA3E}" type="presParOf" srcId="{5B08B3C4-3010-554F-9F6E-E4D3CB6F666A}" destId="{25E6D380-A613-C643-B6A4-71C399F05EBA}" srcOrd="1" destOrd="0" presId="urn:microsoft.com/office/officeart/2008/layout/LinedList"/>
    <dgm:cxn modelId="{DE3CE290-918D-7246-82CA-60B9C8ED70C7}" type="presParOf" srcId="{699899A4-AF70-9341-A618-F9A6ED7E4455}" destId="{91E31B5E-134F-4B4B-A6D2-66F6BCA9438D}" srcOrd="4" destOrd="0" presId="urn:microsoft.com/office/officeart/2008/layout/LinedList"/>
    <dgm:cxn modelId="{AEB021A3-296B-CA49-9956-9E711DD666AD}" type="presParOf" srcId="{699899A4-AF70-9341-A618-F9A6ED7E4455}" destId="{096B727B-1EFA-1C46-9467-784710DA77DE}" srcOrd="5" destOrd="0" presId="urn:microsoft.com/office/officeart/2008/layout/LinedList"/>
    <dgm:cxn modelId="{B7298C9F-6BA9-FD42-90D7-1D1C1097D772}" type="presParOf" srcId="{096B727B-1EFA-1C46-9467-784710DA77DE}" destId="{EB6A6DD0-38C3-1448-87E9-11FB9BFEF82D}" srcOrd="0" destOrd="0" presId="urn:microsoft.com/office/officeart/2008/layout/LinedList"/>
    <dgm:cxn modelId="{38D36946-09F2-5B4D-B8A0-9DE95D71CECD}" type="presParOf" srcId="{096B727B-1EFA-1C46-9467-784710DA77DE}" destId="{61374019-2321-C847-9766-E3C0182E1C9C}" srcOrd="1" destOrd="0" presId="urn:microsoft.com/office/officeart/2008/layout/LinedList"/>
    <dgm:cxn modelId="{21E13E33-EE1F-454A-A97B-62AA2EFA98A4}" type="presParOf" srcId="{699899A4-AF70-9341-A618-F9A6ED7E4455}" destId="{28F2F1D3-4900-4F43-BC45-BF4C329238B4}" srcOrd="6" destOrd="0" presId="urn:microsoft.com/office/officeart/2008/layout/LinedList"/>
    <dgm:cxn modelId="{87FB3E0A-69C7-3546-8247-EA3F3001FCBC}" type="presParOf" srcId="{699899A4-AF70-9341-A618-F9A6ED7E4455}" destId="{8483FCB4-6CC9-B243-8828-92E503D72FAE}" srcOrd="7" destOrd="0" presId="urn:microsoft.com/office/officeart/2008/layout/LinedList"/>
    <dgm:cxn modelId="{E4E9940E-7773-654D-BC2D-91D54C78A682}" type="presParOf" srcId="{8483FCB4-6CC9-B243-8828-92E503D72FAE}" destId="{E807D308-FB69-024D-858E-31819D9C1204}" srcOrd="0" destOrd="0" presId="urn:microsoft.com/office/officeart/2008/layout/LinedList"/>
    <dgm:cxn modelId="{240D7724-2D2C-B64C-805D-19CB7E45626E}" type="presParOf" srcId="{8483FCB4-6CC9-B243-8828-92E503D72FAE}" destId="{48602E17-D927-6A4C-9561-4386BE52D417}" srcOrd="1" destOrd="0" presId="urn:microsoft.com/office/officeart/2008/layout/LinedList"/>
    <dgm:cxn modelId="{AD5299B7-054E-6B47-87C4-2528687B3CA0}" type="presParOf" srcId="{699899A4-AF70-9341-A618-F9A6ED7E4455}" destId="{CB9CD424-86C9-6846-82F1-05C5B4E4573B}" srcOrd="8" destOrd="0" presId="urn:microsoft.com/office/officeart/2008/layout/LinedList"/>
    <dgm:cxn modelId="{30A57128-9915-7E41-8AA1-0BAAC4B638E3}" type="presParOf" srcId="{699899A4-AF70-9341-A618-F9A6ED7E4455}" destId="{7751EC4A-CB59-3041-8228-1F98E6290F80}" srcOrd="9" destOrd="0" presId="urn:microsoft.com/office/officeart/2008/layout/LinedList"/>
    <dgm:cxn modelId="{1D395257-B052-FF47-AEC2-2443E8445315}" type="presParOf" srcId="{7751EC4A-CB59-3041-8228-1F98E6290F80}" destId="{6FF96F5C-B677-D247-9819-99DDBE58A14B}" srcOrd="0" destOrd="0" presId="urn:microsoft.com/office/officeart/2008/layout/LinedList"/>
    <dgm:cxn modelId="{29031F94-AC19-0941-8AAE-96A4A78C3EFF}" type="presParOf" srcId="{7751EC4A-CB59-3041-8228-1F98E6290F80}" destId="{F37887D6-9BC7-B04F-A858-066F52012021}" srcOrd="1" destOrd="0" presId="urn:microsoft.com/office/officeart/2008/layout/LinedList"/>
    <dgm:cxn modelId="{2F02D4BB-5AFF-6B42-9807-55F6135FC828}" type="presParOf" srcId="{699899A4-AF70-9341-A618-F9A6ED7E4455}" destId="{844BE396-D236-8343-94FA-57661031AEB9}" srcOrd="10" destOrd="0" presId="urn:microsoft.com/office/officeart/2008/layout/LinedList"/>
    <dgm:cxn modelId="{166075C1-7EC2-2B41-A0AF-AD292B3DE43A}" type="presParOf" srcId="{699899A4-AF70-9341-A618-F9A6ED7E4455}" destId="{D17FE6B3-7775-6D49-B777-0D9C3BE5AE94}" srcOrd="11" destOrd="0" presId="urn:microsoft.com/office/officeart/2008/layout/LinedList"/>
    <dgm:cxn modelId="{A6C1C259-3474-8C47-A5F6-74D92581ADCE}" type="presParOf" srcId="{D17FE6B3-7775-6D49-B777-0D9C3BE5AE94}" destId="{DE60C44E-E2F0-EF47-B7F2-358B07D8E876}" srcOrd="0" destOrd="0" presId="urn:microsoft.com/office/officeart/2008/layout/LinedList"/>
    <dgm:cxn modelId="{12C46D18-69AA-7143-83CB-B198A69DB1B6}" type="presParOf" srcId="{D17FE6B3-7775-6D49-B777-0D9C3BE5AE94}" destId="{C0A30A63-5237-9C4E-93D4-8C4A39B110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541057-3FC8-7A47-B976-C30EE39465D4}" type="doc">
      <dgm:prSet loTypeId="urn:microsoft.com/office/officeart/2008/layout/AlternatingHexagons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068A11-D73A-6C4C-B578-A5B5BE5A1743}">
      <dgm:prSet phldrT="[Text]" custT="1"/>
      <dgm:spPr/>
      <dgm:t>
        <a:bodyPr/>
        <a:lstStyle/>
        <a:p>
          <a:r>
            <a:rPr lang="en-US" altLang="zh-CN" sz="1200" b="1" dirty="0"/>
            <a:t>Python</a:t>
          </a:r>
          <a:endParaRPr lang="en-US" sz="1000" b="1" dirty="0"/>
        </a:p>
      </dgm:t>
    </dgm:pt>
    <dgm:pt modelId="{8688E6B3-E6E6-4646-9C12-50A9821D79B1}" type="parTrans" cxnId="{EF2A708D-7CE4-D142-8468-AC17EE5A3CDB}">
      <dgm:prSet/>
      <dgm:spPr/>
      <dgm:t>
        <a:bodyPr/>
        <a:lstStyle/>
        <a:p>
          <a:endParaRPr lang="en-US"/>
        </a:p>
      </dgm:t>
    </dgm:pt>
    <dgm:pt modelId="{641C646F-3EAF-7449-BD93-7F53AB508CDF}" type="sibTrans" cxnId="{EF2A708D-7CE4-D142-8468-AC17EE5A3CDB}">
      <dgm:prSet/>
      <dgm:spPr>
        <a:noFill/>
      </dgm:spPr>
      <dgm:t>
        <a:bodyPr/>
        <a:lstStyle/>
        <a:p>
          <a:endParaRPr lang="en-US"/>
        </a:p>
      </dgm:t>
    </dgm:pt>
    <dgm:pt modelId="{C7EEDD0A-60F6-654F-8237-C7CF55909D7E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Docker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D7F8E82E-59F2-5C48-894D-3D5FBD57F4EB}" type="parTrans" cxnId="{1F6F98B2-3460-EE4F-A3F8-56A30D96241D}">
      <dgm:prSet/>
      <dgm:spPr/>
      <dgm:t>
        <a:bodyPr/>
        <a:lstStyle/>
        <a:p>
          <a:endParaRPr lang="en-US"/>
        </a:p>
      </dgm:t>
    </dgm:pt>
    <dgm:pt modelId="{346D66D1-219A-424B-A332-EE0DBF8C9DE4}" type="sibTrans" cxnId="{1F6F98B2-3460-EE4F-A3F8-56A30D96241D}">
      <dgm:prSet custT="1"/>
      <dgm:spPr/>
      <dgm:t>
        <a:bodyPr/>
        <a:lstStyle/>
        <a:p>
          <a:r>
            <a:rPr lang="en-US" altLang="zh-CN" sz="1200" b="1" kern="1200" dirty="0" err="1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PyTorch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16F4A9D5-3669-7745-95DA-E470BC7BB218}">
      <dgm:prSet phldrT="[Text]" custT="1"/>
      <dgm:spPr/>
      <dgm:t>
        <a:bodyPr/>
        <a:lstStyle/>
        <a:p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NLP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F26A6E9C-77DA-1C4E-BF2C-9A4BF8415BA2}" type="parTrans" cxnId="{9D678030-CD0D-184E-9A99-B3DAD351FC66}">
      <dgm:prSet/>
      <dgm:spPr/>
      <dgm:t>
        <a:bodyPr/>
        <a:lstStyle/>
        <a:p>
          <a:endParaRPr lang="en-US"/>
        </a:p>
      </dgm:t>
    </dgm:pt>
    <dgm:pt modelId="{5144AEAA-B2FE-1C42-B19C-B6E5F646D3FD}" type="sibTrans" cxnId="{9D678030-CD0D-184E-9A99-B3DAD351FC66}">
      <dgm:prSet/>
      <dgm:spPr>
        <a:noFill/>
      </dgm:spPr>
      <dgm:t>
        <a:bodyPr/>
        <a:lstStyle/>
        <a:p>
          <a:endParaRPr lang="en-US"/>
        </a:p>
      </dgm:t>
    </dgm:pt>
    <dgm:pt modelId="{10CECCEC-3B96-5C4E-A92B-C6A5014CECE5}" type="pres">
      <dgm:prSet presAssocID="{95541057-3FC8-7A47-B976-C30EE39465D4}" presName="Name0" presStyleCnt="0">
        <dgm:presLayoutVars>
          <dgm:chMax/>
          <dgm:chPref/>
          <dgm:dir/>
          <dgm:animLvl val="lvl"/>
        </dgm:presLayoutVars>
      </dgm:prSet>
      <dgm:spPr/>
    </dgm:pt>
    <dgm:pt modelId="{0C868E98-A285-3440-B4DE-D0EE544EB41C}" type="pres">
      <dgm:prSet presAssocID="{91068A11-D73A-6C4C-B578-A5B5BE5A1743}" presName="composite" presStyleCnt="0"/>
      <dgm:spPr/>
    </dgm:pt>
    <dgm:pt modelId="{CB58023F-6392-7940-914A-4052F89A8F3B}" type="pres">
      <dgm:prSet presAssocID="{91068A11-D73A-6C4C-B578-A5B5BE5A174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B10DE36-44B0-4045-A506-B381BD8BF132}" type="pres">
      <dgm:prSet presAssocID="{91068A11-D73A-6C4C-B578-A5B5BE5A174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00441BE-8338-B547-9E35-78C50ADAC9FE}" type="pres">
      <dgm:prSet presAssocID="{91068A11-D73A-6C4C-B578-A5B5BE5A1743}" presName="BalanceSpacing" presStyleCnt="0"/>
      <dgm:spPr/>
    </dgm:pt>
    <dgm:pt modelId="{8BE96F72-2147-604C-AD25-52BAE5BE8339}" type="pres">
      <dgm:prSet presAssocID="{91068A11-D73A-6C4C-B578-A5B5BE5A1743}" presName="BalanceSpacing1" presStyleCnt="0"/>
      <dgm:spPr/>
    </dgm:pt>
    <dgm:pt modelId="{D31E436E-3006-524A-A5D4-540C91B49595}" type="pres">
      <dgm:prSet presAssocID="{641C646F-3EAF-7449-BD93-7F53AB508CDF}" presName="Accent1Text" presStyleLbl="node1" presStyleIdx="1" presStyleCnt="6"/>
      <dgm:spPr/>
    </dgm:pt>
    <dgm:pt modelId="{F6C8C29E-5BD8-C84B-8773-D89B7D1E4B81}" type="pres">
      <dgm:prSet presAssocID="{641C646F-3EAF-7449-BD93-7F53AB508CDF}" presName="spaceBetweenRectangles" presStyleCnt="0"/>
      <dgm:spPr/>
    </dgm:pt>
    <dgm:pt modelId="{D410B818-F757-374E-AB6A-A4ED965239F8}" type="pres">
      <dgm:prSet presAssocID="{C7EEDD0A-60F6-654F-8237-C7CF55909D7E}" presName="composite" presStyleCnt="0"/>
      <dgm:spPr/>
    </dgm:pt>
    <dgm:pt modelId="{3AC771A4-58BC-F942-BCBB-A8FBF83B9832}" type="pres">
      <dgm:prSet presAssocID="{C7EEDD0A-60F6-654F-8237-C7CF55909D7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7712A18-4D1B-2C41-B25E-FB1B077A94F2}" type="pres">
      <dgm:prSet presAssocID="{C7EEDD0A-60F6-654F-8237-C7CF55909D7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0115DA-BF43-FC4E-9B60-5BE0158FC247}" type="pres">
      <dgm:prSet presAssocID="{C7EEDD0A-60F6-654F-8237-C7CF55909D7E}" presName="BalanceSpacing" presStyleCnt="0"/>
      <dgm:spPr/>
    </dgm:pt>
    <dgm:pt modelId="{5F14E0E1-6D2E-D14D-A59A-7F78B296AD7D}" type="pres">
      <dgm:prSet presAssocID="{C7EEDD0A-60F6-654F-8237-C7CF55909D7E}" presName="BalanceSpacing1" presStyleCnt="0"/>
      <dgm:spPr/>
    </dgm:pt>
    <dgm:pt modelId="{9ABDA1C1-A32A-5B4B-A8B1-43CF91B045F5}" type="pres">
      <dgm:prSet presAssocID="{346D66D1-219A-424B-A332-EE0DBF8C9DE4}" presName="Accent1Text" presStyleLbl="node1" presStyleIdx="3" presStyleCnt="6"/>
      <dgm:spPr/>
    </dgm:pt>
    <dgm:pt modelId="{040AAF37-8A27-824D-AA30-BFC1A16498A8}" type="pres">
      <dgm:prSet presAssocID="{346D66D1-219A-424B-A332-EE0DBF8C9DE4}" presName="spaceBetweenRectangles" presStyleCnt="0"/>
      <dgm:spPr/>
    </dgm:pt>
    <dgm:pt modelId="{395FAA40-2243-9C45-B51C-9871FB0E927C}" type="pres">
      <dgm:prSet presAssocID="{16F4A9D5-3669-7745-95DA-E470BC7BB218}" presName="composite" presStyleCnt="0"/>
      <dgm:spPr/>
    </dgm:pt>
    <dgm:pt modelId="{D2A3FABF-21AC-9F40-A22B-177FC8DA623A}" type="pres">
      <dgm:prSet presAssocID="{16F4A9D5-3669-7745-95DA-E470BC7BB21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7B1554D-5BCD-CA4D-A1E9-EB573535F71B}" type="pres">
      <dgm:prSet presAssocID="{16F4A9D5-3669-7745-95DA-E470BC7BB21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D275F9C-6D87-0944-968B-AAB882B17DCC}" type="pres">
      <dgm:prSet presAssocID="{16F4A9D5-3669-7745-95DA-E470BC7BB218}" presName="BalanceSpacing" presStyleCnt="0"/>
      <dgm:spPr/>
    </dgm:pt>
    <dgm:pt modelId="{F48E9FA1-1D13-484E-A61E-1BC28F7058C8}" type="pres">
      <dgm:prSet presAssocID="{16F4A9D5-3669-7745-95DA-E470BC7BB218}" presName="BalanceSpacing1" presStyleCnt="0"/>
      <dgm:spPr/>
    </dgm:pt>
    <dgm:pt modelId="{5AE3B552-453A-3F43-86F9-6F19502C9DE2}" type="pres">
      <dgm:prSet presAssocID="{5144AEAA-B2FE-1C42-B19C-B6E5F646D3FD}" presName="Accent1Text" presStyleLbl="node1" presStyleIdx="5" presStyleCnt="6"/>
      <dgm:spPr/>
    </dgm:pt>
  </dgm:ptLst>
  <dgm:cxnLst>
    <dgm:cxn modelId="{B171CF06-E66D-B445-BCAB-1CCF8D83100A}" type="presOf" srcId="{16F4A9D5-3669-7745-95DA-E470BC7BB218}" destId="{D2A3FABF-21AC-9F40-A22B-177FC8DA623A}" srcOrd="0" destOrd="0" presId="urn:microsoft.com/office/officeart/2008/layout/AlternatingHexagons"/>
    <dgm:cxn modelId="{9D678030-CD0D-184E-9A99-B3DAD351FC66}" srcId="{95541057-3FC8-7A47-B976-C30EE39465D4}" destId="{16F4A9D5-3669-7745-95DA-E470BC7BB218}" srcOrd="2" destOrd="0" parTransId="{F26A6E9C-77DA-1C4E-BF2C-9A4BF8415BA2}" sibTransId="{5144AEAA-B2FE-1C42-B19C-B6E5F646D3FD}"/>
    <dgm:cxn modelId="{842B6667-AFB5-3B40-9F5E-DDE5426C5607}" type="presOf" srcId="{C7EEDD0A-60F6-654F-8237-C7CF55909D7E}" destId="{3AC771A4-58BC-F942-BCBB-A8FBF83B9832}" srcOrd="0" destOrd="0" presId="urn:microsoft.com/office/officeart/2008/layout/AlternatingHexagons"/>
    <dgm:cxn modelId="{18B1BD59-2D50-0D48-B43D-92CD19A83BBD}" type="presOf" srcId="{5144AEAA-B2FE-1C42-B19C-B6E5F646D3FD}" destId="{5AE3B552-453A-3F43-86F9-6F19502C9DE2}" srcOrd="0" destOrd="0" presId="urn:microsoft.com/office/officeart/2008/layout/AlternatingHexagons"/>
    <dgm:cxn modelId="{15FAFB7F-69E7-B54C-853A-247991F128D0}" type="presOf" srcId="{91068A11-D73A-6C4C-B578-A5B5BE5A1743}" destId="{CB58023F-6392-7940-914A-4052F89A8F3B}" srcOrd="0" destOrd="0" presId="urn:microsoft.com/office/officeart/2008/layout/AlternatingHexagons"/>
    <dgm:cxn modelId="{EF2A708D-7CE4-D142-8468-AC17EE5A3CDB}" srcId="{95541057-3FC8-7A47-B976-C30EE39465D4}" destId="{91068A11-D73A-6C4C-B578-A5B5BE5A1743}" srcOrd="0" destOrd="0" parTransId="{8688E6B3-E6E6-4646-9C12-50A9821D79B1}" sibTransId="{641C646F-3EAF-7449-BD93-7F53AB508CDF}"/>
    <dgm:cxn modelId="{1F6F98B2-3460-EE4F-A3F8-56A30D96241D}" srcId="{95541057-3FC8-7A47-B976-C30EE39465D4}" destId="{C7EEDD0A-60F6-654F-8237-C7CF55909D7E}" srcOrd="1" destOrd="0" parTransId="{D7F8E82E-59F2-5C48-894D-3D5FBD57F4EB}" sibTransId="{346D66D1-219A-424B-A332-EE0DBF8C9DE4}"/>
    <dgm:cxn modelId="{BB3FF2D9-E947-FA4F-8773-FFA885B2A0B8}" type="presOf" srcId="{95541057-3FC8-7A47-B976-C30EE39465D4}" destId="{10CECCEC-3B96-5C4E-A92B-C6A5014CECE5}" srcOrd="0" destOrd="0" presId="urn:microsoft.com/office/officeart/2008/layout/AlternatingHexagons"/>
    <dgm:cxn modelId="{C279C6E8-E5EB-F849-B807-7D3309F18FE8}" type="presOf" srcId="{346D66D1-219A-424B-A332-EE0DBF8C9DE4}" destId="{9ABDA1C1-A32A-5B4B-A8B1-43CF91B045F5}" srcOrd="0" destOrd="0" presId="urn:microsoft.com/office/officeart/2008/layout/AlternatingHexagons"/>
    <dgm:cxn modelId="{05F29EFA-9D05-B24E-8C6B-76246CF05DD1}" type="presOf" srcId="{641C646F-3EAF-7449-BD93-7F53AB508CDF}" destId="{D31E436E-3006-524A-A5D4-540C91B49595}" srcOrd="0" destOrd="0" presId="urn:microsoft.com/office/officeart/2008/layout/AlternatingHexagons"/>
    <dgm:cxn modelId="{5A8D7769-3AB8-1648-8A59-3E0ED9EFB71D}" type="presParOf" srcId="{10CECCEC-3B96-5C4E-A92B-C6A5014CECE5}" destId="{0C868E98-A285-3440-B4DE-D0EE544EB41C}" srcOrd="0" destOrd="0" presId="urn:microsoft.com/office/officeart/2008/layout/AlternatingHexagons"/>
    <dgm:cxn modelId="{C45191DF-E9D5-9D43-8BB2-8E7C74CCC87D}" type="presParOf" srcId="{0C868E98-A285-3440-B4DE-D0EE544EB41C}" destId="{CB58023F-6392-7940-914A-4052F89A8F3B}" srcOrd="0" destOrd="0" presId="urn:microsoft.com/office/officeart/2008/layout/AlternatingHexagons"/>
    <dgm:cxn modelId="{60A94908-BC6D-0541-80B2-8E2548AF484A}" type="presParOf" srcId="{0C868E98-A285-3440-B4DE-D0EE544EB41C}" destId="{BB10DE36-44B0-4045-A506-B381BD8BF132}" srcOrd="1" destOrd="0" presId="urn:microsoft.com/office/officeart/2008/layout/AlternatingHexagons"/>
    <dgm:cxn modelId="{84E7C672-42A3-7C46-9874-8AFBB5E6292E}" type="presParOf" srcId="{0C868E98-A285-3440-B4DE-D0EE544EB41C}" destId="{700441BE-8338-B547-9E35-78C50ADAC9FE}" srcOrd="2" destOrd="0" presId="urn:microsoft.com/office/officeart/2008/layout/AlternatingHexagons"/>
    <dgm:cxn modelId="{FCFF1D5F-474B-4F43-B23E-E312E569C045}" type="presParOf" srcId="{0C868E98-A285-3440-B4DE-D0EE544EB41C}" destId="{8BE96F72-2147-604C-AD25-52BAE5BE8339}" srcOrd="3" destOrd="0" presId="urn:microsoft.com/office/officeart/2008/layout/AlternatingHexagons"/>
    <dgm:cxn modelId="{A84C06CA-4929-2441-A422-3F893B09AF56}" type="presParOf" srcId="{0C868E98-A285-3440-B4DE-D0EE544EB41C}" destId="{D31E436E-3006-524A-A5D4-540C91B49595}" srcOrd="4" destOrd="0" presId="urn:microsoft.com/office/officeart/2008/layout/AlternatingHexagons"/>
    <dgm:cxn modelId="{67B13895-9CAE-BB44-88A0-80BFAAEAB719}" type="presParOf" srcId="{10CECCEC-3B96-5C4E-A92B-C6A5014CECE5}" destId="{F6C8C29E-5BD8-C84B-8773-D89B7D1E4B81}" srcOrd="1" destOrd="0" presId="urn:microsoft.com/office/officeart/2008/layout/AlternatingHexagons"/>
    <dgm:cxn modelId="{4F2BB97D-1C26-5E46-BBE6-F03E2AB2E3AD}" type="presParOf" srcId="{10CECCEC-3B96-5C4E-A92B-C6A5014CECE5}" destId="{D410B818-F757-374E-AB6A-A4ED965239F8}" srcOrd="2" destOrd="0" presId="urn:microsoft.com/office/officeart/2008/layout/AlternatingHexagons"/>
    <dgm:cxn modelId="{CA149E14-13C3-A34F-A2B6-A79ECA82863B}" type="presParOf" srcId="{D410B818-F757-374E-AB6A-A4ED965239F8}" destId="{3AC771A4-58BC-F942-BCBB-A8FBF83B9832}" srcOrd="0" destOrd="0" presId="urn:microsoft.com/office/officeart/2008/layout/AlternatingHexagons"/>
    <dgm:cxn modelId="{71AA0FA0-5470-3241-B77F-3D41C332EC8D}" type="presParOf" srcId="{D410B818-F757-374E-AB6A-A4ED965239F8}" destId="{17712A18-4D1B-2C41-B25E-FB1B077A94F2}" srcOrd="1" destOrd="0" presId="urn:microsoft.com/office/officeart/2008/layout/AlternatingHexagons"/>
    <dgm:cxn modelId="{70089009-2A5D-CB46-86A7-A46757A9D0B7}" type="presParOf" srcId="{D410B818-F757-374E-AB6A-A4ED965239F8}" destId="{D50115DA-BF43-FC4E-9B60-5BE0158FC247}" srcOrd="2" destOrd="0" presId="urn:microsoft.com/office/officeart/2008/layout/AlternatingHexagons"/>
    <dgm:cxn modelId="{C7C0BBAB-7888-8647-9D98-6E956749A90C}" type="presParOf" srcId="{D410B818-F757-374E-AB6A-A4ED965239F8}" destId="{5F14E0E1-6D2E-D14D-A59A-7F78B296AD7D}" srcOrd="3" destOrd="0" presId="urn:microsoft.com/office/officeart/2008/layout/AlternatingHexagons"/>
    <dgm:cxn modelId="{0951601A-ABE9-EA49-BDA7-45EB2F33A8D6}" type="presParOf" srcId="{D410B818-F757-374E-AB6A-A4ED965239F8}" destId="{9ABDA1C1-A32A-5B4B-A8B1-43CF91B045F5}" srcOrd="4" destOrd="0" presId="urn:microsoft.com/office/officeart/2008/layout/AlternatingHexagons"/>
    <dgm:cxn modelId="{B7DD45DF-927C-A746-B0E8-872FF3599274}" type="presParOf" srcId="{10CECCEC-3B96-5C4E-A92B-C6A5014CECE5}" destId="{040AAF37-8A27-824D-AA30-BFC1A16498A8}" srcOrd="3" destOrd="0" presId="urn:microsoft.com/office/officeart/2008/layout/AlternatingHexagons"/>
    <dgm:cxn modelId="{54859528-1E09-4048-A785-C7CDDA0B55D9}" type="presParOf" srcId="{10CECCEC-3B96-5C4E-A92B-C6A5014CECE5}" destId="{395FAA40-2243-9C45-B51C-9871FB0E927C}" srcOrd="4" destOrd="0" presId="urn:microsoft.com/office/officeart/2008/layout/AlternatingHexagons"/>
    <dgm:cxn modelId="{8EE4AB90-D5B1-0946-BD45-714A7D27BE08}" type="presParOf" srcId="{395FAA40-2243-9C45-B51C-9871FB0E927C}" destId="{D2A3FABF-21AC-9F40-A22B-177FC8DA623A}" srcOrd="0" destOrd="0" presId="urn:microsoft.com/office/officeart/2008/layout/AlternatingHexagons"/>
    <dgm:cxn modelId="{4FB9AFD8-69B4-5C4D-9113-2365FC81860B}" type="presParOf" srcId="{395FAA40-2243-9C45-B51C-9871FB0E927C}" destId="{D7B1554D-5BCD-CA4D-A1E9-EB573535F71B}" srcOrd="1" destOrd="0" presId="urn:microsoft.com/office/officeart/2008/layout/AlternatingHexagons"/>
    <dgm:cxn modelId="{C5127E2B-E0A0-D240-ACDA-91D7CC4A45AE}" type="presParOf" srcId="{395FAA40-2243-9C45-B51C-9871FB0E927C}" destId="{4D275F9C-6D87-0944-968B-AAB882B17DCC}" srcOrd="2" destOrd="0" presId="urn:microsoft.com/office/officeart/2008/layout/AlternatingHexagons"/>
    <dgm:cxn modelId="{FCBE9CE6-CD69-604F-91BF-FE67FBF5AB67}" type="presParOf" srcId="{395FAA40-2243-9C45-B51C-9871FB0E927C}" destId="{F48E9FA1-1D13-484E-A61E-1BC28F7058C8}" srcOrd="3" destOrd="0" presId="urn:microsoft.com/office/officeart/2008/layout/AlternatingHexagons"/>
    <dgm:cxn modelId="{C3EBFDCC-795F-FE4E-963A-FFEDE830FE1E}" type="presParOf" srcId="{395FAA40-2243-9C45-B51C-9871FB0E927C}" destId="{5AE3B552-453A-3F43-86F9-6F19502C9D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860A-6087-D240-9DA8-D01CAD7C0C53}">
      <dsp:nvSpPr>
        <dsp:cNvPr id="0" name=""/>
        <dsp:cNvSpPr/>
      </dsp:nvSpPr>
      <dsp:spPr>
        <a:xfrm>
          <a:off x="2940504" y="1742471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Tech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Skill</a:t>
          </a:r>
          <a:endParaRPr lang="en-US" sz="2400" kern="1200" dirty="0"/>
        </a:p>
      </dsp:txBody>
      <dsp:txXfrm>
        <a:off x="3122638" y="1924605"/>
        <a:ext cx="879423" cy="879423"/>
      </dsp:txXfrm>
    </dsp:sp>
    <dsp:sp modelId="{938B9C45-62C4-D440-9B22-0F35389EBA97}">
      <dsp:nvSpPr>
        <dsp:cNvPr id="0" name=""/>
        <dsp:cNvSpPr/>
      </dsp:nvSpPr>
      <dsp:spPr>
        <a:xfrm rot="16200000">
          <a:off x="3430922" y="1290506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0350" y="1414505"/>
        <a:ext cx="183998" cy="253713"/>
      </dsp:txXfrm>
    </dsp:sp>
    <dsp:sp modelId="{EFC66735-08D9-0942-8824-EA38A68BEA13}">
      <dsp:nvSpPr>
        <dsp:cNvPr id="0" name=""/>
        <dsp:cNvSpPr/>
      </dsp:nvSpPr>
      <dsp:spPr>
        <a:xfrm>
          <a:off x="2940504" y="2827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Android</a:t>
          </a:r>
          <a:endParaRPr lang="en-US" sz="1600" kern="1200" dirty="0"/>
        </a:p>
      </dsp:txBody>
      <dsp:txXfrm>
        <a:off x="3122638" y="184961"/>
        <a:ext cx="879423" cy="879423"/>
      </dsp:txXfrm>
    </dsp:sp>
    <dsp:sp modelId="{C820AB78-EE9D-6946-A702-7EF64E50D505}">
      <dsp:nvSpPr>
        <dsp:cNvPr id="0" name=""/>
        <dsp:cNvSpPr/>
      </dsp:nvSpPr>
      <dsp:spPr>
        <a:xfrm>
          <a:off x="4293305" y="2152889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93305" y="2237460"/>
        <a:ext cx="183998" cy="253713"/>
      </dsp:txXfrm>
    </dsp:sp>
    <dsp:sp modelId="{6977174A-E19B-6E41-8ED1-B3CC31A8B29D}">
      <dsp:nvSpPr>
        <dsp:cNvPr id="0" name=""/>
        <dsp:cNvSpPr/>
      </dsp:nvSpPr>
      <dsp:spPr>
        <a:xfrm>
          <a:off x="4680148" y="1742471"/>
          <a:ext cx="1243691" cy="1243691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DevOps</a:t>
          </a:r>
          <a:endParaRPr lang="en-US" sz="1600" kern="1200" dirty="0"/>
        </a:p>
      </dsp:txBody>
      <dsp:txXfrm>
        <a:off x="4862282" y="1924605"/>
        <a:ext cx="879423" cy="879423"/>
      </dsp:txXfrm>
    </dsp:sp>
    <dsp:sp modelId="{C702B1BB-33E7-8946-884A-22E2430977B8}">
      <dsp:nvSpPr>
        <dsp:cNvPr id="0" name=""/>
        <dsp:cNvSpPr/>
      </dsp:nvSpPr>
      <dsp:spPr>
        <a:xfrm rot="5400000">
          <a:off x="3430922" y="3015272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0350" y="3060415"/>
        <a:ext cx="183998" cy="253713"/>
      </dsp:txXfrm>
    </dsp:sp>
    <dsp:sp modelId="{E9E7C060-CECB-264B-AA69-A91ECC2C6BD6}">
      <dsp:nvSpPr>
        <dsp:cNvPr id="0" name=""/>
        <dsp:cNvSpPr/>
      </dsp:nvSpPr>
      <dsp:spPr>
        <a:xfrm>
          <a:off x="2940504" y="3482115"/>
          <a:ext cx="1243691" cy="1243691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Python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Full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Stuck</a:t>
          </a:r>
          <a:endParaRPr lang="en-US" sz="1600" kern="1200" dirty="0"/>
        </a:p>
      </dsp:txBody>
      <dsp:txXfrm>
        <a:off x="3122638" y="3664249"/>
        <a:ext cx="879423" cy="879423"/>
      </dsp:txXfrm>
    </dsp:sp>
    <dsp:sp modelId="{3EC8A9E0-D478-0A45-982F-76462CC58A91}">
      <dsp:nvSpPr>
        <dsp:cNvPr id="0" name=""/>
        <dsp:cNvSpPr/>
      </dsp:nvSpPr>
      <dsp:spPr>
        <a:xfrm rot="10800000">
          <a:off x="2568539" y="2152889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647395" y="2237460"/>
        <a:ext cx="183998" cy="253713"/>
      </dsp:txXfrm>
    </dsp:sp>
    <dsp:sp modelId="{25F50649-2640-714D-8BC5-B78542EC288F}">
      <dsp:nvSpPr>
        <dsp:cNvPr id="0" name=""/>
        <dsp:cNvSpPr/>
      </dsp:nvSpPr>
      <dsp:spPr>
        <a:xfrm>
          <a:off x="1200860" y="1742471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Java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Backend</a:t>
          </a:r>
          <a:endParaRPr lang="en-US" sz="1600" kern="1200" dirty="0"/>
        </a:p>
      </dsp:txBody>
      <dsp:txXfrm>
        <a:off x="1382994" y="1924605"/>
        <a:ext cx="879423" cy="8794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73DD-7DE1-154F-8687-73B7AE0B9CEC}">
      <dsp:nvSpPr>
        <dsp:cNvPr id="0" name=""/>
        <dsp:cNvSpPr/>
      </dsp:nvSpPr>
      <dsp:spPr>
        <a:xfrm>
          <a:off x="0" y="672"/>
          <a:ext cx="33211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DC9F-5EFD-3F4D-ABF9-D3FC3E60F106}">
      <dsp:nvSpPr>
        <dsp:cNvPr id="0" name=""/>
        <dsp:cNvSpPr/>
      </dsp:nvSpPr>
      <dsp:spPr>
        <a:xfrm>
          <a:off x="0" y="672"/>
          <a:ext cx="3321112" cy="458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Present</a:t>
          </a:r>
          <a:endParaRPr lang="en-CN" sz="2100" kern="1200" dirty="0"/>
        </a:p>
      </dsp:txBody>
      <dsp:txXfrm>
        <a:off x="0" y="672"/>
        <a:ext cx="3321112" cy="458328"/>
      </dsp:txXfrm>
    </dsp:sp>
    <dsp:sp modelId="{D5E48680-518F-0B44-BA54-17254C7B370D}">
      <dsp:nvSpPr>
        <dsp:cNvPr id="0" name=""/>
        <dsp:cNvSpPr/>
      </dsp:nvSpPr>
      <dsp:spPr>
        <a:xfrm>
          <a:off x="0" y="459001"/>
          <a:ext cx="33211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0CF12-3537-DD48-A5CF-A076F48670BC}">
      <dsp:nvSpPr>
        <dsp:cNvPr id="0" name=""/>
        <dsp:cNvSpPr/>
      </dsp:nvSpPr>
      <dsp:spPr>
        <a:xfrm>
          <a:off x="0" y="459001"/>
          <a:ext cx="3321112" cy="458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OCBC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Bank</a:t>
          </a:r>
          <a:r>
            <a:rPr lang="zh-CN" altLang="en-US" sz="2100" kern="1200" dirty="0"/>
            <a:t> </a:t>
          </a:r>
          <a:r>
            <a:rPr lang="en-US" altLang="zh-CN" sz="2100" kern="1200" dirty="0"/>
            <a:t>GCAD</a:t>
          </a:r>
          <a:endParaRPr lang="en-CN" sz="2100" kern="1200" dirty="0"/>
        </a:p>
      </dsp:txBody>
      <dsp:txXfrm>
        <a:off x="0" y="459001"/>
        <a:ext cx="3321112" cy="458328"/>
      </dsp:txXfrm>
    </dsp:sp>
    <dsp:sp modelId="{91E31B5E-134F-4B4B-A6D2-66F6BCA9438D}">
      <dsp:nvSpPr>
        <dsp:cNvPr id="0" name=""/>
        <dsp:cNvSpPr/>
      </dsp:nvSpPr>
      <dsp:spPr>
        <a:xfrm>
          <a:off x="0" y="917329"/>
          <a:ext cx="33211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6DD0-38C3-1448-87E9-11FB9BFEF82D}">
      <dsp:nvSpPr>
        <dsp:cNvPr id="0" name=""/>
        <dsp:cNvSpPr/>
      </dsp:nvSpPr>
      <dsp:spPr>
        <a:xfrm>
          <a:off x="0" y="917329"/>
          <a:ext cx="3321112" cy="458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Data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Engineer</a:t>
          </a:r>
          <a:endParaRPr lang="en-CN" sz="2100" kern="1200" dirty="0"/>
        </a:p>
      </dsp:txBody>
      <dsp:txXfrm>
        <a:off x="0" y="917329"/>
        <a:ext cx="3321112" cy="4583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023F-6392-7940-914A-4052F89A8F3B}">
      <dsp:nvSpPr>
        <dsp:cNvPr id="0" name=""/>
        <dsp:cNvSpPr/>
      </dsp:nvSpPr>
      <dsp:spPr>
        <a:xfrm rot="5400000">
          <a:off x="1643680" y="795480"/>
          <a:ext cx="1425283" cy="11606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Learning...</a:t>
          </a:r>
          <a:endParaRPr lang="en-US" sz="1200" b="1" kern="1200" dirty="0"/>
        </a:p>
      </dsp:txBody>
      <dsp:txXfrm rot="-5400000">
        <a:off x="1951490" y="878637"/>
        <a:ext cx="809662" cy="994301"/>
      </dsp:txXfrm>
    </dsp:sp>
    <dsp:sp modelId="{BB10DE36-44B0-4045-A506-B381BD8BF132}">
      <dsp:nvSpPr>
        <dsp:cNvPr id="0" name=""/>
        <dsp:cNvSpPr/>
      </dsp:nvSpPr>
      <dsp:spPr>
        <a:xfrm>
          <a:off x="2239174" y="957483"/>
          <a:ext cx="1006005" cy="54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436E-3006-524A-A5D4-540C91B49595}">
      <dsp:nvSpPr>
        <dsp:cNvPr id="0" name=""/>
        <dsp:cNvSpPr/>
      </dsp:nvSpPr>
      <dsp:spPr>
        <a:xfrm rot="5400000">
          <a:off x="525538" y="835789"/>
          <a:ext cx="901438" cy="784251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06343" y="917670"/>
        <a:ext cx="539827" cy="6204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860A-6087-D240-9DA8-D01CAD7C0C53}">
      <dsp:nvSpPr>
        <dsp:cNvPr id="0" name=""/>
        <dsp:cNvSpPr/>
      </dsp:nvSpPr>
      <dsp:spPr>
        <a:xfrm>
          <a:off x="1977054" y="1741910"/>
          <a:ext cx="1072203" cy="10722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Tech</a:t>
          </a:r>
          <a:r>
            <a:rPr lang="zh-CN" altLang="en-US" sz="2500" kern="1200" dirty="0"/>
            <a:t> </a:t>
          </a:r>
          <a:r>
            <a:rPr lang="en-US" altLang="zh-CN" sz="2500" kern="1200" dirty="0"/>
            <a:t>Skill</a:t>
          </a:r>
          <a:endParaRPr lang="en-US" sz="2500" kern="1200" dirty="0"/>
        </a:p>
      </dsp:txBody>
      <dsp:txXfrm>
        <a:off x="2134074" y="1898930"/>
        <a:ext cx="758163" cy="758163"/>
      </dsp:txXfrm>
    </dsp:sp>
    <dsp:sp modelId="{938B9C45-62C4-D440-9B22-0F35389EBA97}">
      <dsp:nvSpPr>
        <dsp:cNvPr id="0" name=""/>
        <dsp:cNvSpPr/>
      </dsp:nvSpPr>
      <dsp:spPr>
        <a:xfrm rot="16200000">
          <a:off x="2369334" y="1296415"/>
          <a:ext cx="287643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12481" y="1412472"/>
        <a:ext cx="201350" cy="218729"/>
      </dsp:txXfrm>
    </dsp:sp>
    <dsp:sp modelId="{EFC66735-08D9-0942-8824-EA38A68BEA13}">
      <dsp:nvSpPr>
        <dsp:cNvPr id="0" name=""/>
        <dsp:cNvSpPr/>
      </dsp:nvSpPr>
      <dsp:spPr>
        <a:xfrm>
          <a:off x="1954176" y="81227"/>
          <a:ext cx="1117959" cy="11179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NLP</a:t>
          </a:r>
          <a:endParaRPr lang="en-US" sz="1500" kern="1200" dirty="0"/>
        </a:p>
      </dsp:txBody>
      <dsp:txXfrm>
        <a:off x="2117897" y="244948"/>
        <a:ext cx="790517" cy="790517"/>
      </dsp:txXfrm>
    </dsp:sp>
    <dsp:sp modelId="{C820AB78-EE9D-6946-A702-7EF64E50D505}">
      <dsp:nvSpPr>
        <dsp:cNvPr id="0" name=""/>
        <dsp:cNvSpPr/>
      </dsp:nvSpPr>
      <dsp:spPr>
        <a:xfrm rot="1800000">
          <a:off x="3058410" y="2490458"/>
          <a:ext cx="276846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63974" y="2542605"/>
        <a:ext cx="193792" cy="218729"/>
      </dsp:txXfrm>
    </dsp:sp>
    <dsp:sp modelId="{6977174A-E19B-6E41-8ED1-B3CC31A8B29D}">
      <dsp:nvSpPr>
        <dsp:cNvPr id="0" name=""/>
        <dsp:cNvSpPr/>
      </dsp:nvSpPr>
      <dsp:spPr>
        <a:xfrm>
          <a:off x="3352185" y="2517562"/>
          <a:ext cx="1158703" cy="11587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Engineer</a:t>
          </a:r>
          <a:endParaRPr lang="en-US" sz="1500" kern="1200" dirty="0"/>
        </a:p>
      </dsp:txBody>
      <dsp:txXfrm>
        <a:off x="3521873" y="2687250"/>
        <a:ext cx="819327" cy="819327"/>
      </dsp:txXfrm>
    </dsp:sp>
    <dsp:sp modelId="{3EC8A9E0-D478-0A45-982F-76462CC58A91}">
      <dsp:nvSpPr>
        <dsp:cNvPr id="0" name=""/>
        <dsp:cNvSpPr/>
      </dsp:nvSpPr>
      <dsp:spPr>
        <a:xfrm rot="9000000">
          <a:off x="1719774" y="2480292"/>
          <a:ext cx="254626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1791045" y="2534105"/>
        <a:ext cx="178238" cy="218729"/>
      </dsp:txXfrm>
    </dsp:sp>
    <dsp:sp modelId="{25F50649-2640-714D-8BC5-B78542EC288F}">
      <dsp:nvSpPr>
        <dsp:cNvPr id="0" name=""/>
        <dsp:cNvSpPr/>
      </dsp:nvSpPr>
      <dsp:spPr>
        <a:xfrm>
          <a:off x="473500" y="2475639"/>
          <a:ext cx="1242549" cy="12425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AI</a:t>
          </a:r>
          <a:r>
            <a:rPr lang="zh-CN" altLang="en-US" sz="1500" kern="1200" dirty="0"/>
            <a:t> </a:t>
          </a:r>
          <a:r>
            <a:rPr lang="en-US" altLang="zh-CN" sz="1500" kern="1200" dirty="0"/>
            <a:t>+</a:t>
          </a:r>
          <a:r>
            <a:rPr lang="zh-CN" altLang="en-US" sz="1500" kern="1200" dirty="0"/>
            <a:t> </a:t>
          </a:r>
          <a:r>
            <a:rPr lang="en-US" altLang="zh-CN" sz="1500" kern="1200" dirty="0"/>
            <a:t>Full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Stuck</a:t>
          </a:r>
          <a:endParaRPr lang="en-US" sz="1500" kern="1200" dirty="0"/>
        </a:p>
      </dsp:txBody>
      <dsp:txXfrm>
        <a:off x="655467" y="2657606"/>
        <a:ext cx="878615" cy="878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73DD-7DE1-154F-8687-73B7AE0B9CEC}">
      <dsp:nvSpPr>
        <dsp:cNvPr id="0" name=""/>
        <dsp:cNvSpPr/>
      </dsp:nvSpPr>
      <dsp:spPr>
        <a:xfrm>
          <a:off x="0" y="0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DC9F-5EFD-3F4D-ABF9-D3FC3E60F106}">
      <dsp:nvSpPr>
        <dsp:cNvPr id="0" name=""/>
        <dsp:cNvSpPr/>
      </dsp:nvSpPr>
      <dsp:spPr>
        <a:xfrm>
          <a:off x="0" y="1015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2014-2018</a:t>
          </a:r>
          <a:endParaRPr lang="en-CN" sz="1600" kern="1200" dirty="0"/>
        </a:p>
      </dsp:txBody>
      <dsp:txXfrm>
        <a:off x="0" y="1015"/>
        <a:ext cx="4445000" cy="346371"/>
      </dsp:txXfrm>
    </dsp:sp>
    <dsp:sp modelId="{D5E48680-518F-0B44-BA54-17254C7B370D}">
      <dsp:nvSpPr>
        <dsp:cNvPr id="0" name=""/>
        <dsp:cNvSpPr/>
      </dsp:nvSpPr>
      <dsp:spPr>
        <a:xfrm>
          <a:off x="0" y="347387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0CF12-3537-DD48-A5CF-A076F48670BC}">
      <dsp:nvSpPr>
        <dsp:cNvPr id="0" name=""/>
        <dsp:cNvSpPr/>
      </dsp:nvSpPr>
      <dsp:spPr>
        <a:xfrm>
          <a:off x="0" y="347387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University</a:t>
          </a:r>
          <a:r>
            <a:rPr lang="zh-CN" sz="1600" kern="1200" dirty="0"/>
            <a:t> </a:t>
          </a:r>
          <a:r>
            <a:rPr lang="en-US" sz="1600" kern="1200" dirty="0"/>
            <a:t>Robot</a:t>
          </a:r>
          <a:r>
            <a:rPr lang="zh-CN" sz="1600" kern="1200" dirty="0"/>
            <a:t> </a:t>
          </a:r>
          <a:r>
            <a:rPr lang="en-US" sz="1600" kern="1200" dirty="0"/>
            <a:t>Lab</a:t>
          </a:r>
          <a:r>
            <a:rPr lang="zh-CN" sz="1600" kern="1200" dirty="0"/>
            <a:t> </a:t>
          </a:r>
          <a:r>
            <a:rPr lang="en-US" sz="1600" kern="1200" dirty="0"/>
            <a:t>Leader</a:t>
          </a:r>
          <a:endParaRPr lang="en-CN" sz="1600" kern="1200" dirty="0"/>
        </a:p>
      </dsp:txBody>
      <dsp:txXfrm>
        <a:off x="0" y="347387"/>
        <a:ext cx="4445000" cy="346371"/>
      </dsp:txXfrm>
    </dsp:sp>
    <dsp:sp modelId="{91E31B5E-134F-4B4B-A6D2-66F6BCA9438D}">
      <dsp:nvSpPr>
        <dsp:cNvPr id="0" name=""/>
        <dsp:cNvSpPr/>
      </dsp:nvSpPr>
      <dsp:spPr>
        <a:xfrm>
          <a:off x="0" y="693758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6DD0-38C3-1448-87E9-11FB9BFEF82D}">
      <dsp:nvSpPr>
        <dsp:cNvPr id="0" name=""/>
        <dsp:cNvSpPr/>
      </dsp:nvSpPr>
      <dsp:spPr>
        <a:xfrm>
          <a:off x="0" y="693758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C51</a:t>
          </a:r>
          <a:r>
            <a:rPr lang="zh-CN" sz="1600" kern="1200" dirty="0"/>
            <a:t> </a:t>
          </a:r>
          <a:r>
            <a:rPr lang="en-US" sz="1600" kern="1200" dirty="0"/>
            <a:t>ST</a:t>
          </a:r>
          <a:r>
            <a:rPr lang="en-US" altLang="zh-CN" sz="1600" kern="1200" dirty="0"/>
            <a:t>C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</a:t>
          </a:r>
          <a:r>
            <a:rPr lang="en-US" sz="1600" b="0" i="0" u="none" kern="1200" dirty="0"/>
            <a:t>mbedded development </a:t>
          </a:r>
          <a:endParaRPr lang="en-CN" sz="1600" kern="1200" dirty="0"/>
        </a:p>
      </dsp:txBody>
      <dsp:txXfrm>
        <a:off x="0" y="693758"/>
        <a:ext cx="4445000" cy="346371"/>
      </dsp:txXfrm>
    </dsp:sp>
    <dsp:sp modelId="{28F2F1D3-4900-4F43-BC45-BF4C329238B4}">
      <dsp:nvSpPr>
        <dsp:cNvPr id="0" name=""/>
        <dsp:cNvSpPr/>
      </dsp:nvSpPr>
      <dsp:spPr>
        <a:xfrm>
          <a:off x="0" y="1040129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7D308-FB69-024D-858E-31819D9C1204}">
      <dsp:nvSpPr>
        <dsp:cNvPr id="0" name=""/>
        <dsp:cNvSpPr/>
      </dsp:nvSpPr>
      <dsp:spPr>
        <a:xfrm>
          <a:off x="0" y="1040130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Freelance developer</a:t>
          </a:r>
          <a:endParaRPr lang="en-CN" sz="1600" kern="1200" dirty="0"/>
        </a:p>
      </dsp:txBody>
      <dsp:txXfrm>
        <a:off x="0" y="1040130"/>
        <a:ext cx="4445000" cy="346371"/>
      </dsp:txXfrm>
    </dsp:sp>
    <dsp:sp modelId="{309802CC-E6FC-1243-B385-EAD2576FDE58}">
      <dsp:nvSpPr>
        <dsp:cNvPr id="0" name=""/>
        <dsp:cNvSpPr/>
      </dsp:nvSpPr>
      <dsp:spPr>
        <a:xfrm>
          <a:off x="0" y="1386501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2F83-A106-7C49-86A3-E23A27F3A070}">
      <dsp:nvSpPr>
        <dsp:cNvPr id="0" name=""/>
        <dsp:cNvSpPr/>
      </dsp:nvSpPr>
      <dsp:spPr>
        <a:xfrm>
          <a:off x="0" y="1386501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	Java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Backend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|</a:t>
          </a:r>
          <a:r>
            <a:rPr lang="zh-CN" altLang="en-US" sz="1600" kern="1200" dirty="0"/>
            <a:t> </a:t>
          </a:r>
          <a:r>
            <a:rPr lang="en-US" altLang="zh-CN" sz="1600" kern="1200" dirty="0"/>
            <a:t>J2EE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Spring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MVC</a:t>
          </a:r>
        </a:p>
      </dsp:txBody>
      <dsp:txXfrm>
        <a:off x="0" y="1386501"/>
        <a:ext cx="4445000" cy="346371"/>
      </dsp:txXfrm>
    </dsp:sp>
    <dsp:sp modelId="{844BE396-D236-8343-94FA-57661031AEB9}">
      <dsp:nvSpPr>
        <dsp:cNvPr id="0" name=""/>
        <dsp:cNvSpPr/>
      </dsp:nvSpPr>
      <dsp:spPr>
        <a:xfrm>
          <a:off x="0" y="1732872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0C44E-E2F0-EF47-B7F2-358B07D8E876}">
      <dsp:nvSpPr>
        <dsp:cNvPr id="0" name=""/>
        <dsp:cNvSpPr/>
      </dsp:nvSpPr>
      <dsp:spPr>
        <a:xfrm>
          <a:off x="0" y="1732872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Android</a:t>
          </a:r>
          <a:r>
            <a:rPr lang="zh-CN" altLang="en-US" sz="1600" kern="1200" dirty="0"/>
            <a:t> </a:t>
          </a:r>
          <a:r>
            <a:rPr lang="zh-CN" sz="1600" kern="1200" dirty="0"/>
            <a:t> </a:t>
          </a:r>
          <a:r>
            <a:rPr lang="en-US" sz="1600" kern="1200" dirty="0"/>
            <a:t>IOT</a:t>
          </a:r>
        </a:p>
      </dsp:txBody>
      <dsp:txXfrm>
        <a:off x="0" y="1732872"/>
        <a:ext cx="4445000" cy="346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023F-6392-7940-914A-4052F89A8F3B}">
      <dsp:nvSpPr>
        <dsp:cNvPr id="0" name=""/>
        <dsp:cNvSpPr/>
      </dsp:nvSpPr>
      <dsp:spPr>
        <a:xfrm rot="5400000">
          <a:off x="1372530" y="58596"/>
          <a:ext cx="901438" cy="7842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C51</a:t>
          </a:r>
          <a:endParaRPr lang="en-US" sz="14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553335" y="140477"/>
        <a:ext cx="539827" cy="620490"/>
      </dsp:txXfrm>
    </dsp:sp>
    <dsp:sp modelId="{BB10DE36-44B0-4045-A506-B381BD8BF132}">
      <dsp:nvSpPr>
        <dsp:cNvPr id="0" name=""/>
        <dsp:cNvSpPr/>
      </dsp:nvSpPr>
      <dsp:spPr>
        <a:xfrm>
          <a:off x="2239174" y="192342"/>
          <a:ext cx="1006005" cy="54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436E-3006-524A-A5D4-540C91B49595}">
      <dsp:nvSpPr>
        <dsp:cNvPr id="0" name=""/>
        <dsp:cNvSpPr/>
      </dsp:nvSpPr>
      <dsp:spPr>
        <a:xfrm rot="5400000">
          <a:off x="525538" y="70648"/>
          <a:ext cx="901438" cy="784251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06343" y="152529"/>
        <a:ext cx="539827" cy="620490"/>
      </dsp:txXfrm>
    </dsp:sp>
    <dsp:sp modelId="{3AC771A4-58BC-F942-BCBB-A8FBF83B9832}">
      <dsp:nvSpPr>
        <dsp:cNvPr id="0" name=""/>
        <dsp:cNvSpPr/>
      </dsp:nvSpPr>
      <dsp:spPr>
        <a:xfrm rot="5400000">
          <a:off x="947412" y="835789"/>
          <a:ext cx="901438" cy="7842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Robot</a:t>
          </a:r>
          <a:endParaRPr lang="en-US" sz="14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128217" y="917670"/>
        <a:ext cx="539827" cy="620490"/>
      </dsp:txXfrm>
    </dsp:sp>
    <dsp:sp modelId="{17712A18-4D1B-2C41-B25E-FB1B077A94F2}">
      <dsp:nvSpPr>
        <dsp:cNvPr id="0" name=""/>
        <dsp:cNvSpPr/>
      </dsp:nvSpPr>
      <dsp:spPr>
        <a:xfrm>
          <a:off x="0" y="957483"/>
          <a:ext cx="973554" cy="54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DA1C1-A32A-5B4B-A8B1-43CF91B045F5}">
      <dsp:nvSpPr>
        <dsp:cNvPr id="0" name=""/>
        <dsp:cNvSpPr/>
      </dsp:nvSpPr>
      <dsp:spPr>
        <a:xfrm rot="5400000">
          <a:off x="1794404" y="835789"/>
          <a:ext cx="901438" cy="7842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J2EE</a:t>
          </a:r>
          <a:endParaRPr lang="en-US" sz="1800" b="1" kern="1200" dirty="0"/>
        </a:p>
      </dsp:txBody>
      <dsp:txXfrm rot="-5400000">
        <a:off x="1975209" y="917670"/>
        <a:ext cx="539827" cy="620490"/>
      </dsp:txXfrm>
    </dsp:sp>
    <dsp:sp modelId="{D2A3FABF-21AC-9F40-A22B-177FC8DA623A}">
      <dsp:nvSpPr>
        <dsp:cNvPr id="0" name=""/>
        <dsp:cNvSpPr/>
      </dsp:nvSpPr>
      <dsp:spPr>
        <a:xfrm rot="5400000">
          <a:off x="1372530" y="1600930"/>
          <a:ext cx="901438" cy="7842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Spring</a:t>
          </a:r>
          <a:endParaRPr lang="en-US" sz="1100" b="1" kern="1200" dirty="0"/>
        </a:p>
      </dsp:txBody>
      <dsp:txXfrm rot="-5400000">
        <a:off x="1553335" y="1682811"/>
        <a:ext cx="539827" cy="620490"/>
      </dsp:txXfrm>
    </dsp:sp>
    <dsp:sp modelId="{D7B1554D-5BCD-CA4D-A1E9-EB573535F71B}">
      <dsp:nvSpPr>
        <dsp:cNvPr id="0" name=""/>
        <dsp:cNvSpPr/>
      </dsp:nvSpPr>
      <dsp:spPr>
        <a:xfrm>
          <a:off x="2239174" y="1722625"/>
          <a:ext cx="1006005" cy="54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3B552-453A-3F43-86F9-6F19502C9DE2}">
      <dsp:nvSpPr>
        <dsp:cNvPr id="0" name=""/>
        <dsp:cNvSpPr/>
      </dsp:nvSpPr>
      <dsp:spPr>
        <a:xfrm rot="5400000">
          <a:off x="525538" y="1600930"/>
          <a:ext cx="901438" cy="784251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06343" y="1682811"/>
        <a:ext cx="539827" cy="620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860A-6087-D240-9DA8-D01CAD7C0C53}">
      <dsp:nvSpPr>
        <dsp:cNvPr id="0" name=""/>
        <dsp:cNvSpPr/>
      </dsp:nvSpPr>
      <dsp:spPr>
        <a:xfrm>
          <a:off x="2940504" y="1742471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>
              <a:latin typeface="Avenir Next LT Pro Light"/>
              <a:ea typeface="+mn-ea"/>
              <a:cs typeface="+mn-cs"/>
            </a:rPr>
            <a:t>Tech</a:t>
          </a:r>
          <a:r>
            <a:rPr lang="zh-CN" altLang="en-US" sz="2400" kern="1200">
              <a:latin typeface="Avenir Next LT Pro Light"/>
              <a:ea typeface="+mn-ea"/>
              <a:cs typeface="+mn-cs"/>
            </a:rPr>
            <a:t> </a:t>
          </a:r>
          <a:r>
            <a:rPr lang="en-US" altLang="zh-CN" sz="2400" kern="1200">
              <a:latin typeface="Avenir Next LT Pro Light"/>
              <a:ea typeface="+mn-ea"/>
              <a:cs typeface="+mn-cs"/>
            </a:rPr>
            <a:t>Skill</a:t>
          </a:r>
          <a:endParaRPr lang="en-US" sz="2400" kern="1200" dirty="0">
            <a:latin typeface="Avenir Next LT Pro Light"/>
            <a:ea typeface="+mn-ea"/>
            <a:cs typeface="+mn-cs"/>
          </a:endParaRPr>
        </a:p>
      </dsp:txBody>
      <dsp:txXfrm>
        <a:off x="3122638" y="1924605"/>
        <a:ext cx="879423" cy="879423"/>
      </dsp:txXfrm>
    </dsp:sp>
    <dsp:sp modelId="{938B9C45-62C4-D440-9B22-0F35389EBA97}">
      <dsp:nvSpPr>
        <dsp:cNvPr id="0" name=""/>
        <dsp:cNvSpPr/>
      </dsp:nvSpPr>
      <dsp:spPr>
        <a:xfrm rot="16200000">
          <a:off x="3430922" y="1290506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0350" y="1414505"/>
        <a:ext cx="183998" cy="253713"/>
      </dsp:txXfrm>
    </dsp:sp>
    <dsp:sp modelId="{EFC66735-08D9-0942-8824-EA38A68BEA13}">
      <dsp:nvSpPr>
        <dsp:cNvPr id="0" name=""/>
        <dsp:cNvSpPr/>
      </dsp:nvSpPr>
      <dsp:spPr>
        <a:xfrm>
          <a:off x="2940504" y="2827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Android</a:t>
          </a:r>
          <a:endParaRPr lang="en-US" sz="1600" kern="1200" dirty="0"/>
        </a:p>
      </dsp:txBody>
      <dsp:txXfrm>
        <a:off x="3122638" y="184961"/>
        <a:ext cx="879423" cy="879423"/>
      </dsp:txXfrm>
    </dsp:sp>
    <dsp:sp modelId="{C820AB78-EE9D-6946-A702-7EF64E50D505}">
      <dsp:nvSpPr>
        <dsp:cNvPr id="0" name=""/>
        <dsp:cNvSpPr/>
      </dsp:nvSpPr>
      <dsp:spPr>
        <a:xfrm>
          <a:off x="4293305" y="2152889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93305" y="2237460"/>
        <a:ext cx="183998" cy="253713"/>
      </dsp:txXfrm>
    </dsp:sp>
    <dsp:sp modelId="{6977174A-E19B-6E41-8ED1-B3CC31A8B29D}">
      <dsp:nvSpPr>
        <dsp:cNvPr id="0" name=""/>
        <dsp:cNvSpPr/>
      </dsp:nvSpPr>
      <dsp:spPr>
        <a:xfrm>
          <a:off x="4680148" y="1742471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DevOps</a:t>
          </a:r>
          <a:endParaRPr lang="en-US" sz="1600" kern="1200" dirty="0"/>
        </a:p>
      </dsp:txBody>
      <dsp:txXfrm>
        <a:off x="4862282" y="1924605"/>
        <a:ext cx="879423" cy="879423"/>
      </dsp:txXfrm>
    </dsp:sp>
    <dsp:sp modelId="{C702B1BB-33E7-8946-884A-22E2430977B8}">
      <dsp:nvSpPr>
        <dsp:cNvPr id="0" name=""/>
        <dsp:cNvSpPr/>
      </dsp:nvSpPr>
      <dsp:spPr>
        <a:xfrm rot="5400000">
          <a:off x="3430922" y="3015272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0350" y="3060415"/>
        <a:ext cx="183998" cy="253713"/>
      </dsp:txXfrm>
    </dsp:sp>
    <dsp:sp modelId="{E9E7C060-CECB-264B-AA69-A91ECC2C6BD6}">
      <dsp:nvSpPr>
        <dsp:cNvPr id="0" name=""/>
        <dsp:cNvSpPr/>
      </dsp:nvSpPr>
      <dsp:spPr>
        <a:xfrm>
          <a:off x="2940504" y="3482115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Python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Full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Stuck</a:t>
          </a:r>
          <a:endParaRPr lang="en-US" sz="1600" kern="1200" dirty="0"/>
        </a:p>
      </dsp:txBody>
      <dsp:txXfrm>
        <a:off x="3122638" y="3664249"/>
        <a:ext cx="879423" cy="879423"/>
      </dsp:txXfrm>
    </dsp:sp>
    <dsp:sp modelId="{3EC8A9E0-D478-0A45-982F-76462CC58A91}">
      <dsp:nvSpPr>
        <dsp:cNvPr id="0" name=""/>
        <dsp:cNvSpPr/>
      </dsp:nvSpPr>
      <dsp:spPr>
        <a:xfrm rot="10800000">
          <a:off x="2568539" y="2152889"/>
          <a:ext cx="262854" cy="4228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647395" y="2237460"/>
        <a:ext cx="183998" cy="253713"/>
      </dsp:txXfrm>
    </dsp:sp>
    <dsp:sp modelId="{25F50649-2640-714D-8BC5-B78542EC288F}">
      <dsp:nvSpPr>
        <dsp:cNvPr id="0" name=""/>
        <dsp:cNvSpPr/>
      </dsp:nvSpPr>
      <dsp:spPr>
        <a:xfrm>
          <a:off x="1200860" y="1742471"/>
          <a:ext cx="1243691" cy="12436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Java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Backend</a:t>
          </a:r>
          <a:endParaRPr lang="en-US" sz="1600" kern="1200" dirty="0"/>
        </a:p>
      </dsp:txBody>
      <dsp:txXfrm>
        <a:off x="1382994" y="1924605"/>
        <a:ext cx="879423" cy="879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73DD-7DE1-154F-8687-73B7AE0B9CEC}">
      <dsp:nvSpPr>
        <dsp:cNvPr id="0" name=""/>
        <dsp:cNvSpPr/>
      </dsp:nvSpPr>
      <dsp:spPr>
        <a:xfrm>
          <a:off x="0" y="1015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DC9F-5EFD-3F4D-ABF9-D3FC3E60F106}">
      <dsp:nvSpPr>
        <dsp:cNvPr id="0" name=""/>
        <dsp:cNvSpPr/>
      </dsp:nvSpPr>
      <dsp:spPr>
        <a:xfrm>
          <a:off x="0" y="1015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</a:t>
          </a:r>
          <a:r>
            <a:rPr lang="en-US" altLang="zh-CN" sz="1600" kern="1200" dirty="0"/>
            <a:t>7</a:t>
          </a:r>
          <a:r>
            <a:rPr lang="en-US" sz="1600" kern="1200" dirty="0"/>
            <a:t>-201</a:t>
          </a:r>
          <a:r>
            <a:rPr lang="en-US" altLang="zh-CN" sz="1600" kern="1200" dirty="0"/>
            <a:t>9</a:t>
          </a:r>
          <a:endParaRPr lang="en-CN" sz="1600" kern="1200" dirty="0"/>
        </a:p>
      </dsp:txBody>
      <dsp:txXfrm>
        <a:off x="0" y="1015"/>
        <a:ext cx="4445000" cy="346371"/>
      </dsp:txXfrm>
    </dsp:sp>
    <dsp:sp modelId="{D5E48680-518F-0B44-BA54-17254C7B370D}">
      <dsp:nvSpPr>
        <dsp:cNvPr id="0" name=""/>
        <dsp:cNvSpPr/>
      </dsp:nvSpPr>
      <dsp:spPr>
        <a:xfrm>
          <a:off x="0" y="347387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0CF12-3537-DD48-A5CF-A076F48670BC}">
      <dsp:nvSpPr>
        <dsp:cNvPr id="0" name=""/>
        <dsp:cNvSpPr/>
      </dsp:nvSpPr>
      <dsp:spPr>
        <a:xfrm>
          <a:off x="0" y="347387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Python</a:t>
          </a:r>
          <a:r>
            <a:rPr lang="zh-CN" altLang="en-US" sz="1600" kern="1200" baseline="0" dirty="0"/>
            <a:t> </a:t>
          </a:r>
          <a:r>
            <a:rPr lang="en-US" altLang="zh-CN" sz="1600" kern="1200" baseline="0" dirty="0"/>
            <a:t>Full</a:t>
          </a:r>
          <a:r>
            <a:rPr lang="zh-CN" altLang="en-US" sz="1600" kern="1200" baseline="0" dirty="0"/>
            <a:t> </a:t>
          </a:r>
          <a:r>
            <a:rPr lang="en-US" altLang="zh-CN" sz="1600" kern="1200" baseline="0" dirty="0"/>
            <a:t>Stuck</a:t>
          </a:r>
          <a:endParaRPr lang="en-CN" sz="1600" kern="1200" dirty="0"/>
        </a:p>
      </dsp:txBody>
      <dsp:txXfrm>
        <a:off x="0" y="347387"/>
        <a:ext cx="4445000" cy="346371"/>
      </dsp:txXfrm>
    </dsp:sp>
    <dsp:sp modelId="{91E31B5E-134F-4B4B-A6D2-66F6BCA9438D}">
      <dsp:nvSpPr>
        <dsp:cNvPr id="0" name=""/>
        <dsp:cNvSpPr/>
      </dsp:nvSpPr>
      <dsp:spPr>
        <a:xfrm>
          <a:off x="0" y="693758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6DD0-38C3-1448-87E9-11FB9BFEF82D}">
      <dsp:nvSpPr>
        <dsp:cNvPr id="0" name=""/>
        <dsp:cNvSpPr/>
      </dsp:nvSpPr>
      <dsp:spPr>
        <a:xfrm>
          <a:off x="0" y="693758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</a:t>
          </a:r>
          <a:r>
            <a:rPr lang="en-US" altLang="zh-CN" sz="1600" kern="1200" dirty="0"/>
            <a:t>Python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Node.js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Redis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MySQL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Linux</a:t>
          </a:r>
          <a:endParaRPr lang="en-CN" sz="1600" kern="1200" dirty="0"/>
        </a:p>
      </dsp:txBody>
      <dsp:txXfrm>
        <a:off x="0" y="693758"/>
        <a:ext cx="4445000" cy="346371"/>
      </dsp:txXfrm>
    </dsp:sp>
    <dsp:sp modelId="{28F2F1D3-4900-4F43-BC45-BF4C329238B4}">
      <dsp:nvSpPr>
        <dsp:cNvPr id="0" name=""/>
        <dsp:cNvSpPr/>
      </dsp:nvSpPr>
      <dsp:spPr>
        <a:xfrm>
          <a:off x="0" y="1040129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7D308-FB69-024D-858E-31819D9C1204}">
      <dsp:nvSpPr>
        <dsp:cNvPr id="0" name=""/>
        <dsp:cNvSpPr/>
      </dsp:nvSpPr>
      <dsp:spPr>
        <a:xfrm>
          <a:off x="0" y="1040130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DevOps</a:t>
          </a:r>
          <a:endParaRPr lang="en-CN" sz="1600" kern="1200" dirty="0"/>
        </a:p>
      </dsp:txBody>
      <dsp:txXfrm>
        <a:off x="0" y="1040130"/>
        <a:ext cx="4445000" cy="346371"/>
      </dsp:txXfrm>
    </dsp:sp>
    <dsp:sp modelId="{309802CC-E6FC-1243-B385-EAD2576FDE58}">
      <dsp:nvSpPr>
        <dsp:cNvPr id="0" name=""/>
        <dsp:cNvSpPr/>
      </dsp:nvSpPr>
      <dsp:spPr>
        <a:xfrm>
          <a:off x="0" y="1386501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2F83-A106-7C49-86A3-E23A27F3A070}">
      <dsp:nvSpPr>
        <dsp:cNvPr id="0" name=""/>
        <dsp:cNvSpPr/>
      </dsp:nvSpPr>
      <dsp:spPr>
        <a:xfrm>
          <a:off x="0" y="1386501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	Building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Dashboard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|</a:t>
          </a:r>
          <a:r>
            <a:rPr lang="zh-CN" altLang="en-US" sz="1600" kern="1200" dirty="0"/>
            <a:t> </a:t>
          </a:r>
          <a:r>
            <a:rPr lang="en-US" altLang="zh-CN" sz="1600" kern="1200" dirty="0"/>
            <a:t>HTML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CSS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JS</a:t>
          </a:r>
        </a:p>
      </dsp:txBody>
      <dsp:txXfrm>
        <a:off x="0" y="1386501"/>
        <a:ext cx="4445000" cy="346371"/>
      </dsp:txXfrm>
    </dsp:sp>
    <dsp:sp modelId="{844BE396-D236-8343-94FA-57661031AEB9}">
      <dsp:nvSpPr>
        <dsp:cNvPr id="0" name=""/>
        <dsp:cNvSpPr/>
      </dsp:nvSpPr>
      <dsp:spPr>
        <a:xfrm>
          <a:off x="0" y="1732872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0C44E-E2F0-EF47-B7F2-358B07D8E876}">
      <dsp:nvSpPr>
        <dsp:cNvPr id="0" name=""/>
        <dsp:cNvSpPr/>
      </dsp:nvSpPr>
      <dsp:spPr>
        <a:xfrm>
          <a:off x="0" y="1732872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</a:t>
          </a:r>
          <a:r>
            <a:rPr lang="en-US" altLang="zh-CN" sz="1600" kern="1200" dirty="0"/>
            <a:t>Docker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Jenkins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CI/CD</a:t>
          </a:r>
          <a:endParaRPr lang="en-US" sz="1600" kern="1200" dirty="0"/>
        </a:p>
      </dsp:txBody>
      <dsp:txXfrm>
        <a:off x="0" y="1732872"/>
        <a:ext cx="4445000" cy="346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023F-6392-7940-914A-4052F89A8F3B}">
      <dsp:nvSpPr>
        <dsp:cNvPr id="0" name=""/>
        <dsp:cNvSpPr/>
      </dsp:nvSpPr>
      <dsp:spPr>
        <a:xfrm rot="5400000">
          <a:off x="1557333" y="67539"/>
          <a:ext cx="1020451" cy="8877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Python</a:t>
          </a:r>
          <a:endParaRPr lang="en-US" sz="1000" b="1" kern="1200" dirty="0"/>
        </a:p>
      </dsp:txBody>
      <dsp:txXfrm rot="-5400000">
        <a:off x="1762010" y="160230"/>
        <a:ext cx="611096" cy="702411"/>
      </dsp:txXfrm>
    </dsp:sp>
    <dsp:sp modelId="{BB10DE36-44B0-4045-A506-B381BD8BF132}">
      <dsp:nvSpPr>
        <dsp:cNvPr id="0" name=""/>
        <dsp:cNvSpPr/>
      </dsp:nvSpPr>
      <dsp:spPr>
        <a:xfrm>
          <a:off x="2538395" y="205299"/>
          <a:ext cx="1138823" cy="612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436E-3006-524A-A5D4-540C91B49595}">
      <dsp:nvSpPr>
        <dsp:cNvPr id="0" name=""/>
        <dsp:cNvSpPr/>
      </dsp:nvSpPr>
      <dsp:spPr>
        <a:xfrm rot="5400000">
          <a:off x="598517" y="67539"/>
          <a:ext cx="1020451" cy="887792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03194" y="160230"/>
        <a:ext cx="611096" cy="702411"/>
      </dsp:txXfrm>
    </dsp:sp>
    <dsp:sp modelId="{3AC771A4-58BC-F942-BCBB-A8FBF83B9832}">
      <dsp:nvSpPr>
        <dsp:cNvPr id="0" name=""/>
        <dsp:cNvSpPr/>
      </dsp:nvSpPr>
      <dsp:spPr>
        <a:xfrm rot="5400000">
          <a:off x="1076088" y="933698"/>
          <a:ext cx="1020451" cy="8877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Docker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280765" y="1026389"/>
        <a:ext cx="611096" cy="702411"/>
      </dsp:txXfrm>
    </dsp:sp>
    <dsp:sp modelId="{17712A18-4D1B-2C41-B25E-FB1B077A94F2}">
      <dsp:nvSpPr>
        <dsp:cNvPr id="0" name=""/>
        <dsp:cNvSpPr/>
      </dsp:nvSpPr>
      <dsp:spPr>
        <a:xfrm>
          <a:off x="3594" y="1071459"/>
          <a:ext cx="1102087" cy="612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DA1C1-A32A-5B4B-A8B1-43CF91B045F5}">
      <dsp:nvSpPr>
        <dsp:cNvPr id="0" name=""/>
        <dsp:cNvSpPr/>
      </dsp:nvSpPr>
      <dsp:spPr>
        <a:xfrm rot="5400000">
          <a:off x="2034905" y="933698"/>
          <a:ext cx="1020451" cy="8877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Node.js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2239582" y="1026389"/>
        <a:ext cx="611096" cy="702411"/>
      </dsp:txXfrm>
    </dsp:sp>
    <dsp:sp modelId="{D2A3FABF-21AC-9F40-A22B-177FC8DA623A}">
      <dsp:nvSpPr>
        <dsp:cNvPr id="0" name=""/>
        <dsp:cNvSpPr/>
      </dsp:nvSpPr>
      <dsp:spPr>
        <a:xfrm rot="5400000">
          <a:off x="1557333" y="1799857"/>
          <a:ext cx="1020451" cy="8877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Jenkins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762010" y="1892548"/>
        <a:ext cx="611096" cy="702411"/>
      </dsp:txXfrm>
    </dsp:sp>
    <dsp:sp modelId="{D7B1554D-5BCD-CA4D-A1E9-EB573535F71B}">
      <dsp:nvSpPr>
        <dsp:cNvPr id="0" name=""/>
        <dsp:cNvSpPr/>
      </dsp:nvSpPr>
      <dsp:spPr>
        <a:xfrm>
          <a:off x="2538395" y="1937618"/>
          <a:ext cx="1138823" cy="612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3B552-453A-3F43-86F9-6F19502C9DE2}">
      <dsp:nvSpPr>
        <dsp:cNvPr id="0" name=""/>
        <dsp:cNvSpPr/>
      </dsp:nvSpPr>
      <dsp:spPr>
        <a:xfrm rot="5400000">
          <a:off x="598517" y="1799857"/>
          <a:ext cx="1020451" cy="887792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03194" y="1892548"/>
        <a:ext cx="611096" cy="702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860A-6087-D240-9DA8-D01CAD7C0C53}">
      <dsp:nvSpPr>
        <dsp:cNvPr id="0" name=""/>
        <dsp:cNvSpPr/>
      </dsp:nvSpPr>
      <dsp:spPr>
        <a:xfrm>
          <a:off x="1977054" y="1741910"/>
          <a:ext cx="1072203" cy="10722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Tech</a:t>
          </a:r>
          <a:r>
            <a:rPr lang="zh-CN" altLang="en-US" sz="2500" kern="1200" dirty="0"/>
            <a:t> </a:t>
          </a:r>
          <a:r>
            <a:rPr lang="en-US" altLang="zh-CN" sz="2500" kern="1200" dirty="0"/>
            <a:t>Skill</a:t>
          </a:r>
          <a:endParaRPr lang="en-US" sz="2500" kern="1200" dirty="0"/>
        </a:p>
      </dsp:txBody>
      <dsp:txXfrm>
        <a:off x="2134074" y="1898930"/>
        <a:ext cx="758163" cy="758163"/>
      </dsp:txXfrm>
    </dsp:sp>
    <dsp:sp modelId="{938B9C45-62C4-D440-9B22-0F35389EBA97}">
      <dsp:nvSpPr>
        <dsp:cNvPr id="0" name=""/>
        <dsp:cNvSpPr/>
      </dsp:nvSpPr>
      <dsp:spPr>
        <a:xfrm rot="16200000">
          <a:off x="2369334" y="1296415"/>
          <a:ext cx="287643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12481" y="1412472"/>
        <a:ext cx="201350" cy="218729"/>
      </dsp:txXfrm>
    </dsp:sp>
    <dsp:sp modelId="{EFC66735-08D9-0942-8824-EA38A68BEA13}">
      <dsp:nvSpPr>
        <dsp:cNvPr id="0" name=""/>
        <dsp:cNvSpPr/>
      </dsp:nvSpPr>
      <dsp:spPr>
        <a:xfrm>
          <a:off x="1954176" y="81227"/>
          <a:ext cx="1117959" cy="11179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NLP</a:t>
          </a:r>
          <a:endParaRPr lang="en-US" sz="1500" kern="1200" dirty="0"/>
        </a:p>
      </dsp:txBody>
      <dsp:txXfrm>
        <a:off x="2117897" y="244948"/>
        <a:ext cx="790517" cy="790517"/>
      </dsp:txXfrm>
    </dsp:sp>
    <dsp:sp modelId="{C820AB78-EE9D-6946-A702-7EF64E50D505}">
      <dsp:nvSpPr>
        <dsp:cNvPr id="0" name=""/>
        <dsp:cNvSpPr/>
      </dsp:nvSpPr>
      <dsp:spPr>
        <a:xfrm rot="1800000">
          <a:off x="3058410" y="2490458"/>
          <a:ext cx="276846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63974" y="2542605"/>
        <a:ext cx="193792" cy="218729"/>
      </dsp:txXfrm>
    </dsp:sp>
    <dsp:sp modelId="{6977174A-E19B-6E41-8ED1-B3CC31A8B29D}">
      <dsp:nvSpPr>
        <dsp:cNvPr id="0" name=""/>
        <dsp:cNvSpPr/>
      </dsp:nvSpPr>
      <dsp:spPr>
        <a:xfrm>
          <a:off x="3352185" y="2517562"/>
          <a:ext cx="1158703" cy="1158703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Engineer</a:t>
          </a:r>
          <a:endParaRPr lang="en-US" sz="1500" kern="1200" dirty="0"/>
        </a:p>
      </dsp:txBody>
      <dsp:txXfrm>
        <a:off x="3521873" y="2687250"/>
        <a:ext cx="819327" cy="819327"/>
      </dsp:txXfrm>
    </dsp:sp>
    <dsp:sp modelId="{3EC8A9E0-D478-0A45-982F-76462CC58A91}">
      <dsp:nvSpPr>
        <dsp:cNvPr id="0" name=""/>
        <dsp:cNvSpPr/>
      </dsp:nvSpPr>
      <dsp:spPr>
        <a:xfrm rot="9000000">
          <a:off x="1719774" y="2480292"/>
          <a:ext cx="254626" cy="364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1791045" y="2534105"/>
        <a:ext cx="178238" cy="218729"/>
      </dsp:txXfrm>
    </dsp:sp>
    <dsp:sp modelId="{25F50649-2640-714D-8BC5-B78542EC288F}">
      <dsp:nvSpPr>
        <dsp:cNvPr id="0" name=""/>
        <dsp:cNvSpPr/>
      </dsp:nvSpPr>
      <dsp:spPr>
        <a:xfrm>
          <a:off x="473500" y="2475639"/>
          <a:ext cx="1242549" cy="12425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AI</a:t>
          </a:r>
          <a:r>
            <a:rPr lang="zh-CN" altLang="en-US" sz="1500" kern="1200" dirty="0"/>
            <a:t> </a:t>
          </a:r>
          <a:r>
            <a:rPr lang="en-US" altLang="zh-CN" sz="1500" kern="1200" dirty="0"/>
            <a:t>+</a:t>
          </a:r>
          <a:r>
            <a:rPr lang="zh-CN" altLang="en-US" sz="1500" kern="1200" dirty="0"/>
            <a:t> </a:t>
          </a:r>
          <a:r>
            <a:rPr lang="en-US" altLang="zh-CN" sz="1500" kern="1200" dirty="0"/>
            <a:t>Full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Stuck</a:t>
          </a:r>
          <a:endParaRPr lang="en-US" sz="1500" kern="1200" dirty="0"/>
        </a:p>
      </dsp:txBody>
      <dsp:txXfrm>
        <a:off x="655467" y="2657606"/>
        <a:ext cx="878615" cy="878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73DD-7DE1-154F-8687-73B7AE0B9CEC}">
      <dsp:nvSpPr>
        <dsp:cNvPr id="0" name=""/>
        <dsp:cNvSpPr/>
      </dsp:nvSpPr>
      <dsp:spPr>
        <a:xfrm>
          <a:off x="0" y="1015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65DC9F-5EFD-3F4D-ABF9-D3FC3E60F106}">
      <dsp:nvSpPr>
        <dsp:cNvPr id="0" name=""/>
        <dsp:cNvSpPr/>
      </dsp:nvSpPr>
      <dsp:spPr>
        <a:xfrm>
          <a:off x="0" y="1015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</a:t>
          </a:r>
          <a:r>
            <a:rPr lang="en-US" altLang="zh-CN" sz="1600" kern="1200" dirty="0"/>
            <a:t>9</a:t>
          </a:r>
          <a:r>
            <a:rPr lang="en-US" sz="1600" kern="1200" dirty="0"/>
            <a:t>-</a:t>
          </a:r>
          <a:r>
            <a:rPr lang="en-US" altLang="zh-CN" sz="1600" kern="1200" dirty="0"/>
            <a:t>2020</a:t>
          </a:r>
          <a:endParaRPr lang="en-CN" sz="1600" kern="1200" dirty="0"/>
        </a:p>
      </dsp:txBody>
      <dsp:txXfrm>
        <a:off x="0" y="1015"/>
        <a:ext cx="4445000" cy="346371"/>
      </dsp:txXfrm>
    </dsp:sp>
    <dsp:sp modelId="{D5E48680-518F-0B44-BA54-17254C7B370D}">
      <dsp:nvSpPr>
        <dsp:cNvPr id="0" name=""/>
        <dsp:cNvSpPr/>
      </dsp:nvSpPr>
      <dsp:spPr>
        <a:xfrm>
          <a:off x="0" y="347387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E0CF12-3537-DD48-A5CF-A076F48670BC}">
      <dsp:nvSpPr>
        <dsp:cNvPr id="0" name=""/>
        <dsp:cNvSpPr/>
      </dsp:nvSpPr>
      <dsp:spPr>
        <a:xfrm>
          <a:off x="0" y="347387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Studying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for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Master</a:t>
          </a:r>
          <a:endParaRPr lang="en-CN" sz="1600" kern="1200" dirty="0"/>
        </a:p>
      </dsp:txBody>
      <dsp:txXfrm>
        <a:off x="0" y="347387"/>
        <a:ext cx="4445000" cy="346371"/>
      </dsp:txXfrm>
    </dsp:sp>
    <dsp:sp modelId="{91E31B5E-134F-4B4B-A6D2-66F6BCA9438D}">
      <dsp:nvSpPr>
        <dsp:cNvPr id="0" name=""/>
        <dsp:cNvSpPr/>
      </dsp:nvSpPr>
      <dsp:spPr>
        <a:xfrm>
          <a:off x="0" y="693758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6A6DD0-38C3-1448-87E9-11FB9BFEF82D}">
      <dsp:nvSpPr>
        <dsp:cNvPr id="0" name=""/>
        <dsp:cNvSpPr/>
      </dsp:nvSpPr>
      <dsp:spPr>
        <a:xfrm>
          <a:off x="0" y="693758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1600" kern="1200" dirty="0"/>
            <a:t>	</a:t>
          </a:r>
          <a:r>
            <a:rPr lang="en-US" altLang="zh-CN" sz="1600" kern="1200" dirty="0"/>
            <a:t>Al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+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Full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Stuck</a:t>
          </a:r>
          <a:r>
            <a:rPr lang="zh-CN" altLang="en-US" sz="1600" kern="1200" dirty="0"/>
            <a:t> </a:t>
          </a:r>
          <a:r>
            <a:rPr lang="en-US" altLang="zh-CN" sz="1600" kern="1200" dirty="0"/>
            <a:t>NLP</a:t>
          </a:r>
          <a:endParaRPr lang="en-CN" sz="1600" kern="1200" dirty="0"/>
        </a:p>
      </dsp:txBody>
      <dsp:txXfrm>
        <a:off x="0" y="693758"/>
        <a:ext cx="4445000" cy="346371"/>
      </dsp:txXfrm>
    </dsp:sp>
    <dsp:sp modelId="{28F2F1D3-4900-4F43-BC45-BF4C329238B4}">
      <dsp:nvSpPr>
        <dsp:cNvPr id="0" name=""/>
        <dsp:cNvSpPr/>
      </dsp:nvSpPr>
      <dsp:spPr>
        <a:xfrm>
          <a:off x="0" y="1040129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07D308-FB69-024D-858E-31819D9C1204}">
      <dsp:nvSpPr>
        <dsp:cNvPr id="0" name=""/>
        <dsp:cNvSpPr/>
      </dsp:nvSpPr>
      <dsp:spPr>
        <a:xfrm>
          <a:off x="0" y="1040130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2020.02</a:t>
          </a:r>
          <a:r>
            <a:rPr lang="zh-CN" altLang="en-US" sz="1600" kern="1200" dirty="0"/>
            <a:t> </a:t>
          </a:r>
          <a:r>
            <a:rPr lang="en-US" altLang="zh-CN" sz="1600" kern="1200" dirty="0"/>
            <a:t>–</a:t>
          </a:r>
          <a:r>
            <a:rPr lang="zh-CN" altLang="en-US" sz="1600" kern="1200" dirty="0"/>
            <a:t> </a:t>
          </a:r>
          <a:r>
            <a:rPr lang="en-US" altLang="zh-CN" sz="1600" kern="1200" dirty="0"/>
            <a:t>2020.05</a:t>
          </a:r>
          <a:endParaRPr lang="en-CN" sz="1600" kern="1200" dirty="0"/>
        </a:p>
      </dsp:txBody>
      <dsp:txXfrm>
        <a:off x="0" y="1040130"/>
        <a:ext cx="4445000" cy="346371"/>
      </dsp:txXfrm>
    </dsp:sp>
    <dsp:sp modelId="{CB9CD424-86C9-6846-82F1-05C5B4E4573B}">
      <dsp:nvSpPr>
        <dsp:cNvPr id="0" name=""/>
        <dsp:cNvSpPr/>
      </dsp:nvSpPr>
      <dsp:spPr>
        <a:xfrm>
          <a:off x="0" y="1386501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F96F5C-B677-D247-9819-99DDBE58A14B}">
      <dsp:nvSpPr>
        <dsp:cNvPr id="0" name=""/>
        <dsp:cNvSpPr/>
      </dsp:nvSpPr>
      <dsp:spPr>
        <a:xfrm>
          <a:off x="0" y="1386501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Star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I2R</a:t>
          </a:r>
          <a:endParaRPr lang="en-US" sz="1600" kern="1200" dirty="0"/>
        </a:p>
      </dsp:txBody>
      <dsp:txXfrm>
        <a:off x="0" y="1386501"/>
        <a:ext cx="4445000" cy="346371"/>
      </dsp:txXfrm>
    </dsp:sp>
    <dsp:sp modelId="{844BE396-D236-8343-94FA-57661031AEB9}">
      <dsp:nvSpPr>
        <dsp:cNvPr id="0" name=""/>
        <dsp:cNvSpPr/>
      </dsp:nvSpPr>
      <dsp:spPr>
        <a:xfrm>
          <a:off x="0" y="1732872"/>
          <a:ext cx="444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60C44E-E2F0-EF47-B7F2-358B07D8E876}">
      <dsp:nvSpPr>
        <dsp:cNvPr id="0" name=""/>
        <dsp:cNvSpPr/>
      </dsp:nvSpPr>
      <dsp:spPr>
        <a:xfrm>
          <a:off x="0" y="1732872"/>
          <a:ext cx="4445000" cy="34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</a:t>
          </a:r>
          <a:r>
            <a:rPr lang="en-US" sz="1600" b="0" i="0" kern="1200" dirty="0"/>
            <a:t>Neural Machine Translation</a:t>
          </a:r>
          <a:r>
            <a:rPr lang="zh-CN" altLang="en-US" sz="1600" kern="1200" dirty="0"/>
            <a:t> </a:t>
          </a:r>
          <a:endParaRPr lang="en-US" sz="1600" kern="1200" dirty="0"/>
        </a:p>
      </dsp:txBody>
      <dsp:txXfrm>
        <a:off x="0" y="1732872"/>
        <a:ext cx="4445000" cy="346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023F-6392-7940-914A-4052F89A8F3B}">
      <dsp:nvSpPr>
        <dsp:cNvPr id="0" name=""/>
        <dsp:cNvSpPr/>
      </dsp:nvSpPr>
      <dsp:spPr>
        <a:xfrm rot="5400000">
          <a:off x="1546961" y="132573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Python</a:t>
          </a:r>
          <a:endParaRPr lang="en-US" sz="1000" b="1" kern="1200" dirty="0"/>
        </a:p>
      </dsp:txBody>
      <dsp:txXfrm rot="-5400000">
        <a:off x="1750745" y="224860"/>
        <a:ext cx="608432" cy="699346"/>
      </dsp:txXfrm>
    </dsp:sp>
    <dsp:sp modelId="{BB10DE36-44B0-4045-A506-B381BD8BF132}">
      <dsp:nvSpPr>
        <dsp:cNvPr id="0" name=""/>
        <dsp:cNvSpPr/>
      </dsp:nvSpPr>
      <dsp:spPr>
        <a:xfrm>
          <a:off x="2523744" y="269733"/>
          <a:ext cx="1133856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436E-3006-524A-A5D4-540C91B49595}">
      <dsp:nvSpPr>
        <dsp:cNvPr id="0" name=""/>
        <dsp:cNvSpPr/>
      </dsp:nvSpPr>
      <dsp:spPr>
        <a:xfrm rot="5400000">
          <a:off x="592327" y="132573"/>
          <a:ext cx="1016000" cy="883920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96111" y="224860"/>
        <a:ext cx="608432" cy="699346"/>
      </dsp:txXfrm>
    </dsp:sp>
    <dsp:sp modelId="{3AC771A4-58BC-F942-BCBB-A8FBF83B9832}">
      <dsp:nvSpPr>
        <dsp:cNvPr id="0" name=""/>
        <dsp:cNvSpPr/>
      </dsp:nvSpPr>
      <dsp:spPr>
        <a:xfrm rot="5400000">
          <a:off x="1067816" y="994954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Docker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271600" y="1087241"/>
        <a:ext cx="608432" cy="699346"/>
      </dsp:txXfrm>
    </dsp:sp>
    <dsp:sp modelId="{17712A18-4D1B-2C41-B25E-FB1B077A94F2}">
      <dsp:nvSpPr>
        <dsp:cNvPr id="0" name=""/>
        <dsp:cNvSpPr/>
      </dsp:nvSpPr>
      <dsp:spPr>
        <a:xfrm>
          <a:off x="0" y="1132114"/>
          <a:ext cx="1097280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DA1C1-A32A-5B4B-A8B1-43CF91B045F5}">
      <dsp:nvSpPr>
        <dsp:cNvPr id="0" name=""/>
        <dsp:cNvSpPr/>
      </dsp:nvSpPr>
      <dsp:spPr>
        <a:xfrm rot="5400000">
          <a:off x="2022449" y="994954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 err="1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PyTorch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2226233" y="1087241"/>
        <a:ext cx="608432" cy="699346"/>
      </dsp:txXfrm>
    </dsp:sp>
    <dsp:sp modelId="{D2A3FABF-21AC-9F40-A22B-177FC8DA623A}">
      <dsp:nvSpPr>
        <dsp:cNvPr id="0" name=""/>
        <dsp:cNvSpPr/>
      </dsp:nvSpPr>
      <dsp:spPr>
        <a:xfrm rot="5400000">
          <a:off x="1546961" y="1857334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NLP</a:t>
          </a:r>
          <a:endParaRPr lang="en-US" sz="1200" b="1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sp:txBody>
      <dsp:txXfrm rot="-5400000">
        <a:off x="1750745" y="1949621"/>
        <a:ext cx="608432" cy="699346"/>
      </dsp:txXfrm>
    </dsp:sp>
    <dsp:sp modelId="{D7B1554D-5BCD-CA4D-A1E9-EB573535F71B}">
      <dsp:nvSpPr>
        <dsp:cNvPr id="0" name=""/>
        <dsp:cNvSpPr/>
      </dsp:nvSpPr>
      <dsp:spPr>
        <a:xfrm>
          <a:off x="2523744" y="1994494"/>
          <a:ext cx="1133856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3B552-453A-3F43-86F9-6F19502C9DE2}">
      <dsp:nvSpPr>
        <dsp:cNvPr id="0" name=""/>
        <dsp:cNvSpPr/>
      </dsp:nvSpPr>
      <dsp:spPr>
        <a:xfrm rot="5400000">
          <a:off x="592327" y="1857334"/>
          <a:ext cx="1016000" cy="883920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96111" y="1949621"/>
        <a:ext cx="608432" cy="699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5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5.jpe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microsoft.com/office/2007/relationships/diagramDrawing" Target="../diagrams/drawing8.xml"/><Relationship Id="rId18" Type="http://schemas.microsoft.com/office/2007/relationships/diagramDrawing" Target="../diagrams/drawing9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8.xml"/><Relationship Id="rId17" Type="http://schemas.openxmlformats.org/officeDocument/2006/relationships/diagramColors" Target="../diagrams/colors9.xml"/><Relationship Id="rId2" Type="http://schemas.openxmlformats.org/officeDocument/2006/relationships/diagramData" Target="../diagrams/data7.xml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openxmlformats.org/officeDocument/2006/relationships/diagramQuickStyle" Target="../diagrams/quickStyle8.xml"/><Relationship Id="rId5" Type="http://schemas.openxmlformats.org/officeDocument/2006/relationships/diagramColors" Target="../diagrams/colors7.xml"/><Relationship Id="rId15" Type="http://schemas.openxmlformats.org/officeDocument/2006/relationships/diagramLayout" Target="../diagrams/layout9.xml"/><Relationship Id="rId10" Type="http://schemas.openxmlformats.org/officeDocument/2006/relationships/diagramLayout" Target="../diagrams/layout8.xml"/><Relationship Id="rId4" Type="http://schemas.openxmlformats.org/officeDocument/2006/relationships/diagramQuickStyle" Target="../diagrams/quickStyle7.xml"/><Relationship Id="rId9" Type="http://schemas.openxmlformats.org/officeDocument/2006/relationships/diagramData" Target="../diagrams/data8.xml"/><Relationship Id="rId14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3.png"/><Relationship Id="rId18" Type="http://schemas.microsoft.com/office/2007/relationships/diagramDrawing" Target="../diagrams/drawing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openxmlformats.org/officeDocument/2006/relationships/diagramColors" Target="../diagrams/colors12.xml"/><Relationship Id="rId2" Type="http://schemas.openxmlformats.org/officeDocument/2006/relationships/image" Target="../media/image12.jpeg"/><Relationship Id="rId16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Layout" Target="../diagrams/layout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0" name="Rectangle 94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young person wearing a suit and tie&#10;&#10;Description automatically generated">
            <a:extLst>
              <a:ext uri="{FF2B5EF4-FFF2-40B4-BE49-F238E27FC236}">
                <a16:creationId xmlns:a16="http://schemas.microsoft.com/office/drawing/2014/main" id="{7CA91436-76BF-EB44-85D7-4E02095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571" name="Rectangle 96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9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100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102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B1718-1CC8-544B-8B53-893C94352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CN">
                <a:solidFill>
                  <a:schemeClr val="bg1"/>
                </a:solidFill>
              </a:rPr>
              <a:t>Xu JiaChen</a:t>
            </a:r>
            <a:br>
              <a:rPr lang="en-CN">
                <a:solidFill>
                  <a:schemeClr val="bg1"/>
                </a:solidFill>
              </a:rPr>
            </a:br>
            <a:r>
              <a:rPr lang="en-CN">
                <a:solidFill>
                  <a:schemeClr val="bg1"/>
                </a:solidFill>
              </a:rPr>
              <a:t>Peter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3FBE0-700B-3B4B-BC3B-36F18DEE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CN" sz="1800" dirty="0">
                <a:solidFill>
                  <a:schemeClr val="bg1"/>
                </a:solidFill>
              </a:rPr>
              <a:t>DATA Engineer team</a:t>
            </a:r>
          </a:p>
          <a:p>
            <a:pPr algn="r"/>
            <a:r>
              <a:rPr lang="en-CN" sz="1400" dirty="0">
                <a:solidFill>
                  <a:schemeClr val="bg1"/>
                </a:solidFill>
              </a:rPr>
              <a:t>Support GLRC smart process</a:t>
            </a:r>
          </a:p>
        </p:txBody>
      </p:sp>
    </p:spTree>
    <p:extLst>
      <p:ext uri="{BB962C8B-B14F-4D97-AF65-F5344CB8AC3E}">
        <p14:creationId xmlns:p14="http://schemas.microsoft.com/office/powerpoint/2010/main" val="399656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Hobby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Cooking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baking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0974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ECDA9F0-B506-4837-A01A-954BD50DF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d on a plate&#10;&#10;Description automatically generated">
            <a:extLst>
              <a:ext uri="{FF2B5EF4-FFF2-40B4-BE49-F238E27FC236}">
                <a16:creationId xmlns:a16="http://schemas.microsoft.com/office/drawing/2014/main" id="{95F8DF04-CC23-BF4D-BED1-AA6813F706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62" y="342275"/>
            <a:ext cx="2702683" cy="2040526"/>
          </a:xfrm>
          <a:prstGeom prst="rect">
            <a:avLst/>
          </a:prstGeom>
        </p:spPr>
      </p:pic>
      <p:pic>
        <p:nvPicPr>
          <p:cNvPr id="10" name="Picture 12" descr="A slice of cake on a plate&#10;&#10;Description automatically generated">
            <a:extLst>
              <a:ext uri="{FF2B5EF4-FFF2-40B4-BE49-F238E27FC236}">
                <a16:creationId xmlns:a16="http://schemas.microsoft.com/office/drawing/2014/main" id="{F610B056-25EB-4783-B4F4-CEAEEE8858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776" y="342305"/>
            <a:ext cx="4080364" cy="2040182"/>
          </a:xfrm>
          <a:prstGeom prst="rect">
            <a:avLst/>
          </a:prstGeom>
        </p:spPr>
      </p:pic>
      <p:pic>
        <p:nvPicPr>
          <p:cNvPr id="23" name="Picture 22" descr="A piece of cake sitting on top of a table&#10;&#10;Description automatically generated">
            <a:extLst>
              <a:ext uri="{FF2B5EF4-FFF2-40B4-BE49-F238E27FC236}">
                <a16:creationId xmlns:a16="http://schemas.microsoft.com/office/drawing/2014/main" id="{E270E42E-FB2D-874C-9E82-1E31705A2A5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44" y="2693717"/>
            <a:ext cx="2720700" cy="2040525"/>
          </a:xfrm>
          <a:prstGeom prst="rect">
            <a:avLst/>
          </a:prstGeom>
        </p:spPr>
      </p:pic>
      <p:pic>
        <p:nvPicPr>
          <p:cNvPr id="6" name="Picture 8" descr="A close up of a wire fence&#10;&#10;Description automatically generated">
            <a:extLst>
              <a:ext uri="{FF2B5EF4-FFF2-40B4-BE49-F238E27FC236}">
                <a16:creationId xmlns:a16="http://schemas.microsoft.com/office/drawing/2014/main" id="{EA9D1265-C5C1-4726-9897-E54CF28C27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778" y="2693718"/>
            <a:ext cx="3627601" cy="20405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30792"/>
            <a:ext cx="12185276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5" y="5230792"/>
            <a:ext cx="8461664" cy="1645027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90301" y="2007045"/>
            <a:ext cx="1177951" cy="7625445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741" y="5510306"/>
            <a:ext cx="7085297" cy="104289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</a:rPr>
              <a:t>Hobby</a:t>
            </a:r>
            <a:endParaRPr lang="en-CN" sz="3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0582" y="5625548"/>
            <a:ext cx="2944218" cy="782766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bakinG</a:t>
            </a:r>
            <a:endParaRPr lang="en-CN" sz="1200">
              <a:solidFill>
                <a:schemeClr val="bg1"/>
              </a:solidFill>
            </a:endParaRPr>
          </a:p>
        </p:txBody>
      </p:sp>
      <p:pic>
        <p:nvPicPr>
          <p:cNvPr id="12" name="Picture 6" descr="A plate with a fork&#10;&#10;Description automatically generated">
            <a:extLst>
              <a:ext uri="{FF2B5EF4-FFF2-40B4-BE49-F238E27FC236}">
                <a16:creationId xmlns:a16="http://schemas.microsoft.com/office/drawing/2014/main" id="{C7D48BF9-68DC-4BA7-AC72-B4E50515855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443" y="2640102"/>
            <a:ext cx="2792186" cy="2094140"/>
          </a:xfrm>
          <a:prstGeom prst="rect">
            <a:avLst/>
          </a:prstGeom>
        </p:spPr>
      </p:pic>
      <p:pic>
        <p:nvPicPr>
          <p:cNvPr id="22" name="Picture 10" descr="A plate of food on a table&#10;&#10;Description automatically generated">
            <a:extLst>
              <a:ext uri="{FF2B5EF4-FFF2-40B4-BE49-F238E27FC236}">
                <a16:creationId xmlns:a16="http://schemas.microsoft.com/office/drawing/2014/main" id="{2390A3BB-B9A7-4309-92C6-2CF90E0F5B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8840" y="342276"/>
            <a:ext cx="2440789" cy="20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5">
            <a:extLst>
              <a:ext uri="{FF2B5EF4-FFF2-40B4-BE49-F238E27FC236}">
                <a16:creationId xmlns:a16="http://schemas.microsoft.com/office/drawing/2014/main" id="{E237AFFD-09FF-4847-986F-606C1AAB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BEBA5338-3674-4BF4-811B-06FC6F15F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038602" cy="6857999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BE8CD0B-E238-4E6B-9276-8538F362B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4038600" cy="4356023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0"/>
                </a:schemeClr>
              </a:gs>
              <a:gs pos="85000">
                <a:schemeClr val="accent2">
                  <a:alpha val="78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662D6ACE-3F56-46B6-9899-2ED234E63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7924" y="1624784"/>
            <a:ext cx="6857999" cy="360187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33">
            <a:extLst>
              <a:ext uri="{FF2B5EF4-FFF2-40B4-BE49-F238E27FC236}">
                <a16:creationId xmlns:a16="http://schemas.microsoft.com/office/drawing/2014/main" id="{9D65B9D9-D815-41B6-83B9-6720B1696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827656">
            <a:off x="814832" y="1142648"/>
            <a:ext cx="4442488" cy="3678057"/>
          </a:xfrm>
          <a:custGeom>
            <a:avLst/>
            <a:gdLst>
              <a:gd name="connsiteX0" fmla="*/ 156560 w 4442488"/>
              <a:gd name="connsiteY0" fmla="*/ 2315701 h 3678057"/>
              <a:gd name="connsiteX1" fmla="*/ 26586 w 4442488"/>
              <a:gd name="connsiteY1" fmla="*/ 1896993 h 3678057"/>
              <a:gd name="connsiteX2" fmla="*/ 0 w 4442488"/>
              <a:gd name="connsiteY2" fmla="*/ 1722795 h 3678057"/>
              <a:gd name="connsiteX3" fmla="*/ 3907158 w 4442488"/>
              <a:gd name="connsiteY3" fmla="*/ 0 h 3678057"/>
              <a:gd name="connsiteX4" fmla="*/ 3933125 w 4442488"/>
              <a:gd name="connsiteY4" fmla="*/ 28572 h 3678057"/>
              <a:gd name="connsiteX5" fmla="*/ 4442488 w 4442488"/>
              <a:gd name="connsiteY5" fmla="*/ 1447447 h 3678057"/>
              <a:gd name="connsiteX6" fmla="*/ 2211878 w 4442488"/>
              <a:gd name="connsiteY6" fmla="*/ 3678057 h 3678057"/>
              <a:gd name="connsiteX7" fmla="*/ 156560 w 4442488"/>
              <a:gd name="connsiteY7" fmla="*/ 2315701 h 367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2488" h="3678057">
                <a:moveTo>
                  <a:pt x="156560" y="2315701"/>
                </a:moveTo>
                <a:cubicBezTo>
                  <a:pt x="100123" y="2182268"/>
                  <a:pt x="56300" y="2042200"/>
                  <a:pt x="26586" y="1896993"/>
                </a:cubicBezTo>
                <a:lnTo>
                  <a:pt x="0" y="1722795"/>
                </a:lnTo>
                <a:lnTo>
                  <a:pt x="3907158" y="0"/>
                </a:lnTo>
                <a:lnTo>
                  <a:pt x="3933125" y="28572"/>
                </a:lnTo>
                <a:cubicBezTo>
                  <a:pt x="4251335" y="414153"/>
                  <a:pt x="4442488" y="908477"/>
                  <a:pt x="4442488" y="1447447"/>
                </a:cubicBezTo>
                <a:cubicBezTo>
                  <a:pt x="4442488" y="2679379"/>
                  <a:pt x="3443810" y="3678057"/>
                  <a:pt x="2211878" y="3678057"/>
                </a:cubicBezTo>
                <a:cubicBezTo>
                  <a:pt x="1287929" y="3678057"/>
                  <a:pt x="495185" y="3116300"/>
                  <a:pt x="156560" y="231570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5000"/>
                </a:schemeClr>
              </a:gs>
              <a:gs pos="100000">
                <a:schemeClr val="accent6">
                  <a:lumMod val="60000"/>
                  <a:lumOff val="40000"/>
                  <a:alpha val="17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6" y="1364566"/>
            <a:ext cx="3171649" cy="2556696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3200">
                <a:solidFill>
                  <a:schemeClr val="bg1"/>
                </a:solidFill>
              </a:rPr>
              <a:t>Hobby</a:t>
            </a:r>
            <a:endParaRPr lang="en-CN" sz="3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8" y="4735772"/>
            <a:ext cx="3125638" cy="1672970"/>
          </a:xfrm>
        </p:spPr>
        <p:txBody>
          <a:bodyPr anchor="t">
            <a:normAutofit/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</a:rPr>
              <a:t>Cooking</a:t>
            </a:r>
            <a:endParaRPr lang="en-CN" sz="1200">
              <a:solidFill>
                <a:schemeClr val="bg1"/>
              </a:solidFill>
            </a:endParaRPr>
          </a:p>
        </p:txBody>
      </p:sp>
      <p:pic>
        <p:nvPicPr>
          <p:cNvPr id="21" name="Picture 20" descr="A plate of food on a table&#10;&#10;Description automatically generated">
            <a:extLst>
              <a:ext uri="{FF2B5EF4-FFF2-40B4-BE49-F238E27FC236}">
                <a16:creationId xmlns:a16="http://schemas.microsoft.com/office/drawing/2014/main" id="{F7C28626-2AAB-CE46-92A1-361ADBAAAA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1262" y="927156"/>
            <a:ext cx="2927694" cy="2351116"/>
          </a:xfrm>
          <a:prstGeom prst="rect">
            <a:avLst/>
          </a:prstGeom>
        </p:spPr>
      </p:pic>
      <p:pic>
        <p:nvPicPr>
          <p:cNvPr id="19" name="Picture 18" descr="A close up of a plate of food&#10;&#10;Description automatically generated">
            <a:extLst>
              <a:ext uri="{FF2B5EF4-FFF2-40B4-BE49-F238E27FC236}">
                <a16:creationId xmlns:a16="http://schemas.microsoft.com/office/drawing/2014/main" id="{83A9227C-B9E1-5E4A-8252-F868D607D0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8250691" y="927156"/>
            <a:ext cx="2977962" cy="2351116"/>
          </a:xfrm>
          <a:prstGeom prst="rect">
            <a:avLst/>
          </a:prstGeom>
        </p:spPr>
      </p:pic>
      <p:pic>
        <p:nvPicPr>
          <p:cNvPr id="17" name="Picture 16" descr="A bowl of soup&#10;&#10;Description automatically generated">
            <a:extLst>
              <a:ext uri="{FF2B5EF4-FFF2-40B4-BE49-F238E27FC236}">
                <a16:creationId xmlns:a16="http://schemas.microsoft.com/office/drawing/2014/main" id="{7395B35A-89D4-834A-9AF5-670F2DF6C3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>
            <a:off x="5290561" y="3311716"/>
            <a:ext cx="2351116" cy="2927694"/>
          </a:xfrm>
          <a:prstGeom prst="rect">
            <a:avLst/>
          </a:prstGeom>
        </p:spPr>
      </p:pic>
      <p:pic>
        <p:nvPicPr>
          <p:cNvPr id="15" name="Picture 14" descr="A piece of cake on a plate&#10;&#10;Description automatically generated">
            <a:extLst>
              <a:ext uri="{FF2B5EF4-FFF2-40B4-BE49-F238E27FC236}">
                <a16:creationId xmlns:a16="http://schemas.microsoft.com/office/drawing/2014/main" id="{1406717F-62EA-1740-83AA-F51CC6A3198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8250691" y="3600005"/>
            <a:ext cx="2977962" cy="23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Hobby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traveling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890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6F8634-8027-4471-A3F7-B48E7BD68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B4AB41-7395-4173-BB6C-5F3248C89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3" y="5292620"/>
            <a:ext cx="12192000" cy="1579636"/>
          </a:xfrm>
          <a:prstGeom prst="rect">
            <a:avLst/>
          </a:prstGeom>
          <a:gradFill>
            <a:gsLst>
              <a:gs pos="0">
                <a:schemeClr val="accent5"/>
              </a:gs>
              <a:gs pos="45000">
                <a:schemeClr val="accent6">
                  <a:lumMod val="75000"/>
                  <a:alpha val="74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14F16-D362-4B37-B0CC-FFAC4E386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95769" y="2014214"/>
            <a:ext cx="1559614" cy="81556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D792C-D6F6-4B2F-A786-5A268A18E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" y="5318992"/>
            <a:ext cx="8145181" cy="1546187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941" y="5508566"/>
            <a:ext cx="6713292" cy="112861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Hobby</a:t>
            </a:r>
            <a:endParaRPr lang="en-CN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213" y="5613621"/>
            <a:ext cx="3247519" cy="794694"/>
          </a:xfrm>
        </p:spPr>
        <p:txBody>
          <a:bodyPr anchor="ctr"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Traveling </a:t>
            </a:r>
            <a:r>
              <a:rPr lang="en-US" altLang="zh-CN" sz="1200" dirty="0">
                <a:solidFill>
                  <a:schemeClr val="bg1"/>
                </a:solidFill>
              </a:rPr>
              <a:t>-- Tokyo</a:t>
            </a:r>
            <a:endParaRPr lang="en-CN" sz="1200" dirty="0">
              <a:solidFill>
                <a:schemeClr val="bg1"/>
              </a:solidFill>
            </a:endParaRPr>
          </a:p>
        </p:txBody>
      </p:sp>
      <p:pic>
        <p:nvPicPr>
          <p:cNvPr id="13" name="Picture 16" descr="A lit up city at night&#10;&#10;Description automatically generated">
            <a:extLst>
              <a:ext uri="{FF2B5EF4-FFF2-40B4-BE49-F238E27FC236}">
                <a16:creationId xmlns:a16="http://schemas.microsoft.com/office/drawing/2014/main" id="{47972D63-8570-45F4-9EDC-A74422760A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0"/>
            <a:ext cx="4074459" cy="5312219"/>
          </a:xfrm>
          <a:prstGeom prst="rect">
            <a:avLst/>
          </a:prstGeom>
        </p:spPr>
      </p:pic>
      <p:pic>
        <p:nvPicPr>
          <p:cNvPr id="9" name="Picture 12" descr="A traffic light hanging off the side of a road&#10;&#10;Description automatically generated">
            <a:extLst>
              <a:ext uri="{FF2B5EF4-FFF2-40B4-BE49-F238E27FC236}">
                <a16:creationId xmlns:a16="http://schemas.microsoft.com/office/drawing/2014/main" id="{FA6ABBA3-6269-4853-8FC4-FCD0A8F65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0"/>
            <a:ext cx="4076699" cy="5312219"/>
          </a:xfrm>
          <a:prstGeom prst="rect">
            <a:avLst/>
          </a:prstGeom>
        </p:spPr>
      </p:pic>
      <p:pic>
        <p:nvPicPr>
          <p:cNvPr id="7" name="Picture 18" descr="A picture containing indoor, table, window, sitting&#10;&#10;Description automatically generated">
            <a:extLst>
              <a:ext uri="{FF2B5EF4-FFF2-40B4-BE49-F238E27FC236}">
                <a16:creationId xmlns:a16="http://schemas.microsoft.com/office/drawing/2014/main" id="{BDAFC2FC-6592-4C9C-8F10-2A3588932A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301" y="1362"/>
            <a:ext cx="4069974" cy="2734686"/>
          </a:xfrm>
          <a:prstGeom prst="rect">
            <a:avLst/>
          </a:prstGeom>
        </p:spPr>
      </p:pic>
      <p:pic>
        <p:nvPicPr>
          <p:cNvPr id="11" name="Picture 10" descr="A large building&#10;&#10;Description automatically generated">
            <a:extLst>
              <a:ext uri="{FF2B5EF4-FFF2-40B4-BE49-F238E27FC236}">
                <a16:creationId xmlns:a16="http://schemas.microsoft.com/office/drawing/2014/main" id="{C2705CBE-084E-441D-98B7-B4F5C3EDCF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8115300" y="2736476"/>
            <a:ext cx="4074459" cy="25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8153A6A2-A2D8-433A-A0A9-CEBE3BDCF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5288D75E-CB93-42A3-921D-257E31451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8115280" cy="4455951"/>
          </a:xfrm>
          <a:prstGeom prst="rect">
            <a:avLst/>
          </a:prstGeom>
        </p:spPr>
      </p:pic>
      <p:sp>
        <p:nvSpPr>
          <p:cNvPr id="26" name="Rectangle 29">
            <a:extLst>
              <a:ext uri="{FF2B5EF4-FFF2-40B4-BE49-F238E27FC236}">
                <a16:creationId xmlns:a16="http://schemas.microsoft.com/office/drawing/2014/main" id="{891FFCF1-D9E9-4D3D-B1D8-D03B99AFD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351" y="4455963"/>
            <a:ext cx="8130001" cy="24020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>
                  <a:alpha val="90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2CCB1E69-D4F3-4D92-BAE3-ADF28EA8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56629" y="1591980"/>
            <a:ext cx="2402039" cy="8130001"/>
          </a:xfrm>
          <a:prstGeom prst="rect">
            <a:avLst/>
          </a:prstGeom>
          <a:gradFill>
            <a:gsLst>
              <a:gs pos="53000">
                <a:schemeClr val="accent6">
                  <a:lumMod val="75000"/>
                  <a:alpha val="0"/>
                </a:schemeClr>
              </a:gs>
              <a:gs pos="100000">
                <a:schemeClr val="accent5">
                  <a:alpha val="77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96" y="4699221"/>
            <a:ext cx="6840772" cy="131196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</a:rPr>
              <a:t>Hobby</a:t>
            </a:r>
            <a:endParaRPr lang="en-CN" sz="3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B39C-3D70-1843-AE4C-5FE6E239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96" y="6087140"/>
            <a:ext cx="6840772" cy="448831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Traveling </a:t>
            </a:r>
            <a:r>
              <a:rPr lang="en-US" altLang="zh-CN" sz="1200" dirty="0">
                <a:solidFill>
                  <a:schemeClr val="bg1"/>
                </a:solidFill>
              </a:rPr>
              <a:t>-- Osaka</a:t>
            </a:r>
            <a:endParaRPr lang="en-CN" sz="1200" dirty="0">
              <a:solidFill>
                <a:schemeClr val="bg1"/>
              </a:solidFill>
            </a:endParaRPr>
          </a:p>
        </p:txBody>
      </p:sp>
      <p:pic>
        <p:nvPicPr>
          <p:cNvPr id="5" name="Picture 20" descr="A clock tower on top of a dirt road&#10;&#10;Description automatically generated">
            <a:extLst>
              <a:ext uri="{FF2B5EF4-FFF2-40B4-BE49-F238E27FC236}">
                <a16:creationId xmlns:a16="http://schemas.microsoft.com/office/drawing/2014/main" id="{6293812C-CFC2-46CD-806C-91FA6A833C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300" y="-3"/>
            <a:ext cx="4076700" cy="4455107"/>
          </a:xfrm>
          <a:prstGeom prst="rect">
            <a:avLst/>
          </a:prstGeom>
        </p:spPr>
      </p:pic>
      <p:pic>
        <p:nvPicPr>
          <p:cNvPr id="23" name="Picture 14" descr="A picture containing indoor, table, wooden, bowl&#10;&#10;Description automatically generated">
            <a:extLst>
              <a:ext uri="{FF2B5EF4-FFF2-40B4-BE49-F238E27FC236}">
                <a16:creationId xmlns:a16="http://schemas.microsoft.com/office/drawing/2014/main" id="{496287E2-A309-46B0-8187-5815CBB799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 rot="16200000">
            <a:off x="8956091" y="3621663"/>
            <a:ext cx="2402468" cy="40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FC7D-2240-904A-B3D1-AE98009F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THANK</a:t>
            </a:r>
            <a:r>
              <a:rPr lang="zh-CN" altLang="en-US" sz="4400" dirty="0">
                <a:solidFill>
                  <a:schemeClr val="bg1"/>
                </a:solidFill>
              </a:rPr>
              <a:t> </a:t>
            </a:r>
            <a:r>
              <a:rPr lang="en-US" altLang="zh-CN" sz="4400" dirty="0">
                <a:solidFill>
                  <a:schemeClr val="bg1"/>
                </a:solidFill>
              </a:rPr>
              <a:t>YOU</a:t>
            </a:r>
            <a:endParaRPr lang="en-C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arge body of water with a city in the dark&#10;&#10;Description automatically generated">
            <a:extLst>
              <a:ext uri="{FF2B5EF4-FFF2-40B4-BE49-F238E27FC236}">
                <a16:creationId xmlns:a16="http://schemas.microsoft.com/office/drawing/2014/main" id="{71BDB8E9-1425-2B4E-94F4-CEA2B3BF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1BCE-6045-904A-A75D-1EED373D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Nationality: Chin</a:t>
            </a:r>
            <a:r>
              <a:rPr lang="en-US" dirty="0">
                <a:solidFill>
                  <a:schemeClr val="bg1"/>
                </a:solidFill>
              </a:rPr>
              <a:t>ese</a:t>
            </a:r>
            <a:endParaRPr lang="en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City of birth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Shanghai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Language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CHINESE ENGLISH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2" y="457201"/>
            <a:ext cx="6743698" cy="155687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altLang="zh-CN" sz="3600" spc="700" dirty="0"/>
              <a:t>Education</a:t>
            </a:r>
            <a:endParaRPr lang="en-US" sz="3600" spc="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1BCE-6045-904A-A75D-1EED373D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630782"/>
            <a:ext cx="6743700" cy="3461155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Bachelor of Engineering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Shanghai University </a:t>
            </a: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f Electric Power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2014-2018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zh-CN" altLang="en-US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Software Engineering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75D65-6D04-2E4A-B8B8-9CB872331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78294" y="51683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arge body of water with a city in the dark&#10;&#10;Description automatically generated">
            <a:extLst>
              <a:ext uri="{FF2B5EF4-FFF2-40B4-BE49-F238E27FC236}">
                <a16:creationId xmlns:a16="http://schemas.microsoft.com/office/drawing/2014/main" id="{71BDB8E9-1425-2B4E-94F4-CEA2B3BF96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8294" y="337636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93CD2E6-B09F-43E9-9259-B606BD9C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367AB5-418C-4245-B83E-713F45B2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3" y="-778435"/>
            <a:ext cx="6743698" cy="155687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/>
              <a:t>experience</a:t>
            </a:r>
          </a:p>
        </p:txBody>
      </p:sp>
      <p:pic>
        <p:nvPicPr>
          <p:cNvPr id="9" name="Picture 8" descr="A large body of water with a city in the dark&#10;&#10;Description automatically generated">
            <a:extLst>
              <a:ext uri="{FF2B5EF4-FFF2-40B4-BE49-F238E27FC236}">
                <a16:creationId xmlns:a16="http://schemas.microsoft.com/office/drawing/2014/main" id="{71BDB8E9-1425-2B4E-94F4-CEA2B3BF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4751" y="77843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5877D80-C665-AA45-8674-E35D9D757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456498"/>
              </p:ext>
            </p:extLst>
          </p:nvPr>
        </p:nvGraphicFramePr>
        <p:xfrm>
          <a:off x="-653967" y="1064683"/>
          <a:ext cx="7124700" cy="472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78BFBD2-E3CB-A94E-B538-2D507C590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455670"/>
              </p:ext>
            </p:extLst>
          </p:nvPr>
        </p:nvGraphicFramePr>
        <p:xfrm>
          <a:off x="7676820" y="4071271"/>
          <a:ext cx="4445000" cy="208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EF5973F-8C6D-514E-A5BB-E7E2FF489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107814"/>
              </p:ext>
            </p:extLst>
          </p:nvPr>
        </p:nvGraphicFramePr>
        <p:xfrm>
          <a:off x="4848143" y="3886200"/>
          <a:ext cx="3245180" cy="245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804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3" y="-778435"/>
            <a:ext cx="6743698" cy="155687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/>
              <a:t>experience</a:t>
            </a:r>
          </a:p>
        </p:txBody>
      </p:sp>
      <p:pic>
        <p:nvPicPr>
          <p:cNvPr id="9" name="Picture 8" descr="A large body of water with a city in the dark&#10;&#10;Description automatically generated">
            <a:extLst>
              <a:ext uri="{FF2B5EF4-FFF2-40B4-BE49-F238E27FC236}">
                <a16:creationId xmlns:a16="http://schemas.microsoft.com/office/drawing/2014/main" id="{71BDB8E9-1425-2B4E-94F4-CEA2B3BF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8294" y="51683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5877D80-C665-AA45-8674-E35D9D757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61663"/>
              </p:ext>
            </p:extLst>
          </p:nvPr>
        </p:nvGraphicFramePr>
        <p:xfrm>
          <a:off x="-653967" y="1064683"/>
          <a:ext cx="7124700" cy="472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78BFBD2-E3CB-A94E-B538-2D507C590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139900"/>
              </p:ext>
            </p:extLst>
          </p:nvPr>
        </p:nvGraphicFramePr>
        <p:xfrm>
          <a:off x="7676820" y="4071271"/>
          <a:ext cx="4445000" cy="208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EF5973F-8C6D-514E-A5BB-E7E2FF489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121126"/>
              </p:ext>
            </p:extLst>
          </p:nvPr>
        </p:nvGraphicFramePr>
        <p:xfrm>
          <a:off x="4630326" y="3586843"/>
          <a:ext cx="3680814" cy="275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67A26805-B7C7-8C43-B1B1-391D687C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4061" y="3429000"/>
            <a:ext cx="2120591" cy="2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7BA2-1AF0-D04D-9644-D5448ED49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FCA8-95D6-D745-B4AD-56F633AB2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 descr="A picture containing water, building, boat, river&#10;&#10;Description automatically generated">
            <a:extLst>
              <a:ext uri="{FF2B5EF4-FFF2-40B4-BE49-F238E27FC236}">
                <a16:creationId xmlns:a16="http://schemas.microsoft.com/office/drawing/2014/main" id="{69C55DDD-2A8F-554D-8DB8-59A6E926EA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73E527-857D-4CF5-A113-25E13384FA65}"/>
              </a:ext>
            </a:extLst>
          </p:cNvPr>
          <p:cNvSpPr txBox="1">
            <a:spLocks/>
          </p:cNvSpPr>
          <p:nvPr/>
        </p:nvSpPr>
        <p:spPr>
          <a:xfrm>
            <a:off x="1619534" y="504966"/>
            <a:ext cx="8952932" cy="30432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>
                <a:solidFill>
                  <a:schemeClr val="bg1"/>
                </a:solidFill>
              </a:rPr>
              <a:t>About me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8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6" y="1143000"/>
            <a:ext cx="5268036" cy="975374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altLang="zh-CN" sz="3600" spc="700" dirty="0"/>
              <a:t>Education</a:t>
            </a:r>
            <a:endParaRPr lang="en-US" sz="3600" spc="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1BCE-6045-904A-A75D-1EED373D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86" y="2461112"/>
            <a:ext cx="6977744" cy="2567508"/>
          </a:xfrm>
        </p:spPr>
        <p:txBody>
          <a:bodyPr vert="horz" lIns="0" tIns="0" rIns="0" bIns="0" rtlCol="0" anchor="t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Master of Technology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National University of Singapore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Institute of Systems Science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2019-2020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zh-CN" altLang="en-US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800" b="0" cap="none" dirty="0">
                <a:latin typeface="Calibri" panose="020F0502020204030204" pitchFamily="34" charset="0"/>
                <a:cs typeface="Calibri" panose="020F0502020204030204" pitchFamily="34" charset="0"/>
              </a:rPr>
              <a:t>Intelligent System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b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picture containing water, building, boat, river&#10;&#10;Description automatically generated">
            <a:extLst>
              <a:ext uri="{FF2B5EF4-FFF2-40B4-BE49-F238E27FC236}">
                <a16:creationId xmlns:a16="http://schemas.microsoft.com/office/drawing/2014/main" id="{E9449BB6-CA37-BD43-ABC7-CAAF46EC27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5716" y="2964499"/>
            <a:ext cx="2401740" cy="2401740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NUS">
            <a:extLst>
              <a:ext uri="{FF2B5EF4-FFF2-40B4-BE49-F238E27FC236}">
                <a16:creationId xmlns:a16="http://schemas.microsoft.com/office/drawing/2014/main" id="{E485FAA7-CF45-415A-80AE-2A9C9D95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05717" y="1436226"/>
            <a:ext cx="2256198" cy="10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0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3" y="-778435"/>
            <a:ext cx="6743698" cy="155687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/>
              <a:t>experience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5877D80-C665-AA45-8674-E35D9D757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166023"/>
              </p:ext>
            </p:extLst>
          </p:nvPr>
        </p:nvGraphicFramePr>
        <p:xfrm>
          <a:off x="266703" y="1339733"/>
          <a:ext cx="4984390" cy="379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A*STAR">
            <a:extLst>
              <a:ext uri="{FF2B5EF4-FFF2-40B4-BE49-F238E27FC236}">
                <a16:creationId xmlns:a16="http://schemas.microsoft.com/office/drawing/2014/main" id="{77F542E7-10B3-264D-8D33-7B46C3DD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485" y="3141469"/>
            <a:ext cx="1891715" cy="6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water, building, boat, river&#10;&#10;Description automatically generated">
            <a:extLst>
              <a:ext uri="{FF2B5EF4-FFF2-40B4-BE49-F238E27FC236}">
                <a16:creationId xmlns:a16="http://schemas.microsoft.com/office/drawing/2014/main" id="{F45CB10C-A821-6F46-AA9B-5CE2D74C87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7057" y="485899"/>
            <a:ext cx="2617373" cy="2617373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3F4934D-3F5E-1240-B87D-C8E00A84F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124062"/>
              </p:ext>
            </p:extLst>
          </p:nvPr>
        </p:nvGraphicFramePr>
        <p:xfrm>
          <a:off x="7429501" y="4227299"/>
          <a:ext cx="4445000" cy="208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D3D61EF-B94E-444B-A873-165AFF7E1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83408"/>
              </p:ext>
            </p:extLst>
          </p:nvPr>
        </p:nvGraphicFramePr>
        <p:xfrm>
          <a:off x="4267200" y="3491257"/>
          <a:ext cx="3657600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15241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87B-7943-7D47-9E7B-1B364F7D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3" y="-778435"/>
            <a:ext cx="6743698" cy="155687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/>
              <a:t>experience</a:t>
            </a:r>
          </a:p>
        </p:txBody>
      </p:sp>
      <p:pic>
        <p:nvPicPr>
          <p:cNvPr id="8" name="Picture 7" descr="A picture containing water, building, boat, river&#10;&#10;Description automatically generated">
            <a:extLst>
              <a:ext uri="{FF2B5EF4-FFF2-40B4-BE49-F238E27FC236}">
                <a16:creationId xmlns:a16="http://schemas.microsoft.com/office/drawing/2014/main" id="{F45CB10C-A821-6F46-AA9B-5CE2D74C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0526" y="778435"/>
            <a:ext cx="2821747" cy="28217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3F4934D-3F5E-1240-B87D-C8E00A84F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435999"/>
              </p:ext>
            </p:extLst>
          </p:nvPr>
        </p:nvGraphicFramePr>
        <p:xfrm>
          <a:off x="8423899" y="4604656"/>
          <a:ext cx="3321112" cy="137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D3D61EF-B94E-444B-A873-165AFF7E1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258913"/>
              </p:ext>
            </p:extLst>
          </p:nvPr>
        </p:nvGraphicFramePr>
        <p:xfrm>
          <a:off x="4848143" y="3886200"/>
          <a:ext cx="3245180" cy="245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170" name="Picture 2" descr="OCBC - World's Strongest Bank">
            <a:extLst>
              <a:ext uri="{FF2B5EF4-FFF2-40B4-BE49-F238E27FC236}">
                <a16:creationId xmlns:a16="http://schemas.microsoft.com/office/drawing/2014/main" id="{5CF7E6E5-361A-834E-87C0-174654A3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3633" y="3715076"/>
            <a:ext cx="2717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11">
            <a:extLst>
              <a:ext uri="{FF2B5EF4-FFF2-40B4-BE49-F238E27FC236}">
                <a16:creationId xmlns:a16="http://schemas.microsoft.com/office/drawing/2014/main" id="{F045157B-8CBC-4721-A60A-CA7880E78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158740"/>
              </p:ext>
            </p:extLst>
          </p:nvPr>
        </p:nvGraphicFramePr>
        <p:xfrm>
          <a:off x="397332" y="1225433"/>
          <a:ext cx="4984390" cy="379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8294745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211</Words>
  <Application>Microsoft Office PowerPoint</Application>
  <PresentationFormat>宽屏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GradientRiseVTI</vt:lpstr>
      <vt:lpstr>Xu JiaChen Peter</vt:lpstr>
      <vt:lpstr>About me</vt:lpstr>
      <vt:lpstr>Education</vt:lpstr>
      <vt:lpstr>experience</vt:lpstr>
      <vt:lpstr>experience</vt:lpstr>
      <vt:lpstr>PowerPoint 演示文稿</vt:lpstr>
      <vt:lpstr>Education</vt:lpstr>
      <vt:lpstr>experience</vt:lpstr>
      <vt:lpstr>experience</vt:lpstr>
      <vt:lpstr>Hobby</vt:lpstr>
      <vt:lpstr>Hobby</vt:lpstr>
      <vt:lpstr>Hobby</vt:lpstr>
      <vt:lpstr>Hobby</vt:lpstr>
      <vt:lpstr>Hobby</vt:lpstr>
      <vt:lpstr>Hobby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Xu JiaChen Peter</dc:title>
  <dc:creator>徐 嘉辰</dc:creator>
  <cp:lastModifiedBy>徐 嘉辰</cp:lastModifiedBy>
  <cp:revision>3</cp:revision>
  <dcterms:created xsi:type="dcterms:W3CDTF">2020-08-26T01:37:37Z</dcterms:created>
  <dcterms:modified xsi:type="dcterms:W3CDTF">2020-08-26T01:59:28Z</dcterms:modified>
</cp:coreProperties>
</file>