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5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77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15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81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1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81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10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1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7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74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86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4355-B8CC-493D-87AE-AEDFC2278D5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571BE-D632-497E-9AE1-7F8391C78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6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fireb16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>
                <a:hlinkClick r:id="rId2"/>
              </a:rPr>
              <a:t>bit.ly/fireb16</a:t>
            </a:r>
            <a:r>
              <a:rPr lang="en-US" sz="13800" dirty="0" smtClean="0"/>
              <a:t>  </a:t>
            </a:r>
            <a:endParaRPr lang="ru-RU" sz="138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Склонируйте</a:t>
            </a:r>
            <a:r>
              <a:rPr lang="ru-RU" dirty="0" smtClean="0"/>
              <a:t> и выполните первые три пункта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49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you5Qm6B9GhkBvQ-A25p2p3iDsRCzwbqupJ-H4wJWAnkl2O0jOgar4zhY31e0RUAw40P47jkfDg24T3KHDRFSFFRGUXn6a8=s8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8" y="700555"/>
            <a:ext cx="10081509" cy="5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86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iOS, Android, Web</a:t>
            </a:r>
          </a:p>
          <a:p>
            <a:r>
              <a:rPr lang="en-US" dirty="0" smtClean="0"/>
              <a:t>3d party libraries (C#)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21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Realtime</a:t>
            </a:r>
            <a:r>
              <a:rPr lang="en-US" dirty="0" smtClean="0"/>
              <a:t> NoSQL Database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База данных — один </a:t>
            </a:r>
            <a:r>
              <a:rPr lang="en-US" dirty="0" smtClean="0"/>
              <a:t>JSON</a:t>
            </a:r>
            <a:endParaRPr lang="ru-RU" dirty="0" smtClean="0"/>
          </a:p>
          <a:p>
            <a:r>
              <a:rPr lang="ru-RU" dirty="0" smtClean="0"/>
              <a:t>Без массивов</a:t>
            </a:r>
          </a:p>
          <a:p>
            <a:r>
              <a:rPr lang="ru-RU" dirty="0" smtClean="0"/>
              <a:t>Получить значение/объект по заданному пути в </a:t>
            </a:r>
            <a:r>
              <a:rPr lang="en-US" dirty="0" smtClean="0"/>
              <a:t>JSON</a:t>
            </a:r>
            <a:endParaRPr lang="ru-RU" dirty="0" smtClean="0"/>
          </a:p>
          <a:p>
            <a:r>
              <a:rPr lang="en-US" dirty="0" err="1" smtClean="0"/>
              <a:t>Realtime</a:t>
            </a:r>
            <a:r>
              <a:rPr lang="en-US" dirty="0" smtClean="0"/>
              <a:t>: </a:t>
            </a:r>
            <a:r>
              <a:rPr lang="ru-RU" dirty="0" smtClean="0"/>
              <a:t>подписаться на изменения по пути в </a:t>
            </a:r>
            <a:r>
              <a:rPr lang="en-US" dirty="0" smtClean="0"/>
              <a:t>JSON</a:t>
            </a:r>
            <a:endParaRPr lang="ru-RU" dirty="0" smtClean="0"/>
          </a:p>
          <a:p>
            <a:r>
              <a:rPr lang="ru-RU" dirty="0" smtClean="0"/>
              <a:t>Индексы на пути в этом </a:t>
            </a:r>
            <a:r>
              <a:rPr lang="en-US" dirty="0" smtClean="0"/>
              <a:t>JSON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26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22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5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вообще нужен </a:t>
            </a:r>
            <a:r>
              <a:rPr lang="ru-RU" dirty="0" err="1" smtClean="0"/>
              <a:t>бэкенд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 smtClean="0"/>
              <a:t>Хранение данных</a:t>
            </a:r>
          </a:p>
          <a:p>
            <a:pPr marL="514350" indent="-514350">
              <a:buAutoNum type="arabicPeriod"/>
            </a:pPr>
            <a:r>
              <a:rPr lang="ru-RU" dirty="0" smtClean="0"/>
              <a:t>Аутентификация</a:t>
            </a:r>
          </a:p>
          <a:p>
            <a:pPr marL="514350" indent="-514350">
              <a:buAutoNum type="arabicPeriod"/>
            </a:pPr>
            <a:r>
              <a:rPr lang="ru-RU" dirty="0" smtClean="0"/>
              <a:t>Доверенные действия. Обеспечение общих правил.</a:t>
            </a:r>
          </a:p>
        </p:txBody>
      </p:sp>
    </p:spTree>
    <p:extLst>
      <p:ext uri="{BB962C8B-B14F-4D97-AF65-F5344CB8AC3E}">
        <p14:creationId xmlns:p14="http://schemas.microsoft.com/office/powerpoint/2010/main" val="390193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5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68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bit.ly/fireb16  </vt:lpstr>
      <vt:lpstr>Презентация PowerPoint</vt:lpstr>
      <vt:lpstr>API</vt:lpstr>
      <vt:lpstr>Realtime NoSQL Database</vt:lpstr>
      <vt:lpstr>Аутентификация</vt:lpstr>
      <vt:lpstr>Зачем вообще нужен бэкенд?</vt:lpstr>
      <vt:lpstr>Задача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Егоров Павел Владимирович</dc:creator>
  <cp:lastModifiedBy>Егоров Павел Владимирович</cp:lastModifiedBy>
  <cp:revision>7</cp:revision>
  <dcterms:created xsi:type="dcterms:W3CDTF">2016-11-27T09:25:49Z</dcterms:created>
  <dcterms:modified xsi:type="dcterms:W3CDTF">2016-11-29T16:05:22Z</dcterms:modified>
</cp:coreProperties>
</file>