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F85D-0147-5C13-DF2C-1579BC462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B4B45-D7E6-1388-B250-5DE4E9AB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/>
            <a:r>
              <a:rPr lang="en-US"/>
              <a:t>Авторы: Черноус Максим, Голиков Егор, Журавлев Максим, Михасенко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4054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DDF-A36B-38C6-00C9-17E5DD0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Описание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D87E-E3B5-0684-0620-7AAAD3C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74285" cy="345061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/>
              <a:t>Идея проекта:</a:t>
            </a:r>
          </a:p>
          <a:p>
            <a:pPr marL="0" indent="0">
              <a:buNone/>
            </a:pPr>
            <a:r>
              <a:rPr lang="en-US"/>
              <a:t>Сам сайт представляет из себя удобный инструмент для распределения задач в команде между людьми. Также и для личного использования.</a:t>
            </a:r>
          </a:p>
          <a:p>
            <a:pPr>
              <a:buFontTx/>
              <a:buChar char="-"/>
            </a:pPr>
            <a:r>
              <a:rPr lang="en-US"/>
              <a:t>Нужен ли такой сайт?</a:t>
            </a:r>
          </a:p>
          <a:p>
            <a:pPr marL="0" indent="0">
              <a:buNone/>
            </a:pPr>
            <a:r>
              <a:rPr lang="en-US"/>
              <a:t>Казалось бы, есть же мессенджеры, в которых можно создавать групповой чат и там обсуждать задачи в проекте. Но если вы работаете большой командой, то когда все пишут в один чат, то много информации может затеряться. К тому же на данный момент существует совсем немного достойных альтернатив нашей идее.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5BD9-9470-0E8D-20C7-D44F9CD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25" y="2065850"/>
            <a:ext cx="3160331" cy="27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2890-D7AA-813E-CF08-F0087E89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08" y="4154963"/>
            <a:ext cx="5287814" cy="590354"/>
          </a:xfrm>
        </p:spPr>
        <p:txBody>
          <a:bodyPr/>
          <a:lstStyle/>
          <a:p>
            <a:r>
              <a:rPr lang="en-US"/>
              <a:t>Скриншоты работы Сайта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46E1143-C96E-3680-5745-722A2CC5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08" y="512795"/>
            <a:ext cx="4938768" cy="24889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5E1816D-59CA-0BED-AC8B-0E9CFAC0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18" y="772653"/>
            <a:ext cx="5606379" cy="2488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1212FA3-3E26-D093-2C0E-8C92169E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26" y="2762633"/>
            <a:ext cx="5740283" cy="24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6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Task manager</vt:lpstr>
      <vt:lpstr>Описание проекта</vt:lpstr>
      <vt:lpstr>Скриншоты работы Сайта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</dc:title>
  <dc:creator>Unknown User</dc:creator>
  <cp:lastModifiedBy>Unknown User</cp:lastModifiedBy>
  <cp:revision>1</cp:revision>
  <dcterms:created xsi:type="dcterms:W3CDTF">2022-05-05T09:55:39Z</dcterms:created>
  <dcterms:modified xsi:type="dcterms:W3CDTF">2022-05-05T10:59:24Z</dcterms:modified>
</cp:coreProperties>
</file>