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oam0/flask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F85D-0147-5C13-DF2C-1579BC462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4B45-D7E6-1388-B250-5DE4E9AB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/>
              <a:t>Авторы: Черноус Максим, Голиков Егор, Журавлев Максим, Михасенко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54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369" y="2140020"/>
            <a:ext cx="57349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Сам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 </a:t>
            </a:r>
            <a:r>
              <a:rPr lang="en-US" sz="2400" dirty="0" err="1"/>
              <a:t>представляет</a:t>
            </a:r>
            <a:r>
              <a:rPr lang="en-US" sz="2400" dirty="0"/>
              <a:t> </a:t>
            </a:r>
            <a:r>
              <a:rPr lang="en-US" sz="2400" dirty="0" err="1"/>
              <a:t>из</a:t>
            </a:r>
            <a:r>
              <a:rPr lang="en-US" sz="2400" dirty="0"/>
              <a:t> </a:t>
            </a:r>
            <a:r>
              <a:rPr lang="en-US" sz="2400" dirty="0" err="1"/>
              <a:t>себя</a:t>
            </a:r>
            <a:r>
              <a:rPr lang="en-US" sz="2400" dirty="0"/>
              <a:t> </a:t>
            </a:r>
            <a:r>
              <a:rPr lang="en-US" sz="2400" dirty="0" err="1"/>
              <a:t>удобный</a:t>
            </a:r>
            <a:r>
              <a:rPr lang="en-US" sz="2400" dirty="0"/>
              <a:t> </a:t>
            </a:r>
            <a:r>
              <a:rPr lang="en-US" sz="2400" dirty="0" err="1"/>
              <a:t>инструмент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распределения</a:t>
            </a:r>
            <a:r>
              <a:rPr lang="en-US" sz="2400" dirty="0"/>
              <a:t> </a:t>
            </a:r>
            <a:r>
              <a:rPr lang="en-US" sz="2400" dirty="0" err="1"/>
              <a:t>задач</a:t>
            </a:r>
            <a:r>
              <a:rPr lang="en-US" sz="2400" dirty="0"/>
              <a:t> в </a:t>
            </a:r>
            <a:r>
              <a:rPr lang="en-US" sz="2400" dirty="0" err="1"/>
              <a:t>команде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людьми</a:t>
            </a:r>
            <a:r>
              <a:rPr lang="en-US" sz="2400" dirty="0"/>
              <a:t>. </a:t>
            </a:r>
            <a:r>
              <a:rPr lang="en-US" sz="2400" dirty="0" err="1"/>
              <a:t>Также</a:t>
            </a:r>
            <a:r>
              <a:rPr lang="en-US" sz="2400" dirty="0"/>
              <a:t> и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личного</a:t>
            </a:r>
            <a:r>
              <a:rPr lang="en-US" sz="2400" dirty="0"/>
              <a:t> </a:t>
            </a:r>
            <a:r>
              <a:rPr lang="en-US" sz="2400" dirty="0" err="1"/>
              <a:t>использования</a:t>
            </a:r>
            <a:r>
              <a:rPr lang="en-US" sz="2400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Нужен ли такой сайт?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6236483" cy="3282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Казалось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,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мессенджеры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групповой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 и </a:t>
            </a:r>
            <a:r>
              <a:rPr lang="en-US" dirty="0" err="1"/>
              <a:t>там</a:t>
            </a:r>
            <a:r>
              <a:rPr lang="en-US" dirty="0"/>
              <a:t> </a:t>
            </a:r>
            <a:r>
              <a:rPr lang="en-US" dirty="0" err="1"/>
              <a:t>обсуждать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в </a:t>
            </a:r>
            <a:r>
              <a:rPr lang="en-US" dirty="0" err="1"/>
              <a:t>проекте</a:t>
            </a:r>
            <a:r>
              <a:rPr lang="en-US" dirty="0"/>
              <a:t>.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работаете</a:t>
            </a:r>
            <a:r>
              <a:rPr lang="en-US" dirty="0"/>
              <a:t> </a:t>
            </a:r>
            <a:r>
              <a:rPr lang="en-US" dirty="0" err="1"/>
              <a:t>большой</a:t>
            </a:r>
            <a:r>
              <a:rPr lang="en-US" dirty="0"/>
              <a:t> </a:t>
            </a:r>
            <a:r>
              <a:rPr lang="en-US" dirty="0" err="1"/>
              <a:t>командой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пишут</a:t>
            </a:r>
            <a:r>
              <a:rPr lang="en-US" dirty="0"/>
              <a:t> в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чат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затеряться</a:t>
            </a:r>
            <a:r>
              <a:rPr lang="en-US" dirty="0"/>
              <a:t>. К </a:t>
            </a:r>
            <a:r>
              <a:rPr lang="en-US" dirty="0" err="1"/>
              <a:t>тому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совсем</a:t>
            </a:r>
            <a:r>
              <a:rPr lang="en-US" dirty="0"/>
              <a:t>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en-US" dirty="0" err="1"/>
              <a:t>достойных</a:t>
            </a:r>
            <a:r>
              <a:rPr lang="en-US" dirty="0"/>
              <a:t> </a:t>
            </a:r>
            <a:r>
              <a:rPr lang="en-US" dirty="0" err="1"/>
              <a:t>альтернатив</a:t>
            </a:r>
            <a:r>
              <a:rPr lang="en-US" dirty="0"/>
              <a:t> </a:t>
            </a:r>
            <a:r>
              <a:rPr lang="en-US" dirty="0" err="1"/>
              <a:t>нашей</a:t>
            </a:r>
            <a:r>
              <a:rPr lang="en-US" dirty="0"/>
              <a:t> </a:t>
            </a:r>
            <a:r>
              <a:rPr lang="en-US" dirty="0" err="1"/>
              <a:t>идее</a:t>
            </a:r>
            <a:r>
              <a:rPr lang="en-US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907"/>
            <a:ext cx="4644421" cy="328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авторизации у каждого пользователя в личном кабинете отображаются проекты, в которых он участвует. Также в таблице рядом с каждым проектом приведена информация о задачах внутри проекта (в том числе кол-во задач, на которые назначен пользователь) </a:t>
            </a:r>
            <a:br>
              <a:rPr lang="ru-RU" dirty="0"/>
            </a:b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AD9AEAB-23FC-4E68-9F5B-18281FA2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604494"/>
            <a:ext cx="4848593" cy="244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E9E28F0-7862-4D84-B77A-EE3A4D1E0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0432" y="3248025"/>
            <a:ext cx="4848592" cy="24655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сайта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54" y="2183907"/>
            <a:ext cx="5034946" cy="328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 пользователь может перейти к любому проекту, кликнув на него и у него отобразится похожий список с задачами внутри этого проекта. Их статусы, важность и исполнителя можно изменять прямо в этой таблице.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177DB03-3CA9-4FF6-BD8C-4BC3BCA0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183907"/>
            <a:ext cx="5555200" cy="27076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011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395" y="538189"/>
            <a:ext cx="4673209" cy="104923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EAF14-9E19-4E58-9293-B3E0C4F5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44" y="3457852"/>
            <a:ext cx="4155701" cy="159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https://github.com/Foam0/flaskproject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2A5A4A-BB9E-4386-80F7-9776330B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80" y="2095130"/>
            <a:ext cx="2976893" cy="3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1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Task manager</vt:lpstr>
      <vt:lpstr>Описание проекта</vt:lpstr>
      <vt:lpstr>Нужен ли такой сайт?</vt:lpstr>
      <vt:lpstr>Возможности сайта</vt:lpstr>
      <vt:lpstr>Возможности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Unknown User</dc:creator>
  <cp:lastModifiedBy>Черноус Максим</cp:lastModifiedBy>
  <cp:revision>5</cp:revision>
  <dcterms:created xsi:type="dcterms:W3CDTF">2022-05-05T09:55:39Z</dcterms:created>
  <dcterms:modified xsi:type="dcterms:W3CDTF">2022-05-05T11:56:01Z</dcterms:modified>
</cp:coreProperties>
</file>