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oam0/flask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F85D-0147-5C13-DF2C-1579BC462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Task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B4B45-D7E6-1388-B250-5DE4E9AB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/>
              <a:t>Авторы: Черноус Максим, Голиков Егор, Журавлев Максим, Михасенко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054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Описание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369" y="2140020"/>
            <a:ext cx="5734975" cy="3450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Сам</a:t>
            </a:r>
            <a:r>
              <a:rPr lang="en-US" sz="2400" dirty="0"/>
              <a:t> </a:t>
            </a:r>
            <a:r>
              <a:rPr lang="en-US" sz="2400" dirty="0" err="1"/>
              <a:t>сайт</a:t>
            </a:r>
            <a:r>
              <a:rPr lang="en-US" sz="2400" dirty="0"/>
              <a:t> </a:t>
            </a:r>
            <a:r>
              <a:rPr lang="en-US" sz="2400" dirty="0" err="1"/>
              <a:t>представляет</a:t>
            </a:r>
            <a:r>
              <a:rPr lang="en-US" sz="2400" dirty="0"/>
              <a:t> </a:t>
            </a:r>
            <a:r>
              <a:rPr lang="en-US" sz="2400" dirty="0" err="1"/>
              <a:t>из</a:t>
            </a:r>
            <a:r>
              <a:rPr lang="en-US" sz="2400" dirty="0"/>
              <a:t> </a:t>
            </a:r>
            <a:r>
              <a:rPr lang="en-US" sz="2400" dirty="0" err="1"/>
              <a:t>себя</a:t>
            </a:r>
            <a:r>
              <a:rPr lang="en-US" sz="2400" dirty="0"/>
              <a:t> </a:t>
            </a:r>
            <a:r>
              <a:rPr lang="en-US" sz="2400" dirty="0" err="1"/>
              <a:t>удобный</a:t>
            </a:r>
            <a:r>
              <a:rPr lang="en-US" sz="2400" dirty="0"/>
              <a:t> </a:t>
            </a:r>
            <a:r>
              <a:rPr lang="en-US" sz="2400" dirty="0" err="1"/>
              <a:t>инструмент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распределения</a:t>
            </a:r>
            <a:r>
              <a:rPr lang="en-US" sz="2400" dirty="0"/>
              <a:t> </a:t>
            </a:r>
            <a:r>
              <a:rPr lang="en-US" sz="2400" dirty="0" err="1"/>
              <a:t>задач</a:t>
            </a:r>
            <a:r>
              <a:rPr lang="en-US" sz="2400" dirty="0"/>
              <a:t> в </a:t>
            </a:r>
            <a:r>
              <a:rPr lang="en-US" sz="2400" dirty="0" err="1"/>
              <a:t>команде</a:t>
            </a:r>
            <a:r>
              <a:rPr lang="en-US" sz="2400" dirty="0"/>
              <a:t> </a:t>
            </a: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людьми</a:t>
            </a:r>
            <a:r>
              <a:rPr lang="en-US" sz="2400" dirty="0"/>
              <a:t>. </a:t>
            </a:r>
            <a:r>
              <a:rPr lang="en-US" sz="2400" dirty="0" err="1"/>
              <a:t>Также</a:t>
            </a:r>
            <a:r>
              <a:rPr lang="en-US" sz="2400" dirty="0"/>
              <a:t> и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личного</a:t>
            </a:r>
            <a:r>
              <a:rPr lang="en-US" sz="2400" dirty="0"/>
              <a:t> </a:t>
            </a:r>
            <a:r>
              <a:rPr lang="en-US" sz="2400" dirty="0" err="1"/>
              <a:t>использования</a:t>
            </a:r>
            <a:r>
              <a:rPr lang="en-US" sz="2400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675BD9-9470-0E8D-20C7-D44F9CD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25" y="2065850"/>
            <a:ext cx="3160331" cy="27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Нужен ли такой сайт?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3907"/>
            <a:ext cx="6236483" cy="32824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Казалось</a:t>
            </a:r>
            <a:r>
              <a:rPr lang="en-US" dirty="0"/>
              <a:t> </a:t>
            </a:r>
            <a:r>
              <a:rPr lang="en-US" dirty="0" err="1"/>
              <a:t>бы</a:t>
            </a:r>
            <a:r>
              <a:rPr lang="en-US" dirty="0"/>
              <a:t>,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мессенджеры</a:t>
            </a:r>
            <a:r>
              <a:rPr lang="en-US" dirty="0"/>
              <a:t>, в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создавать</a:t>
            </a:r>
            <a:r>
              <a:rPr lang="en-US" dirty="0"/>
              <a:t> </a:t>
            </a:r>
            <a:r>
              <a:rPr lang="en-US" dirty="0" err="1"/>
              <a:t>групповой</a:t>
            </a:r>
            <a:r>
              <a:rPr lang="en-US" dirty="0"/>
              <a:t> </a:t>
            </a:r>
            <a:r>
              <a:rPr lang="en-US" dirty="0" err="1"/>
              <a:t>чат</a:t>
            </a:r>
            <a:r>
              <a:rPr lang="en-US" dirty="0"/>
              <a:t> и </a:t>
            </a:r>
            <a:r>
              <a:rPr lang="en-US" dirty="0" err="1"/>
              <a:t>там</a:t>
            </a:r>
            <a:r>
              <a:rPr lang="en-US" dirty="0"/>
              <a:t> </a:t>
            </a:r>
            <a:r>
              <a:rPr lang="en-US" dirty="0" err="1"/>
              <a:t>обсуждать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в </a:t>
            </a:r>
            <a:r>
              <a:rPr lang="en-US" dirty="0" err="1"/>
              <a:t>проекте</a:t>
            </a:r>
            <a:r>
              <a:rPr lang="en-US" dirty="0"/>
              <a:t>.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работаете</a:t>
            </a:r>
            <a:r>
              <a:rPr lang="en-US" dirty="0"/>
              <a:t> </a:t>
            </a:r>
            <a:r>
              <a:rPr lang="en-US" dirty="0" err="1"/>
              <a:t>большой</a:t>
            </a:r>
            <a:r>
              <a:rPr lang="en-US" dirty="0"/>
              <a:t> </a:t>
            </a:r>
            <a:r>
              <a:rPr lang="en-US" dirty="0" err="1"/>
              <a:t>командой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пишут</a:t>
            </a:r>
            <a:r>
              <a:rPr lang="en-US" dirty="0"/>
              <a:t> в </a:t>
            </a:r>
            <a:r>
              <a:rPr lang="en-US" dirty="0" err="1"/>
              <a:t>один</a:t>
            </a:r>
            <a:r>
              <a:rPr lang="en-US" dirty="0"/>
              <a:t> </a:t>
            </a:r>
            <a:r>
              <a:rPr lang="en-US" dirty="0" err="1"/>
              <a:t>чат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много</a:t>
            </a:r>
            <a:r>
              <a:rPr lang="en-US" dirty="0"/>
              <a:t> </a:t>
            </a:r>
            <a:r>
              <a:rPr lang="en-US" dirty="0" err="1"/>
              <a:t>информации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затеряться</a:t>
            </a:r>
            <a:r>
              <a:rPr lang="en-US" dirty="0"/>
              <a:t>. К </a:t>
            </a:r>
            <a:r>
              <a:rPr lang="en-US" dirty="0" err="1"/>
              <a:t>тому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данный</a:t>
            </a:r>
            <a:r>
              <a:rPr lang="en-US" dirty="0"/>
              <a:t> </a:t>
            </a:r>
            <a:r>
              <a:rPr lang="en-US" dirty="0" err="1"/>
              <a:t>момент</a:t>
            </a:r>
            <a:r>
              <a:rPr lang="en-US" dirty="0"/>
              <a:t> </a:t>
            </a:r>
            <a:r>
              <a:rPr lang="en-US" dirty="0" err="1"/>
              <a:t>существует</a:t>
            </a:r>
            <a:r>
              <a:rPr lang="en-US" dirty="0"/>
              <a:t> </a:t>
            </a:r>
            <a:r>
              <a:rPr lang="en-US" dirty="0" err="1"/>
              <a:t>совсем</a:t>
            </a:r>
            <a:r>
              <a:rPr lang="en-US" dirty="0"/>
              <a:t> </a:t>
            </a:r>
            <a:r>
              <a:rPr lang="en-US" dirty="0" err="1"/>
              <a:t>немного</a:t>
            </a:r>
            <a:r>
              <a:rPr lang="en-US" dirty="0"/>
              <a:t> </a:t>
            </a:r>
            <a:r>
              <a:rPr lang="en-US" dirty="0" err="1"/>
              <a:t>достойных</a:t>
            </a:r>
            <a:r>
              <a:rPr lang="en-US" dirty="0"/>
              <a:t> </a:t>
            </a:r>
            <a:r>
              <a:rPr lang="en-US" dirty="0" err="1"/>
              <a:t>альтернатив</a:t>
            </a:r>
            <a:r>
              <a:rPr lang="en-US" dirty="0"/>
              <a:t> </a:t>
            </a:r>
            <a:r>
              <a:rPr lang="en-US" dirty="0" err="1"/>
              <a:t>нашей</a:t>
            </a:r>
            <a:r>
              <a:rPr lang="en-US" dirty="0"/>
              <a:t> </a:t>
            </a:r>
            <a:r>
              <a:rPr lang="en-US" dirty="0" err="1"/>
              <a:t>идее</a:t>
            </a:r>
            <a:r>
              <a:rPr lang="en-US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675BD9-9470-0E8D-20C7-D44F9CD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25" y="2065850"/>
            <a:ext cx="3160331" cy="27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сайта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3907"/>
            <a:ext cx="4644421" cy="328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 авторизации у каждого пользователя в личном кабинете отображаются проекты, в которых он участвует. Также в таблице рядом с каждым проектом приведена информация о задачах внутри проекта (в том числе кол-во задач, на которые назначен пользователь) </a:t>
            </a:r>
            <a:br>
              <a:rPr lang="ru-RU" dirty="0"/>
            </a:br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FAD9AEAB-23FC-4E68-9F5B-18281FA2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0432" y="604494"/>
            <a:ext cx="4848593" cy="2443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E9E28F0-7862-4D84-B77A-EE3A4D1E0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0432" y="3248025"/>
            <a:ext cx="4848592" cy="24655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8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сайта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54" y="2183907"/>
            <a:ext cx="5034946" cy="328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Далее пользователь может перейти к любому проекту, кликнув на него и у него отобразится похожий список с задачами внутри этого проекта. Их статусы, важность и исполнителя можно изменять прямо в этой таблице.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9177DB03-3CA9-4FF6-BD8C-4BC3BCA06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183907"/>
            <a:ext cx="5555200" cy="27076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0111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ещё доработать?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02" y="2015230"/>
            <a:ext cx="6339223" cy="38351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Мы хотим в будущем развивать наш проект, для этого предпримем шаги такие как:</a:t>
            </a:r>
            <a:br>
              <a:rPr lang="ru-RU" dirty="0"/>
            </a:br>
            <a:r>
              <a:rPr lang="ru-RU" dirty="0"/>
              <a:t>- Приложение </a:t>
            </a:r>
            <a:r>
              <a:rPr lang="en-US" dirty="0"/>
              <a:t>Task Manager</a:t>
            </a:r>
            <a:r>
              <a:rPr lang="ru-RU" dirty="0"/>
              <a:t>, при помощи которого пользователю будут приходить уведомления о дедлайнах задач, которые ему назначены</a:t>
            </a:r>
          </a:p>
          <a:p>
            <a:pPr marL="0" indent="0">
              <a:buNone/>
            </a:pPr>
            <a:r>
              <a:rPr lang="ru-RU" dirty="0"/>
              <a:t>- Статусы пользователей в проекте, чтобы у руководителя команды было право назначать задачи на участников проекта</a:t>
            </a:r>
          </a:p>
          <a:p>
            <a:pPr marL="0" indent="0">
              <a:buNone/>
            </a:pPr>
            <a:r>
              <a:rPr lang="ru-RU" dirty="0"/>
              <a:t>- Возможность автоматизации. То есть возможность переназначать на других пользователей задачи или что-то ещё…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E173F1-FEC1-470D-A5D0-4DB3A006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30" y="2403090"/>
            <a:ext cx="4396901" cy="2601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6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395" y="538189"/>
            <a:ext cx="4673209" cy="104923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EAF14-9E19-4E58-9293-B3E0C4F5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831" y="2978458"/>
            <a:ext cx="4155701" cy="159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Ссылка на </a:t>
            </a:r>
            <a:r>
              <a:rPr lang="en-US" dirty="0"/>
              <a:t>GitHub: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https://github.com/Foam0/flaskproject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2A5A4A-BB9E-4386-80F7-9776330B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58" y="2228296"/>
            <a:ext cx="2861483" cy="35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1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271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Task manager</vt:lpstr>
      <vt:lpstr>Описание проекта</vt:lpstr>
      <vt:lpstr>Нужен ли такой сайт?</vt:lpstr>
      <vt:lpstr>Возможности сайта</vt:lpstr>
      <vt:lpstr>Возможности сайта</vt:lpstr>
      <vt:lpstr>Что можно ещё доработать?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</dc:title>
  <dc:creator>Unknown User</dc:creator>
  <cp:lastModifiedBy>Черноус Максим</cp:lastModifiedBy>
  <cp:revision>8</cp:revision>
  <dcterms:created xsi:type="dcterms:W3CDTF">2022-05-05T09:55:39Z</dcterms:created>
  <dcterms:modified xsi:type="dcterms:W3CDTF">2022-05-05T12:12:01Z</dcterms:modified>
</cp:coreProperties>
</file>