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-1410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0133-00FC-407C-96EA-3A41549A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8672-DBCC-4956-BEBD-FFF8EC13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7DB1-A461-4903-9B58-B8B1F18B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B218-57F6-4987-ABA7-6251301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A7CE-F193-4AFA-9553-0A58F193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0C1F-68A0-439A-A211-8309F28E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45486-6FA0-44BC-9586-50114693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E98F-472E-4D53-A6FA-B94588EC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3B00-C767-4FE2-B875-9425093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85AB-AD8A-4373-8729-0AFB8443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90B0B-259B-4069-BC53-50A74B18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7ECE-2F69-4639-90D1-2310D0A8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7DE3-9F1E-42D7-B073-A6FECD7A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D924-392B-475A-A203-D4841C73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CA45-D9B8-423E-9AD8-F205C42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3EF-41E4-40E3-AB9D-EE0BC92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FDEA-7365-4F86-A7D0-169F5BE9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89FD-887C-4EAE-B68A-166D926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170D-5506-4A7D-ADBB-92CD1997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C9-B9ED-42FF-85AE-5E476D16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DF0A-B5CE-4431-A323-E4D8DDFE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6DB1-969B-4BC8-BECF-9D69258D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47EE-EF53-4779-9AF9-D639616A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7F89-D161-4300-A8C4-C89DA14A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B639-EBAA-4C8F-BFD5-1D9B0ADD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1AD7-8F4A-47D7-9D2C-75C7A9BB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3000-33EB-4053-A41A-04488AA5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EDE6B-2B51-4A6C-90D0-B0E6B3B8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562C-49F4-4AEE-9C20-C992418B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9AC1-D39F-43DB-BE00-5043DB9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7EC8-563C-4FE1-AA58-03BD1549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B171-FF93-4E67-91AA-57B48E3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DB9E-798D-4CF8-9746-D3E9965D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FF3EF-F809-4933-A5E8-254DC90F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017DC-8974-4500-922E-70B91E83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3FD25-A638-4C6D-8CB8-DD8C4207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7810E-5788-4980-BA73-53925957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5FC2-E39F-45D1-9327-AB888F0E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374EB-8F2E-441A-9375-090974FC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45A4-B2BC-4F09-9FCD-14C133B7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1F7A1-443E-4539-8BB4-07F7C6EA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EFDEC-C29B-4C84-B4F7-C2689184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08BD-9C20-4EF8-A012-A308B55F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FB437-0FB0-424E-8C29-B8DA0AA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A48E5-5517-4D15-8B4A-BA49EBF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70BE-50B0-41C0-856A-3DBE943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45B9-D316-4B95-9049-E7510B7D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A88C-342E-4AFF-A3FF-4443E177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AB25-A804-47C0-88B6-4D3E32B4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4E091-BFFC-4A4E-9D5A-6ED38D2B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A0BC7-DB80-4C70-B5E5-6C16CDAC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0903-A23A-4CA7-9796-668B9752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E15E-5802-4DC7-BF91-17348577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46DFE-EA0E-46F3-8CCB-A0F2CA39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8991-1D0B-4BFC-AD62-574B8A81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B2E4-8D87-4AF0-A21A-6964DC0E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C6C97-5421-40BF-A729-0D6E429C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9A3B-CFB1-4CF9-94C0-C99E1BC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C5606-5B32-4335-9D2E-DD9C0F92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BEDCA-E45A-41CC-A9DD-86954B8B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9018-5985-40CC-AD25-AC6B54653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5348-63AA-4A8B-A325-EB97E0010255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19B9-95A0-4B02-BC82-37DCE838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96EE-A618-467A-ACD1-FCAE32E2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E00E-71F6-44B6-9259-DCC7E14AE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97CC87-4D63-41B0-B265-850E534558CF}"/>
              </a:ext>
            </a:extLst>
          </p:cNvPr>
          <p:cNvSpPr/>
          <p:nvPr/>
        </p:nvSpPr>
        <p:spPr>
          <a:xfrm>
            <a:off x="1751331" y="755650"/>
            <a:ext cx="1885004" cy="541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CFD51-0CD6-4E9D-82F6-EE0FCCDED49E}"/>
              </a:ext>
            </a:extLst>
          </p:cNvPr>
          <p:cNvSpPr/>
          <p:nvPr/>
        </p:nvSpPr>
        <p:spPr>
          <a:xfrm>
            <a:off x="2198305" y="1492249"/>
            <a:ext cx="533319" cy="533319"/>
          </a:xfrm>
          <a:prstGeom prst="roundRect">
            <a:avLst>
              <a:gd name="adj" fmla="val 535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548B3-796C-448B-80AF-597FA86F429E}"/>
              </a:ext>
            </a:extLst>
          </p:cNvPr>
          <p:cNvSpPr/>
          <p:nvPr/>
        </p:nvSpPr>
        <p:spPr>
          <a:xfrm>
            <a:off x="2777892" y="1758908"/>
            <a:ext cx="207169" cy="207169"/>
          </a:xfrm>
          <a:prstGeom prst="roundRect">
            <a:avLst>
              <a:gd name="adj" fmla="val 323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D9499-6EA6-48B7-86E8-5DE4A5CAC90E}"/>
              </a:ext>
            </a:extLst>
          </p:cNvPr>
          <p:cNvSpPr txBox="1"/>
          <p:nvPr/>
        </p:nvSpPr>
        <p:spPr>
          <a:xfrm>
            <a:off x="3914775" y="1674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5E5F36-C1AD-4562-8241-EE8E46050450}"/>
              </a:ext>
            </a:extLst>
          </p:cNvPr>
          <p:cNvCxnSpPr>
            <a:cxnSpLocks/>
          </p:cNvCxnSpPr>
          <p:nvPr/>
        </p:nvCxnSpPr>
        <p:spPr>
          <a:xfrm flipH="1">
            <a:off x="2400774" y="1112044"/>
            <a:ext cx="111597" cy="1115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0FDFF6-EE39-4588-94A6-DA54E6278346}"/>
              </a:ext>
            </a:extLst>
          </p:cNvPr>
          <p:cNvCxnSpPr>
            <a:cxnSpLocks/>
          </p:cNvCxnSpPr>
          <p:nvPr/>
        </p:nvCxnSpPr>
        <p:spPr>
          <a:xfrm flipH="1" flipV="1">
            <a:off x="2408313" y="1205212"/>
            <a:ext cx="104058" cy="98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A1D866-80F8-49CC-AD45-CB4CFF1B435E}"/>
              </a:ext>
            </a:extLst>
          </p:cNvPr>
          <p:cNvSpPr/>
          <p:nvPr/>
        </p:nvSpPr>
        <p:spPr>
          <a:xfrm>
            <a:off x="2152650" y="3327400"/>
            <a:ext cx="444500" cy="444500"/>
          </a:xfrm>
          <a:prstGeom prst="roundRect">
            <a:avLst>
              <a:gd name="adj" fmla="val 230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65057D6B-7BDB-4220-B730-966B456D74D7}"/>
              </a:ext>
            </a:extLst>
          </p:cNvPr>
          <p:cNvSpPr/>
          <p:nvPr/>
        </p:nvSpPr>
        <p:spPr>
          <a:xfrm>
            <a:off x="4064000" y="3067050"/>
            <a:ext cx="587375" cy="587375"/>
          </a:xfrm>
          <a:prstGeom prst="circularArrow">
            <a:avLst>
              <a:gd name="adj1" fmla="val 8615"/>
              <a:gd name="adj2" fmla="val 1142319"/>
              <a:gd name="adj3" fmla="val 20457688"/>
              <a:gd name="adj4" fmla="val 1080000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EA6DAFED-EBAA-4373-A8F6-068E55773C88}"/>
              </a:ext>
            </a:extLst>
          </p:cNvPr>
          <p:cNvSpPr/>
          <p:nvPr/>
        </p:nvSpPr>
        <p:spPr>
          <a:xfrm rot="13571160">
            <a:off x="4109775" y="3096773"/>
            <a:ext cx="532222" cy="527927"/>
          </a:xfrm>
          <a:prstGeom prst="blockArc">
            <a:avLst>
              <a:gd name="adj1" fmla="val 13395801"/>
              <a:gd name="adj2" fmla="val 19161427"/>
              <a:gd name="adj3" fmla="val 103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7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Cocks</dc:creator>
  <cp:lastModifiedBy>Tim Cocks</cp:lastModifiedBy>
  <cp:revision>8</cp:revision>
  <dcterms:created xsi:type="dcterms:W3CDTF">2019-12-29T16:39:47Z</dcterms:created>
  <dcterms:modified xsi:type="dcterms:W3CDTF">2020-01-05T03:11:54Z</dcterms:modified>
</cp:coreProperties>
</file>