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4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B3E1-ED8D-4725-A22D-AD7E57FBAFB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757D-BC14-4AC6-91FD-42577ED0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85800"/>
            <a:ext cx="9067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" y="685800"/>
            <a:ext cx="90678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Most amazing rocket video ever created.</a:t>
            </a:r>
          </a:p>
          <a:p>
            <a:r>
              <a:rPr lang="en-US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You must see this.</a:t>
            </a:r>
            <a:endParaRPr lang="en-US" sz="8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3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76400" y="1066800"/>
            <a:ext cx="1333500" cy="1333500"/>
            <a:chOff x="2057400" y="2362200"/>
            <a:chExt cx="2667000" cy="2667000"/>
          </a:xfrm>
        </p:grpSpPr>
        <p:sp>
          <p:nvSpPr>
            <p:cNvPr id="3" name="Oval 2"/>
            <p:cNvSpPr/>
            <p:nvPr/>
          </p:nvSpPr>
          <p:spPr>
            <a:xfrm>
              <a:off x="2057400" y="2362200"/>
              <a:ext cx="2667000" cy="2667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 rot="5400000">
              <a:off x="2785042" y="3048000"/>
              <a:ext cx="1502664" cy="1295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00600" y="1051214"/>
            <a:ext cx="1333500" cy="1333500"/>
            <a:chOff x="5257800" y="2514600"/>
            <a:chExt cx="2667000" cy="2667000"/>
          </a:xfrm>
        </p:grpSpPr>
        <p:sp>
          <p:nvSpPr>
            <p:cNvPr id="4" name="Oval 3"/>
            <p:cNvSpPr/>
            <p:nvPr/>
          </p:nvSpPr>
          <p:spPr>
            <a:xfrm>
              <a:off x="5257800" y="2514600"/>
              <a:ext cx="2667000" cy="2667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895109" y="3086100"/>
              <a:ext cx="1392382" cy="1524000"/>
              <a:chOff x="4953000" y="533400"/>
              <a:chExt cx="1392382" cy="1524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953000" y="533400"/>
                <a:ext cx="609600" cy="152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35782" y="533400"/>
                <a:ext cx="609600" cy="152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Isosceles Triangle 10"/>
          <p:cNvSpPr/>
          <p:nvPr/>
        </p:nvSpPr>
        <p:spPr>
          <a:xfrm>
            <a:off x="2958084" y="4395216"/>
            <a:ext cx="751332" cy="6477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219200"/>
            <a:ext cx="3200400" cy="3200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07527" y="304800"/>
            <a:ext cx="28194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07527" y="3429000"/>
            <a:ext cx="2355273" cy="23552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95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12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O_O</dc:creator>
  <cp:lastModifiedBy>O_O</cp:lastModifiedBy>
  <cp:revision>8</cp:revision>
  <dcterms:created xsi:type="dcterms:W3CDTF">2016-03-11T02:28:08Z</dcterms:created>
  <dcterms:modified xsi:type="dcterms:W3CDTF">2016-03-12T22:35:15Z</dcterms:modified>
</cp:coreProperties>
</file>