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D15A-462C-4085-A790-0ECEDBE2CBF1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D85-147B-435C-B57D-2290569F46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D15A-462C-4085-A790-0ECEDBE2CBF1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D85-147B-435C-B57D-2290569F46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D15A-462C-4085-A790-0ECEDBE2CBF1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D85-147B-435C-B57D-2290569F46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D15A-462C-4085-A790-0ECEDBE2CBF1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D85-147B-435C-B57D-2290569F46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D15A-462C-4085-A790-0ECEDBE2CBF1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D85-147B-435C-B57D-2290569F46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D15A-462C-4085-A790-0ECEDBE2CBF1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D85-147B-435C-B57D-2290569F46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D15A-462C-4085-A790-0ECEDBE2CBF1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D85-147B-435C-B57D-2290569F46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D15A-462C-4085-A790-0ECEDBE2CBF1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D85-147B-435C-B57D-2290569F46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D15A-462C-4085-A790-0ECEDBE2CBF1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D85-147B-435C-B57D-2290569F46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D15A-462C-4085-A790-0ECEDBE2CBF1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D85-147B-435C-B57D-2290569F46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D15A-462C-4085-A790-0ECEDBE2CBF1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D85-147B-435C-B57D-2290569F46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D15A-462C-4085-A790-0ECEDBE2CBF1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6D85-147B-435C-B57D-2290569F467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113749" cy="478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642918"/>
            <a:ext cx="35337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671513"/>
            <a:ext cx="82867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85860"/>
            <a:ext cx="58483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1713" y="128588"/>
            <a:ext cx="4600575" cy="660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5550" y="1624013"/>
            <a:ext cx="41529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000" dirty="0" err="1" smtClean="0"/>
              <a:t>Логи</a:t>
            </a:r>
            <a:r>
              <a:rPr lang="ru-RU" sz="4000" dirty="0" smtClean="0"/>
              <a:t> </a:t>
            </a:r>
            <a:r>
              <a:rPr lang="en-US" sz="4000" dirty="0" err="1" smtClean="0"/>
              <a:t>nginx</a:t>
            </a:r>
            <a:r>
              <a:rPr lang="en-US" sz="4000" dirty="0" smtClean="0"/>
              <a:t> </a:t>
            </a:r>
            <a:r>
              <a:rPr lang="ru-RU" sz="4000" dirty="0" smtClean="0"/>
              <a:t>внутри </a:t>
            </a:r>
            <a:r>
              <a:rPr lang="en-US" sz="4000" dirty="0" err="1" smtClean="0"/>
              <a:t>docker</a:t>
            </a:r>
            <a:r>
              <a:rPr lang="en-US" sz="4000" dirty="0" smtClean="0"/>
              <a:t> container Pod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171700"/>
            <a:ext cx="73437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6</Words>
  <Application>Microsoft Office PowerPoint</Application>
  <PresentationFormat>Экран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Логи nginx внутри docker container Pod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AM</dc:creator>
  <cp:lastModifiedBy>AM</cp:lastModifiedBy>
  <cp:revision>9</cp:revision>
  <dcterms:created xsi:type="dcterms:W3CDTF">2022-06-13T21:22:41Z</dcterms:created>
  <dcterms:modified xsi:type="dcterms:W3CDTF">2022-06-13T22:16:10Z</dcterms:modified>
</cp:coreProperties>
</file>