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ED6"/>
    <a:srgbClr val="00AC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6"/>
    <p:restoredTop sz="94682"/>
  </p:normalViewPr>
  <p:slideViewPr>
    <p:cSldViewPr snapToGrid="0">
      <p:cViewPr>
        <p:scale>
          <a:sx n="290" d="100"/>
          <a:sy n="290" d="100"/>
        </p:scale>
        <p:origin x="144" y="-3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50B78-DD42-3944-B976-B33A3BF2D301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8FB4-FD7C-914C-ACC7-330CB1A3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6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98FB4-FD7C-914C-ACC7-330CB1A312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82B4-648B-B919-CE56-13457A8B7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F4CD4-8951-237D-FFB7-6997C422E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900D9-2669-A764-DB77-A63AA637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4F07-6C0F-B08A-FA7C-862DE17D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9889-4548-F8EA-3A66-4F59D184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6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35E5-B94A-94D3-B33A-BAB988AB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E31FC-56CA-84CE-60BE-AA05A870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28129-8BB5-6550-2783-10B4D7C7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680B-C492-AAF1-430D-E4D291F8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FB23F-D84A-D802-D1DE-79982F77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D03F6-9F58-41A7-4C08-EFEF9ED81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5BE7A-9F77-CDE1-7081-A4288B06E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2C6A-0194-244A-5899-EE9597EB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0B03-89F1-4449-0787-21958A98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EDF2-F86A-5807-01E0-34318632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8148-A07B-5DB4-4502-3799CF0C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23B2-BB2D-58B5-99C0-EC943DA8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AFD9-2ED3-E1D7-59E3-05B8F5E4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D81D7-29CB-BBE4-25B0-D5585F11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6520-52E1-132A-951D-A7CCC9AB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933C-1831-A184-A436-FC26C782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4AF85-9EBD-447D-A760-89F00ACB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82D0-4476-23AA-BB06-12CBF874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083E-A876-D62C-12AE-DFF863FB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9D482-E5C3-1FDA-5340-3D68D169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978B-EEE1-CAE0-6A23-4A1032CE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7799-3C55-A1E5-35DF-8F9414C02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E229-F3F4-6BDB-0ACE-2D11BFCC4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2594-6186-879B-90A6-3AA431DA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98530-622D-2669-09A6-9994D18F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6007-4C3F-9C01-AA22-46C08A97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698B-9D21-4FA2-D107-6362EC69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39C47-2FAB-8A2A-E246-395F2A6E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D69A9-15E0-C43E-7FC2-F728C888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A76B9-F2EF-E9A9-CA95-6C7ADD249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B29C5-22B9-D461-1AB6-90E491227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7A4CF-9118-29A5-8480-27FDE23A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EAD4-D740-6D3E-CC29-AC7D47F5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4317F-A97D-7EE9-1304-3D0B2352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1680-F9E4-5CF3-8BF4-13630189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FCA92-1573-161B-54B9-8855D551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F838-F4E9-56AA-FC2B-014FD4F9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CDC6B-8973-A5F3-4E91-2522F72D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025B9-B30B-D689-9F9E-B94A9913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F00DC-17EA-1C52-054C-237D5959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A9E2-0C4A-647E-0D6C-774786E5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7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76AF-3493-7C94-D3C8-8C71C726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E932-03FF-8A04-1E3A-3EBEDBC4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DA59-B7AF-5403-3753-F74FF511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2ED6-E363-755F-6BD8-84160EF3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18D2-A281-44C7-1853-793B6F1D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3B924-87D1-6294-2B84-DC4DA46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7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D99A-CE09-05DD-6A80-E3BC7A61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94BBC-2F3B-A7B9-BB03-0236D2140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0D78A-CACD-378F-E10E-6F0F12231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6637-4F70-1A79-7048-9E2597AB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0356F-7AB6-4E14-7F87-557D5DD2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0E57-FB78-4D9C-D8A0-D5AE880C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B52AC-B715-3EFF-917C-C0B7C6D6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1D27-6F37-FF81-FE5B-E7972F07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D1CF-9495-9015-C4D6-DAE1BF6DF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A363-7B5C-9CFF-E29C-25D4C37A1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D775-4562-6E76-CA88-D0A7AABFF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50306BD-260D-F2A1-C0A4-583594C33D85}"/>
              </a:ext>
            </a:extLst>
          </p:cNvPr>
          <p:cNvSpPr/>
          <p:nvPr/>
        </p:nvSpPr>
        <p:spPr>
          <a:xfrm>
            <a:off x="126124" y="5594554"/>
            <a:ext cx="11939752" cy="11077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7E7FF0-4FEA-24F7-430B-3E8A992DF166}"/>
              </a:ext>
            </a:extLst>
          </p:cNvPr>
          <p:cNvSpPr/>
          <p:nvPr/>
        </p:nvSpPr>
        <p:spPr>
          <a:xfrm>
            <a:off x="309281" y="5671934"/>
            <a:ext cx="1157791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E2AD62-CB75-3413-CC7F-8EC6BB9C3713}"/>
              </a:ext>
            </a:extLst>
          </p:cNvPr>
          <p:cNvSpPr/>
          <p:nvPr/>
        </p:nvSpPr>
        <p:spPr>
          <a:xfrm>
            <a:off x="309280" y="6213139"/>
            <a:ext cx="1157791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B9D140-FF97-C8F1-0E22-167B7E81A885}"/>
              </a:ext>
            </a:extLst>
          </p:cNvPr>
          <p:cNvGrpSpPr/>
          <p:nvPr/>
        </p:nvGrpSpPr>
        <p:grpSpPr>
          <a:xfrm>
            <a:off x="126124" y="2158265"/>
            <a:ext cx="11939752" cy="2819743"/>
            <a:chOff x="126124" y="2343465"/>
            <a:chExt cx="11939752" cy="28197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6296F5-115C-55D6-9519-C82AB44ADCA9}"/>
                </a:ext>
              </a:extLst>
            </p:cNvPr>
            <p:cNvGrpSpPr/>
            <p:nvPr/>
          </p:nvGrpSpPr>
          <p:grpSpPr>
            <a:xfrm>
              <a:off x="126124" y="2343465"/>
              <a:ext cx="11939752" cy="2819743"/>
              <a:chOff x="126124" y="2995105"/>
              <a:chExt cx="11939752" cy="281974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11748A1-1E5B-7F6E-5B4B-264CEFA5928C}"/>
                  </a:ext>
                </a:extLst>
              </p:cNvPr>
              <p:cNvSpPr/>
              <p:nvPr/>
            </p:nvSpPr>
            <p:spPr>
              <a:xfrm>
                <a:off x="126124" y="2995105"/>
                <a:ext cx="3794235" cy="28066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361274-63DF-2252-DBA1-ABF0B46F0129}"/>
                  </a:ext>
                </a:extLst>
              </p:cNvPr>
              <p:cNvSpPr/>
              <p:nvPr/>
            </p:nvSpPr>
            <p:spPr>
              <a:xfrm>
                <a:off x="4198882" y="3008243"/>
                <a:ext cx="3794235" cy="28066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1B12AC-E808-13D3-5D76-5AAE929EFE0B}"/>
                  </a:ext>
                </a:extLst>
              </p:cNvPr>
              <p:cNvSpPr/>
              <p:nvPr/>
            </p:nvSpPr>
            <p:spPr>
              <a:xfrm>
                <a:off x="8271641" y="3008243"/>
                <a:ext cx="3794235" cy="28066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6B74C1-6195-843E-6F5E-1B72F739393F}"/>
                </a:ext>
              </a:extLst>
            </p:cNvPr>
            <p:cNvGrpSpPr/>
            <p:nvPr/>
          </p:nvGrpSpPr>
          <p:grpSpPr>
            <a:xfrm>
              <a:off x="1538567" y="4327008"/>
              <a:ext cx="1769987" cy="823062"/>
              <a:chOff x="1538567" y="4327008"/>
              <a:chExt cx="1769987" cy="82306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E590E60-2635-2D82-6758-B118E5FD2B71}"/>
                  </a:ext>
                </a:extLst>
              </p:cNvPr>
              <p:cNvGrpSpPr/>
              <p:nvPr/>
            </p:nvGrpSpPr>
            <p:grpSpPr>
              <a:xfrm>
                <a:off x="1538567" y="474008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D8CBD779-8C06-4BFB-25BD-86018DAF35A3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4818230-8C1E-94BB-5B6E-A8391C7B85ED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7C51403-B8B7-84E2-1C6D-3F0DB3FF2369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BC8148C-47D7-764A-7B38-58E0B2AB293B}"/>
                  </a:ext>
                </a:extLst>
              </p:cNvPr>
              <p:cNvGrpSpPr/>
              <p:nvPr/>
            </p:nvGrpSpPr>
            <p:grpSpPr>
              <a:xfrm>
                <a:off x="1889889" y="432700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A1C506C8-8CB2-E9C7-7451-F5B536D576AF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807CA8B-C0EF-CAFB-7FBD-4A8156E8D804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039ED96-72A6-9CF0-F97C-13778DC09AA4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7EACBA-8F5A-93AD-F83B-6A71CBAA2FDD}"/>
                  </a:ext>
                </a:extLst>
              </p:cNvPr>
              <p:cNvSpPr txBox="1"/>
              <p:nvPr/>
            </p:nvSpPr>
            <p:spPr>
              <a:xfrm>
                <a:off x="161935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5674C5-F8DA-C684-DF24-FC663E980DDA}"/>
                  </a:ext>
                </a:extLst>
              </p:cNvPr>
              <p:cNvSpPr txBox="1"/>
              <p:nvPr/>
            </p:nvSpPr>
            <p:spPr>
              <a:xfrm>
                <a:off x="228386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D75F36-8684-2CED-8D4E-104F3E79C7DA}"/>
                  </a:ext>
                </a:extLst>
              </p:cNvPr>
              <p:cNvSpPr txBox="1"/>
              <p:nvPr/>
            </p:nvSpPr>
            <p:spPr>
              <a:xfrm>
                <a:off x="196104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F10FA1-DE20-FB45-366E-ABE263CEBA96}"/>
                  </a:ext>
                </a:extLst>
              </p:cNvPr>
              <p:cNvSpPr txBox="1"/>
              <p:nvPr/>
            </p:nvSpPr>
            <p:spPr>
              <a:xfrm>
                <a:off x="262555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eth3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786B180-5C7B-010F-6232-5D6B7151CE48}"/>
                </a:ext>
              </a:extLst>
            </p:cNvPr>
            <p:cNvGrpSpPr/>
            <p:nvPr/>
          </p:nvGrpSpPr>
          <p:grpSpPr>
            <a:xfrm>
              <a:off x="5703171" y="4340146"/>
              <a:ext cx="1769987" cy="823062"/>
              <a:chOff x="1538567" y="4327008"/>
              <a:chExt cx="1769987" cy="823062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B5A4E5A-DD43-3BFC-0273-3FC5D17ED411}"/>
                  </a:ext>
                </a:extLst>
              </p:cNvPr>
              <p:cNvGrpSpPr/>
              <p:nvPr/>
            </p:nvGrpSpPr>
            <p:grpSpPr>
              <a:xfrm>
                <a:off x="1538567" y="474008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AA278B99-5993-31AC-ABD2-ADFF560B52D7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099FCC1-03FC-3113-2112-3AF5E2D883AA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6E1188E-3926-1C67-DCE5-FECD0FC03B94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129F6E2-183B-4455-32BC-0198EB8DB326}"/>
                  </a:ext>
                </a:extLst>
              </p:cNvPr>
              <p:cNvGrpSpPr/>
              <p:nvPr/>
            </p:nvGrpSpPr>
            <p:grpSpPr>
              <a:xfrm>
                <a:off x="1889889" y="432700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E83308DC-70DD-44F6-A1F4-B33EE62D3000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55A922E-6056-28EA-CBC2-F8263C640C6F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C08A014-9F91-A861-0D23-D2E32A0212EE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557F98-EB81-BEFD-B34C-096F7366E847}"/>
                  </a:ext>
                </a:extLst>
              </p:cNvPr>
              <p:cNvSpPr txBox="1"/>
              <p:nvPr/>
            </p:nvSpPr>
            <p:spPr>
              <a:xfrm>
                <a:off x="161935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7ADFB3-E737-788B-A4BB-8766EBCD6912}"/>
                  </a:ext>
                </a:extLst>
              </p:cNvPr>
              <p:cNvSpPr txBox="1"/>
              <p:nvPr/>
            </p:nvSpPr>
            <p:spPr>
              <a:xfrm>
                <a:off x="228386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6318A8-7CF0-9477-CCA7-F69C2F9062CE}"/>
                  </a:ext>
                </a:extLst>
              </p:cNvPr>
              <p:cNvSpPr txBox="1"/>
              <p:nvPr/>
            </p:nvSpPr>
            <p:spPr>
              <a:xfrm>
                <a:off x="196104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2B84F5-AD99-D5D7-DBC3-2502051871C2}"/>
                  </a:ext>
                </a:extLst>
              </p:cNvPr>
              <p:cNvSpPr txBox="1"/>
              <p:nvPr/>
            </p:nvSpPr>
            <p:spPr>
              <a:xfrm>
                <a:off x="262555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eth3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2872E8-1D7C-4504-0F76-C012E65658E8}"/>
                </a:ext>
              </a:extLst>
            </p:cNvPr>
            <p:cNvGrpSpPr/>
            <p:nvPr/>
          </p:nvGrpSpPr>
          <p:grpSpPr>
            <a:xfrm>
              <a:off x="9768439" y="4327008"/>
              <a:ext cx="1769987" cy="823062"/>
              <a:chOff x="1538567" y="4327008"/>
              <a:chExt cx="1769987" cy="82306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43971DC-E3C9-13B7-760F-8E3CD3499656}"/>
                  </a:ext>
                </a:extLst>
              </p:cNvPr>
              <p:cNvGrpSpPr/>
              <p:nvPr/>
            </p:nvGrpSpPr>
            <p:grpSpPr>
              <a:xfrm>
                <a:off x="1538567" y="474008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40E45846-8EA4-DF8D-05D7-D544701157CE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080AAE7-1831-7AA7-CD76-F95307893B74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1E79B27-0FA5-A5D0-220C-4FA2534B0E32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E76AA44-B51E-4C56-B669-E090F08A604E}"/>
                  </a:ext>
                </a:extLst>
              </p:cNvPr>
              <p:cNvGrpSpPr/>
              <p:nvPr/>
            </p:nvGrpSpPr>
            <p:grpSpPr>
              <a:xfrm>
                <a:off x="1889889" y="432700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8116F8AB-E7F2-500A-BCAF-2F6FA78137A4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ECCD836-A5F3-E465-BE19-49A85EB89286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353353-D2C3-34A1-3296-63D64CA5C5F6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10DAAB9-023D-64C1-9BA6-E98BEE8074EF}"/>
                  </a:ext>
                </a:extLst>
              </p:cNvPr>
              <p:cNvSpPr txBox="1"/>
              <p:nvPr/>
            </p:nvSpPr>
            <p:spPr>
              <a:xfrm>
                <a:off x="161935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99A2B4B-31E5-C94E-E7CC-D4088A2141B7}"/>
                  </a:ext>
                </a:extLst>
              </p:cNvPr>
              <p:cNvSpPr txBox="1"/>
              <p:nvPr/>
            </p:nvSpPr>
            <p:spPr>
              <a:xfrm>
                <a:off x="228386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482968-2EB0-CB32-7D52-0BB79DF91DA4}"/>
                  </a:ext>
                </a:extLst>
              </p:cNvPr>
              <p:cNvSpPr txBox="1"/>
              <p:nvPr/>
            </p:nvSpPr>
            <p:spPr>
              <a:xfrm>
                <a:off x="196104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A972AD-5C29-2211-4C67-4A564E13E193}"/>
                  </a:ext>
                </a:extLst>
              </p:cNvPr>
              <p:cNvSpPr txBox="1"/>
              <p:nvPr/>
            </p:nvSpPr>
            <p:spPr>
              <a:xfrm>
                <a:off x="262555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eth3</a:t>
                </a:r>
              </a:p>
            </p:txBody>
          </p:sp>
        </p:grp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FA06CAB-83BF-5CE8-F028-4B9435B37896}"/>
              </a:ext>
            </a:extLst>
          </p:cNvPr>
          <p:cNvCxnSpPr>
            <a:cxnSpLocks/>
          </p:cNvCxnSpPr>
          <p:nvPr/>
        </p:nvCxnSpPr>
        <p:spPr>
          <a:xfrm>
            <a:off x="1867179" y="4807206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502AC8-5187-5AF5-BD37-0FD25F2738B3}"/>
              </a:ext>
            </a:extLst>
          </p:cNvPr>
          <p:cNvCxnSpPr>
            <a:cxnSpLocks/>
          </p:cNvCxnSpPr>
          <p:nvPr/>
        </p:nvCxnSpPr>
        <p:spPr>
          <a:xfrm>
            <a:off x="2203862" y="4407265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31EC4C2-4F59-D9CF-F65B-54E87425CE25}"/>
              </a:ext>
            </a:extLst>
          </p:cNvPr>
          <p:cNvSpPr/>
          <p:nvPr/>
        </p:nvSpPr>
        <p:spPr>
          <a:xfrm>
            <a:off x="1762433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46AE8B-494A-EB8E-8C6E-45011DB111C3}"/>
              </a:ext>
            </a:extLst>
          </p:cNvPr>
          <p:cNvSpPr txBox="1"/>
          <p:nvPr/>
        </p:nvSpPr>
        <p:spPr>
          <a:xfrm>
            <a:off x="1828697" y="519104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A41CCF-1B06-E1EC-08FB-63B841E1C20A}"/>
              </a:ext>
            </a:extLst>
          </p:cNvPr>
          <p:cNvSpPr txBox="1"/>
          <p:nvPr/>
        </p:nvSpPr>
        <p:spPr>
          <a:xfrm>
            <a:off x="1269708" y="5972174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1001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5852E7-9B1C-3829-E5E6-61BA3BA67310}"/>
              </a:ext>
            </a:extLst>
          </p:cNvPr>
          <p:cNvSpPr txBox="1"/>
          <p:nvPr/>
        </p:nvSpPr>
        <p:spPr>
          <a:xfrm>
            <a:off x="377841" y="6270524"/>
            <a:ext cx="622286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D88D1F-4EC1-4C5F-E8AE-3811565EF69F}"/>
              </a:ext>
            </a:extLst>
          </p:cNvPr>
          <p:cNvSpPr txBox="1"/>
          <p:nvPr/>
        </p:nvSpPr>
        <p:spPr>
          <a:xfrm>
            <a:off x="382320" y="5768948"/>
            <a:ext cx="617477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0775CE-7AAB-3BA0-42BC-24456EA85A56}"/>
              </a:ext>
            </a:extLst>
          </p:cNvPr>
          <p:cNvCxnSpPr>
            <a:cxnSpLocks/>
          </p:cNvCxnSpPr>
          <p:nvPr/>
        </p:nvCxnSpPr>
        <p:spPr>
          <a:xfrm>
            <a:off x="2590639" y="4807206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F90557C-15D2-80E2-38F8-4728EEE9F70F}"/>
              </a:ext>
            </a:extLst>
          </p:cNvPr>
          <p:cNvCxnSpPr>
            <a:cxnSpLocks/>
          </p:cNvCxnSpPr>
          <p:nvPr/>
        </p:nvCxnSpPr>
        <p:spPr>
          <a:xfrm>
            <a:off x="2927322" y="4407265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AF9F9EC-FF9A-030D-B9BE-9CA81D850CEB}"/>
              </a:ext>
            </a:extLst>
          </p:cNvPr>
          <p:cNvSpPr/>
          <p:nvPr/>
        </p:nvSpPr>
        <p:spPr>
          <a:xfrm>
            <a:off x="2492028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9E73D1-CAEB-ADFA-D1ED-BF1BC3873FB7}"/>
              </a:ext>
            </a:extLst>
          </p:cNvPr>
          <p:cNvSpPr txBox="1"/>
          <p:nvPr/>
        </p:nvSpPr>
        <p:spPr>
          <a:xfrm>
            <a:off x="2558292" y="519104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0AA894-25FF-FFB3-C10C-F21BE0F9121C}"/>
              </a:ext>
            </a:extLst>
          </p:cNvPr>
          <p:cNvSpPr txBox="1"/>
          <p:nvPr/>
        </p:nvSpPr>
        <p:spPr>
          <a:xfrm>
            <a:off x="2563335" y="5972174"/>
            <a:ext cx="81464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  <a:p>
            <a:r>
              <a:rPr lang="en-US" sz="800" dirty="0"/>
              <a:t>4XX,6XX,1000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75C48-0A7A-7543-E710-BA0805CA1936}"/>
              </a:ext>
            </a:extLst>
          </p:cNvPr>
          <p:cNvCxnSpPr>
            <a:cxnSpLocks/>
          </p:cNvCxnSpPr>
          <p:nvPr/>
        </p:nvCxnSpPr>
        <p:spPr>
          <a:xfrm>
            <a:off x="6028307" y="4810080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4C314A-E001-F024-92D6-5434D7FFA192}"/>
              </a:ext>
            </a:extLst>
          </p:cNvPr>
          <p:cNvCxnSpPr>
            <a:cxnSpLocks/>
          </p:cNvCxnSpPr>
          <p:nvPr/>
        </p:nvCxnSpPr>
        <p:spPr>
          <a:xfrm>
            <a:off x="6364990" y="4410139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4B074474-B891-A716-A774-99C69A5F26C3}"/>
              </a:ext>
            </a:extLst>
          </p:cNvPr>
          <p:cNvSpPr/>
          <p:nvPr/>
        </p:nvSpPr>
        <p:spPr>
          <a:xfrm>
            <a:off x="5923561" y="5248820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BFA0FF-DA61-8DB8-86E8-E27B699B6CF9}"/>
              </a:ext>
            </a:extLst>
          </p:cNvPr>
          <p:cNvSpPr txBox="1"/>
          <p:nvPr/>
        </p:nvSpPr>
        <p:spPr>
          <a:xfrm>
            <a:off x="5989825" y="51939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0E2C5B-F02E-FA0C-29BC-A49DAB72C2BB}"/>
              </a:ext>
            </a:extLst>
          </p:cNvPr>
          <p:cNvSpPr txBox="1"/>
          <p:nvPr/>
        </p:nvSpPr>
        <p:spPr>
          <a:xfrm>
            <a:off x="5430836" y="5975048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1001 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14E3BB-FBED-5F90-2767-532B5DBFA0BE}"/>
              </a:ext>
            </a:extLst>
          </p:cNvPr>
          <p:cNvCxnSpPr>
            <a:cxnSpLocks/>
          </p:cNvCxnSpPr>
          <p:nvPr/>
        </p:nvCxnSpPr>
        <p:spPr>
          <a:xfrm>
            <a:off x="6751767" y="4810080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4DAAE0D-BFD0-C3B3-5EFA-47C0A310CD5C}"/>
              </a:ext>
            </a:extLst>
          </p:cNvPr>
          <p:cNvCxnSpPr>
            <a:cxnSpLocks/>
          </p:cNvCxnSpPr>
          <p:nvPr/>
        </p:nvCxnSpPr>
        <p:spPr>
          <a:xfrm>
            <a:off x="7088450" y="4410139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A9FF2B7-3F77-F7C8-495C-882EAE5A5097}"/>
              </a:ext>
            </a:extLst>
          </p:cNvPr>
          <p:cNvSpPr/>
          <p:nvPr/>
        </p:nvSpPr>
        <p:spPr>
          <a:xfrm>
            <a:off x="6653156" y="5248820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64EC1C-61FA-8040-0181-49CEC6A313D8}"/>
              </a:ext>
            </a:extLst>
          </p:cNvPr>
          <p:cNvSpPr txBox="1"/>
          <p:nvPr/>
        </p:nvSpPr>
        <p:spPr>
          <a:xfrm>
            <a:off x="6719420" y="51939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9725DF-CAC4-3219-9D9F-3536AD8E38BF}"/>
              </a:ext>
            </a:extLst>
          </p:cNvPr>
          <p:cNvSpPr txBox="1"/>
          <p:nvPr/>
        </p:nvSpPr>
        <p:spPr>
          <a:xfrm>
            <a:off x="6724463" y="5975048"/>
            <a:ext cx="8146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48366F5-B492-8CE5-B8DD-5973286307AA}"/>
              </a:ext>
            </a:extLst>
          </p:cNvPr>
          <p:cNvCxnSpPr>
            <a:cxnSpLocks/>
          </p:cNvCxnSpPr>
          <p:nvPr/>
        </p:nvCxnSpPr>
        <p:spPr>
          <a:xfrm>
            <a:off x="10083884" y="4800997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432D0A2-D12E-20B7-4457-B2F3F50E419C}"/>
              </a:ext>
            </a:extLst>
          </p:cNvPr>
          <p:cNvCxnSpPr>
            <a:cxnSpLocks/>
          </p:cNvCxnSpPr>
          <p:nvPr/>
        </p:nvCxnSpPr>
        <p:spPr>
          <a:xfrm>
            <a:off x="10420567" y="4401056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43FD7DA-FFB9-739F-CAB4-7CAD68FF3BF5}"/>
              </a:ext>
            </a:extLst>
          </p:cNvPr>
          <p:cNvSpPr/>
          <p:nvPr/>
        </p:nvSpPr>
        <p:spPr>
          <a:xfrm>
            <a:off x="9979138" y="5239737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8C062B-7797-F71E-A0C8-2EE2E976DB8D}"/>
              </a:ext>
            </a:extLst>
          </p:cNvPr>
          <p:cNvSpPr txBox="1"/>
          <p:nvPr/>
        </p:nvSpPr>
        <p:spPr>
          <a:xfrm>
            <a:off x="10045402" y="5184836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64D4ED9-73A7-EA23-E97D-E7F4972E5E06}"/>
              </a:ext>
            </a:extLst>
          </p:cNvPr>
          <p:cNvSpPr txBox="1"/>
          <p:nvPr/>
        </p:nvSpPr>
        <p:spPr>
          <a:xfrm>
            <a:off x="9486413" y="5965965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1000 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1CF2B62-34C0-AFD7-D6AA-64DE27C908EF}"/>
              </a:ext>
            </a:extLst>
          </p:cNvPr>
          <p:cNvCxnSpPr>
            <a:cxnSpLocks/>
          </p:cNvCxnSpPr>
          <p:nvPr/>
        </p:nvCxnSpPr>
        <p:spPr>
          <a:xfrm>
            <a:off x="10807344" y="4800997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DB639CF-5006-8107-5BF7-5D96DACF6012}"/>
              </a:ext>
            </a:extLst>
          </p:cNvPr>
          <p:cNvCxnSpPr>
            <a:cxnSpLocks/>
          </p:cNvCxnSpPr>
          <p:nvPr/>
        </p:nvCxnSpPr>
        <p:spPr>
          <a:xfrm>
            <a:off x="11144027" y="4401056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37585E8-BD48-0E18-B764-8FE6E838AD21}"/>
              </a:ext>
            </a:extLst>
          </p:cNvPr>
          <p:cNvSpPr/>
          <p:nvPr/>
        </p:nvSpPr>
        <p:spPr>
          <a:xfrm>
            <a:off x="10708733" y="5239737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111F08-FED9-1729-987E-BEF726836F89}"/>
              </a:ext>
            </a:extLst>
          </p:cNvPr>
          <p:cNvSpPr txBox="1"/>
          <p:nvPr/>
        </p:nvSpPr>
        <p:spPr>
          <a:xfrm>
            <a:off x="10774997" y="5184836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95EE09-A02F-E8B5-1007-317A6E730C8E}"/>
              </a:ext>
            </a:extLst>
          </p:cNvPr>
          <p:cNvSpPr txBox="1"/>
          <p:nvPr/>
        </p:nvSpPr>
        <p:spPr>
          <a:xfrm>
            <a:off x="10780040" y="5965965"/>
            <a:ext cx="8146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92A8771-40A9-EDE3-69B8-709BCD8DFFF5}"/>
              </a:ext>
            </a:extLst>
          </p:cNvPr>
          <p:cNvSpPr/>
          <p:nvPr/>
        </p:nvSpPr>
        <p:spPr>
          <a:xfrm>
            <a:off x="1177196" y="3341588"/>
            <a:ext cx="1218872" cy="585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183DF9B-5984-08D0-7DC7-4F921CF249A4}"/>
              </a:ext>
            </a:extLst>
          </p:cNvPr>
          <p:cNvCxnSpPr>
            <a:cxnSpLocks/>
          </p:cNvCxnSpPr>
          <p:nvPr/>
        </p:nvCxnSpPr>
        <p:spPr>
          <a:xfrm>
            <a:off x="1671918" y="3840851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D864D79-0FB9-C3DB-EFF4-95D4804EC2F6}"/>
              </a:ext>
            </a:extLst>
          </p:cNvPr>
          <p:cNvSpPr txBox="1"/>
          <p:nvPr/>
        </p:nvSpPr>
        <p:spPr>
          <a:xfrm>
            <a:off x="1681930" y="361505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br0-up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1807C84-FE2B-D03A-82A2-BD81289F5997}"/>
              </a:ext>
            </a:extLst>
          </p:cNvPr>
          <p:cNvCxnSpPr>
            <a:cxnSpLocks/>
          </p:cNvCxnSpPr>
          <p:nvPr/>
        </p:nvCxnSpPr>
        <p:spPr>
          <a:xfrm flipV="1">
            <a:off x="1747997" y="3840851"/>
            <a:ext cx="0" cy="93216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65680B-95EA-CD81-4578-BD1B7CDCCF18}"/>
              </a:ext>
            </a:extLst>
          </p:cNvPr>
          <p:cNvCxnSpPr>
            <a:cxnSpLocks/>
          </p:cNvCxnSpPr>
          <p:nvPr/>
        </p:nvCxnSpPr>
        <p:spPr>
          <a:xfrm flipV="1">
            <a:off x="2085655" y="3840851"/>
            <a:ext cx="0" cy="54306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9BE6762-A3F7-85A8-3DC0-1F2833937ABD}"/>
              </a:ext>
            </a:extLst>
          </p:cNvPr>
          <p:cNvSpPr txBox="1"/>
          <p:nvPr/>
        </p:nvSpPr>
        <p:spPr>
          <a:xfrm>
            <a:off x="1631939" y="33507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br0 / vs0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62E9757-CF4A-10FE-B208-622D158FDFEA}"/>
              </a:ext>
            </a:extLst>
          </p:cNvPr>
          <p:cNvGrpSpPr/>
          <p:nvPr/>
        </p:nvGrpSpPr>
        <p:grpSpPr>
          <a:xfrm>
            <a:off x="463716" y="4309614"/>
            <a:ext cx="875464" cy="562943"/>
            <a:chOff x="220690" y="4323419"/>
            <a:chExt cx="875464" cy="562943"/>
          </a:xfrm>
        </p:grpSpPr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2800018D-76E0-C4E6-01F8-17B0EEF7A214}"/>
                </a:ext>
              </a:extLst>
            </p:cNvPr>
            <p:cNvSpPr/>
            <p:nvPr/>
          </p:nvSpPr>
          <p:spPr>
            <a:xfrm>
              <a:off x="220690" y="4323419"/>
              <a:ext cx="875464" cy="562943"/>
            </a:xfrm>
            <a:prstGeom prst="parallelogram">
              <a:avLst/>
            </a:prstGeom>
            <a:solidFill>
              <a:srgbClr val="00AC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CD0A0D0-E5EE-F95E-2173-1ED7B86C8EFF}"/>
                </a:ext>
              </a:extLst>
            </p:cNvPr>
            <p:cNvSpPr txBox="1"/>
            <p:nvPr/>
          </p:nvSpPr>
          <p:spPr>
            <a:xfrm>
              <a:off x="389758" y="4452102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2060"/>
                  </a:solidFill>
                </a:rPr>
                <a:t>AHV</a:t>
              </a:r>
            </a:p>
          </p:txBody>
        </p:sp>
      </p:grp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809915D-BCFC-153D-525A-7AFE19A4B0DA}"/>
              </a:ext>
            </a:extLst>
          </p:cNvPr>
          <p:cNvSpPr/>
          <p:nvPr/>
        </p:nvSpPr>
        <p:spPr>
          <a:xfrm>
            <a:off x="215858" y="3348526"/>
            <a:ext cx="682814" cy="585216"/>
          </a:xfrm>
          <a:prstGeom prst="roundRect">
            <a:avLst/>
          </a:prstGeom>
          <a:solidFill>
            <a:srgbClr val="D5FED6"/>
          </a:solidFill>
          <a:ln>
            <a:solidFill>
              <a:schemeClr val="tx2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433254-C9A9-C556-CF67-707A2E878E11}"/>
              </a:ext>
            </a:extLst>
          </p:cNvPr>
          <p:cNvSpPr txBox="1"/>
          <p:nvPr/>
        </p:nvSpPr>
        <p:spPr>
          <a:xfrm>
            <a:off x="176245" y="335554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virbr0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B7C4998E-3936-9973-0BA8-895D0FBB4A6F}"/>
              </a:ext>
            </a:extLst>
          </p:cNvPr>
          <p:cNvSpPr/>
          <p:nvPr/>
        </p:nvSpPr>
        <p:spPr>
          <a:xfrm>
            <a:off x="1170111" y="3774638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87C92262-B5D5-0CFF-7372-8FC8FA512826}"/>
              </a:ext>
            </a:extLst>
          </p:cNvPr>
          <p:cNvSpPr/>
          <p:nvPr/>
        </p:nvSpPr>
        <p:spPr>
          <a:xfrm>
            <a:off x="751877" y="3770762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DA44F9-496E-F03A-5F79-B5EFB3B66FB5}"/>
              </a:ext>
            </a:extLst>
          </p:cNvPr>
          <p:cNvSpPr txBox="1"/>
          <p:nvPr/>
        </p:nvSpPr>
        <p:spPr>
          <a:xfrm>
            <a:off x="1108261" y="361518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br0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C91706-868D-3CC6-DEA9-191A24094AB0}"/>
              </a:ext>
            </a:extLst>
          </p:cNvPr>
          <p:cNvSpPr txBox="1"/>
          <p:nvPr/>
        </p:nvSpPr>
        <p:spPr>
          <a:xfrm>
            <a:off x="496643" y="3612771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virbr0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A4E5300-701A-44B4-7918-3B9871BC7A8F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827149" y="3949103"/>
            <a:ext cx="0" cy="37795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81EB34C-3BD4-122A-01A9-B8D13F86EC8E}"/>
              </a:ext>
            </a:extLst>
          </p:cNvPr>
          <p:cNvCxnSpPr>
            <a:cxnSpLocks/>
          </p:cNvCxnSpPr>
          <p:nvPr/>
        </p:nvCxnSpPr>
        <p:spPr>
          <a:xfrm>
            <a:off x="1238488" y="3941429"/>
            <a:ext cx="0" cy="37795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830FA0DA-9779-D18C-E072-C21DD57FBAF9}"/>
              </a:ext>
            </a:extLst>
          </p:cNvPr>
          <p:cNvSpPr/>
          <p:nvPr/>
        </p:nvSpPr>
        <p:spPr>
          <a:xfrm>
            <a:off x="1167159" y="3328674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Diamond 141">
            <a:extLst>
              <a:ext uri="{FF2B5EF4-FFF2-40B4-BE49-F238E27FC236}">
                <a16:creationId xmlns:a16="http://schemas.microsoft.com/office/drawing/2014/main" id="{6BDE3385-9E73-16C9-1781-8095488B845D}"/>
              </a:ext>
            </a:extLst>
          </p:cNvPr>
          <p:cNvSpPr/>
          <p:nvPr/>
        </p:nvSpPr>
        <p:spPr>
          <a:xfrm>
            <a:off x="754815" y="3320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D2C3324-5AC4-99D8-E269-4C6544C86F53}"/>
              </a:ext>
            </a:extLst>
          </p:cNvPr>
          <p:cNvSpPr txBox="1"/>
          <p:nvPr/>
        </p:nvSpPr>
        <p:spPr>
          <a:xfrm>
            <a:off x="499416" y="3454957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8E1BD2D-2207-7E74-0F62-4679904911DA}"/>
              </a:ext>
            </a:extLst>
          </p:cNvPr>
          <p:cNvSpPr txBox="1"/>
          <p:nvPr/>
        </p:nvSpPr>
        <p:spPr>
          <a:xfrm>
            <a:off x="1122141" y="3459843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vnet0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38499DA-1E01-08B8-1703-6A516F6707AA}"/>
              </a:ext>
            </a:extLst>
          </p:cNvPr>
          <p:cNvSpPr/>
          <p:nvPr/>
        </p:nvSpPr>
        <p:spPr>
          <a:xfrm>
            <a:off x="1645826" y="3898060"/>
            <a:ext cx="552141" cy="90789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675D971-5856-C4DC-3B1C-8C1818E69E24}"/>
              </a:ext>
            </a:extLst>
          </p:cNvPr>
          <p:cNvGrpSpPr/>
          <p:nvPr/>
        </p:nvGrpSpPr>
        <p:grpSpPr>
          <a:xfrm>
            <a:off x="556089" y="1129596"/>
            <a:ext cx="1010404" cy="658506"/>
            <a:chOff x="556089" y="1129596"/>
            <a:chExt cx="1010404" cy="658506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0A415D38-4CCC-98D1-5B68-FDDE0FBFF4A6}"/>
                </a:ext>
              </a:extLst>
            </p:cNvPr>
            <p:cNvSpPr/>
            <p:nvPr/>
          </p:nvSpPr>
          <p:spPr>
            <a:xfrm rot="10800000">
              <a:off x="556089" y="1129596"/>
              <a:ext cx="1010404" cy="644525"/>
            </a:xfrm>
            <a:prstGeom prst="trapezoid">
              <a:avLst/>
            </a:prstGeom>
            <a:solidFill>
              <a:srgbClr val="00AC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F8A4250-E55B-307E-69D0-EBFAE1B6110F}"/>
                </a:ext>
              </a:extLst>
            </p:cNvPr>
            <p:cNvSpPr txBox="1"/>
            <p:nvPr/>
          </p:nvSpPr>
          <p:spPr>
            <a:xfrm>
              <a:off x="722633" y="1175462"/>
              <a:ext cx="677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CVM</a:t>
              </a:r>
            </a:p>
          </p:txBody>
        </p:sp>
        <p:sp>
          <p:nvSpPr>
            <p:cNvPr id="147" name="Diamond 146">
              <a:extLst>
                <a:ext uri="{FF2B5EF4-FFF2-40B4-BE49-F238E27FC236}">
                  <a16:creationId xmlns:a16="http://schemas.microsoft.com/office/drawing/2014/main" id="{CD4FE5F9-398E-2E36-F635-E651BB324E07}"/>
                </a:ext>
              </a:extLst>
            </p:cNvPr>
            <p:cNvSpPr/>
            <p:nvPr/>
          </p:nvSpPr>
          <p:spPr>
            <a:xfrm>
              <a:off x="1167159" y="1609761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amond 147">
              <a:extLst>
                <a:ext uri="{FF2B5EF4-FFF2-40B4-BE49-F238E27FC236}">
                  <a16:creationId xmlns:a16="http://schemas.microsoft.com/office/drawing/2014/main" id="{E30CF2CA-311B-DDB5-CAEB-9F3F394AD1FB}"/>
                </a:ext>
              </a:extLst>
            </p:cNvPr>
            <p:cNvSpPr/>
            <p:nvPr/>
          </p:nvSpPr>
          <p:spPr>
            <a:xfrm>
              <a:off x="754815" y="1601457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23B119A-4E8F-387B-8D18-CF99BBE8AF85}"/>
              </a:ext>
            </a:extLst>
          </p:cNvPr>
          <p:cNvCxnSpPr>
            <a:cxnSpLocks/>
            <a:stCxn id="148" idx="2"/>
            <a:endCxn id="142" idx="0"/>
          </p:cNvCxnSpPr>
          <p:nvPr/>
        </p:nvCxnSpPr>
        <p:spPr>
          <a:xfrm>
            <a:off x="830087" y="1779798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BBC48FD-D950-9AD3-6652-279268764E83}"/>
              </a:ext>
            </a:extLst>
          </p:cNvPr>
          <p:cNvCxnSpPr>
            <a:cxnSpLocks/>
            <a:stCxn id="147" idx="2"/>
            <a:endCxn id="141" idx="0"/>
          </p:cNvCxnSpPr>
          <p:nvPr/>
        </p:nvCxnSpPr>
        <p:spPr>
          <a:xfrm>
            <a:off x="1242431" y="1788102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DD682CD-5CCA-66E1-8B4C-D0A89CDE86BA}"/>
              </a:ext>
            </a:extLst>
          </p:cNvPr>
          <p:cNvSpPr txBox="1"/>
          <p:nvPr/>
        </p:nvSpPr>
        <p:spPr>
          <a:xfrm>
            <a:off x="2099273" y="3516834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5AF656-E346-DB0C-B3C2-69BBEBAE4344}"/>
              </a:ext>
            </a:extLst>
          </p:cNvPr>
          <p:cNvSpPr txBox="1"/>
          <p:nvPr/>
        </p:nvSpPr>
        <p:spPr>
          <a:xfrm>
            <a:off x="137587" y="3515401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Linux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24A6578-33F6-8292-AC8F-42255F323BD7}"/>
              </a:ext>
            </a:extLst>
          </p:cNvPr>
          <p:cNvSpPr txBox="1"/>
          <p:nvPr/>
        </p:nvSpPr>
        <p:spPr>
          <a:xfrm>
            <a:off x="1047405" y="144406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15AA9A9-F3D2-2E60-4C1F-A760F99AD8B9}"/>
              </a:ext>
            </a:extLst>
          </p:cNvPr>
          <p:cNvSpPr txBox="1"/>
          <p:nvPr/>
        </p:nvSpPr>
        <p:spPr>
          <a:xfrm>
            <a:off x="635022" y="144854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eth1</a:t>
            </a:r>
          </a:p>
        </p:txBody>
      </p:sp>
      <p:sp>
        <p:nvSpPr>
          <p:cNvPr id="157" name="Cross 156">
            <a:extLst>
              <a:ext uri="{FF2B5EF4-FFF2-40B4-BE49-F238E27FC236}">
                <a16:creationId xmlns:a16="http://schemas.microsoft.com/office/drawing/2014/main" id="{DC94F37B-E10E-8689-BE9E-92A2C4F16333}"/>
              </a:ext>
            </a:extLst>
          </p:cNvPr>
          <p:cNvSpPr/>
          <p:nvPr/>
        </p:nvSpPr>
        <p:spPr>
          <a:xfrm>
            <a:off x="2748990" y="1175991"/>
            <a:ext cx="1093797" cy="638736"/>
          </a:xfrm>
          <a:prstGeom prst="plus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A55A267D-B411-DFF7-8DBC-0F218C0B798B}"/>
              </a:ext>
            </a:extLst>
          </p:cNvPr>
          <p:cNvSpPr/>
          <p:nvPr/>
        </p:nvSpPr>
        <p:spPr>
          <a:xfrm>
            <a:off x="2396068" y="2573712"/>
            <a:ext cx="1218872" cy="5852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66919"/>
            </a:schemeClr>
          </a:solidFill>
          <a:ln>
            <a:solidFill>
              <a:schemeClr val="accent3">
                <a:lumMod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DAFD83F-2D2E-5550-55C9-D7A40A369482}"/>
              </a:ext>
            </a:extLst>
          </p:cNvPr>
          <p:cNvSpPr txBox="1"/>
          <p:nvPr/>
        </p:nvSpPr>
        <p:spPr>
          <a:xfrm>
            <a:off x="2401497" y="2582284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br1 / vs1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9537975-D845-C74B-54BA-3FB407516961}"/>
              </a:ext>
            </a:extLst>
          </p:cNvPr>
          <p:cNvCxnSpPr>
            <a:cxnSpLocks/>
          </p:cNvCxnSpPr>
          <p:nvPr/>
        </p:nvCxnSpPr>
        <p:spPr>
          <a:xfrm>
            <a:off x="2482711" y="3075998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7B9612F-309C-184E-C33F-755D2A643E5B}"/>
              </a:ext>
            </a:extLst>
          </p:cNvPr>
          <p:cNvSpPr txBox="1"/>
          <p:nvPr/>
        </p:nvSpPr>
        <p:spPr>
          <a:xfrm>
            <a:off x="2483808" y="2854715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br1-up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82E7FA-C14B-8267-1C4B-86221730FC18}"/>
              </a:ext>
            </a:extLst>
          </p:cNvPr>
          <p:cNvCxnSpPr>
            <a:cxnSpLocks/>
          </p:cNvCxnSpPr>
          <p:nvPr/>
        </p:nvCxnSpPr>
        <p:spPr>
          <a:xfrm flipV="1">
            <a:off x="2551980" y="3075998"/>
            <a:ext cx="0" cy="17249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7F82EAB-4422-9F3D-ADE3-A25093A96B9B}"/>
              </a:ext>
            </a:extLst>
          </p:cNvPr>
          <p:cNvCxnSpPr>
            <a:cxnSpLocks/>
          </p:cNvCxnSpPr>
          <p:nvPr/>
        </p:nvCxnSpPr>
        <p:spPr>
          <a:xfrm flipV="1">
            <a:off x="2888605" y="3075998"/>
            <a:ext cx="0" cy="129945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6DFB024C-09EE-1022-99DD-CDE1EF3553BA}"/>
              </a:ext>
            </a:extLst>
          </p:cNvPr>
          <p:cNvSpPr/>
          <p:nvPr/>
        </p:nvSpPr>
        <p:spPr>
          <a:xfrm>
            <a:off x="2453363" y="3125725"/>
            <a:ext cx="552141" cy="9078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CBB168-BC0F-D0D2-50EC-F4E9A694D772}"/>
              </a:ext>
            </a:extLst>
          </p:cNvPr>
          <p:cNvSpPr txBox="1"/>
          <p:nvPr/>
        </p:nvSpPr>
        <p:spPr>
          <a:xfrm>
            <a:off x="169833" y="6012417"/>
            <a:ext cx="461986" cy="276999"/>
          </a:xfrm>
          <a:prstGeom prst="rect">
            <a:avLst/>
          </a:prstGeom>
          <a:solidFill>
            <a:srgbClr val="9437FF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vPC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A573EBF-23EB-1AD6-4C73-D84F234270CF}"/>
              </a:ext>
            </a:extLst>
          </p:cNvPr>
          <p:cNvSpPr txBox="1"/>
          <p:nvPr/>
        </p:nvSpPr>
        <p:spPr>
          <a:xfrm>
            <a:off x="2321190" y="273236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173E3F30-69C6-0219-435C-55529155C1D3}"/>
              </a:ext>
            </a:extLst>
          </p:cNvPr>
          <p:cNvSpPr/>
          <p:nvPr/>
        </p:nvSpPr>
        <p:spPr>
          <a:xfrm>
            <a:off x="3421687" y="1663477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>
            <a:extLst>
              <a:ext uri="{FF2B5EF4-FFF2-40B4-BE49-F238E27FC236}">
                <a16:creationId xmlns:a16="http://schemas.microsoft.com/office/drawing/2014/main" id="{22DD69ED-BC43-8E74-A112-5E73644C6C95}"/>
              </a:ext>
            </a:extLst>
          </p:cNvPr>
          <p:cNvSpPr/>
          <p:nvPr/>
        </p:nvSpPr>
        <p:spPr>
          <a:xfrm>
            <a:off x="3009343" y="1655173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2B827377-C70F-1C09-B79E-B5612512A871}"/>
              </a:ext>
            </a:extLst>
          </p:cNvPr>
          <p:cNvSpPr/>
          <p:nvPr/>
        </p:nvSpPr>
        <p:spPr>
          <a:xfrm>
            <a:off x="3417848" y="258110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FDD7C4BD-3B20-7463-1677-C2E710D86636}"/>
              </a:ext>
            </a:extLst>
          </p:cNvPr>
          <p:cNvSpPr/>
          <p:nvPr/>
        </p:nvSpPr>
        <p:spPr>
          <a:xfrm>
            <a:off x="3005504" y="2584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1625978-A942-FB9B-BDCB-55FC1120D118}"/>
              </a:ext>
            </a:extLst>
          </p:cNvPr>
          <p:cNvSpPr txBox="1"/>
          <p:nvPr/>
        </p:nvSpPr>
        <p:spPr>
          <a:xfrm>
            <a:off x="2887535" y="2723470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1B77FA5-448B-9A5C-8396-D0A35275C0F9}"/>
              </a:ext>
            </a:extLst>
          </p:cNvPr>
          <p:cNvSpPr txBox="1"/>
          <p:nvPr/>
        </p:nvSpPr>
        <p:spPr>
          <a:xfrm>
            <a:off x="3300708" y="2725757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0BD3C22-C417-7F9D-A9F6-B154132FF5A9}"/>
              </a:ext>
            </a:extLst>
          </p:cNvPr>
          <p:cNvSpPr txBox="1"/>
          <p:nvPr/>
        </p:nvSpPr>
        <p:spPr>
          <a:xfrm>
            <a:off x="1697132" y="3972002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V1001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62D1602-4CBA-518A-4F0F-0CB69F7817EA}"/>
              </a:ext>
            </a:extLst>
          </p:cNvPr>
          <p:cNvSpPr txBox="1"/>
          <p:nvPr/>
        </p:nvSpPr>
        <p:spPr>
          <a:xfrm>
            <a:off x="2507694" y="3228858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Trunk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FCFE68D-921B-3381-50A3-0ABCFD5FA24F}"/>
              </a:ext>
            </a:extLst>
          </p:cNvPr>
          <p:cNvCxnSpPr>
            <a:cxnSpLocks/>
          </p:cNvCxnSpPr>
          <p:nvPr/>
        </p:nvCxnSpPr>
        <p:spPr>
          <a:xfrm flipV="1">
            <a:off x="3080776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B3B8C6C-AAC2-A7B5-B82B-7F76E93DDD19}"/>
              </a:ext>
            </a:extLst>
          </p:cNvPr>
          <p:cNvCxnSpPr>
            <a:cxnSpLocks/>
          </p:cNvCxnSpPr>
          <p:nvPr/>
        </p:nvCxnSpPr>
        <p:spPr>
          <a:xfrm flipV="1">
            <a:off x="3493120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3BCB227-862B-36DB-C03D-072B77576A8C}"/>
              </a:ext>
            </a:extLst>
          </p:cNvPr>
          <p:cNvSpPr txBox="1"/>
          <p:nvPr/>
        </p:nvSpPr>
        <p:spPr>
          <a:xfrm>
            <a:off x="3300708" y="149201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B5F2506-87CA-BF3B-A3F1-DD5049B2FAE5}"/>
              </a:ext>
            </a:extLst>
          </p:cNvPr>
          <p:cNvSpPr txBox="1"/>
          <p:nvPr/>
        </p:nvSpPr>
        <p:spPr>
          <a:xfrm>
            <a:off x="2888325" y="149649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51D1591-23E4-6F6E-A6C0-425FE5237619}"/>
              </a:ext>
            </a:extLst>
          </p:cNvPr>
          <p:cNvSpPr txBox="1"/>
          <p:nvPr/>
        </p:nvSpPr>
        <p:spPr>
          <a:xfrm>
            <a:off x="2684641" y="1811093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V6XX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A7F98D2-DACD-0E42-5202-B0B8ECEE3B53}"/>
              </a:ext>
            </a:extLst>
          </p:cNvPr>
          <p:cNvSpPr txBox="1"/>
          <p:nvPr/>
        </p:nvSpPr>
        <p:spPr>
          <a:xfrm>
            <a:off x="3141503" y="181879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V4XX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DDD127F-CE09-5A7D-D874-F285C0C34954}"/>
              </a:ext>
            </a:extLst>
          </p:cNvPr>
          <p:cNvSpPr txBox="1"/>
          <p:nvPr/>
        </p:nvSpPr>
        <p:spPr>
          <a:xfrm>
            <a:off x="2960958" y="115658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vm1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DD7BCF-FA36-DCE8-AC23-F705B62872EE}"/>
              </a:ext>
            </a:extLst>
          </p:cNvPr>
          <p:cNvSpPr txBox="1"/>
          <p:nvPr/>
        </p:nvSpPr>
        <p:spPr>
          <a:xfrm>
            <a:off x="0" y="18737"/>
            <a:ext cx="12191999" cy="30777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BASE CONCEPTS</a:t>
            </a:r>
          </a:p>
        </p:txBody>
      </p:sp>
    </p:spTree>
    <p:extLst>
      <p:ext uri="{BB962C8B-B14F-4D97-AF65-F5344CB8AC3E}">
        <p14:creationId xmlns:p14="http://schemas.microsoft.com/office/powerpoint/2010/main" val="29680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C1318-E079-239A-1D4D-89C85A5B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EC180DA-C7AD-8BF1-7CF9-4421F45A7337}"/>
              </a:ext>
            </a:extLst>
          </p:cNvPr>
          <p:cNvSpPr/>
          <p:nvPr/>
        </p:nvSpPr>
        <p:spPr>
          <a:xfrm>
            <a:off x="3281658" y="5594554"/>
            <a:ext cx="8690602" cy="11077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5A5F48-368D-A461-831E-113CE0D36F0A}"/>
              </a:ext>
            </a:extLst>
          </p:cNvPr>
          <p:cNvSpPr/>
          <p:nvPr/>
        </p:nvSpPr>
        <p:spPr>
          <a:xfrm>
            <a:off x="3464815" y="5671934"/>
            <a:ext cx="831605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1F9FD-C2EC-FE56-EF96-3171A2BFD306}"/>
              </a:ext>
            </a:extLst>
          </p:cNvPr>
          <p:cNvSpPr/>
          <p:nvPr/>
        </p:nvSpPr>
        <p:spPr>
          <a:xfrm>
            <a:off x="3464815" y="6213139"/>
            <a:ext cx="831605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A682A-AA89-6A44-E28A-A26F555A06E4}"/>
              </a:ext>
            </a:extLst>
          </p:cNvPr>
          <p:cNvSpPr/>
          <p:nvPr/>
        </p:nvSpPr>
        <p:spPr>
          <a:xfrm>
            <a:off x="3281658" y="2158265"/>
            <a:ext cx="3794235" cy="28066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1D5BBE-5035-D4A6-5BA0-E260DAE27D67}"/>
              </a:ext>
            </a:extLst>
          </p:cNvPr>
          <p:cNvGrpSpPr/>
          <p:nvPr/>
        </p:nvGrpSpPr>
        <p:grpSpPr>
          <a:xfrm>
            <a:off x="4827452" y="4711957"/>
            <a:ext cx="1033182" cy="190500"/>
            <a:chOff x="1671918" y="4587875"/>
            <a:chExt cx="1033182" cy="1905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198B15-7F76-39E4-9042-B6AC6E7B46BC}"/>
                </a:ext>
              </a:extLst>
            </p:cNvPr>
            <p:cNvSpPr/>
            <p:nvPr/>
          </p:nvSpPr>
          <p:spPr>
            <a:xfrm>
              <a:off x="1671918" y="4587875"/>
              <a:ext cx="390525" cy="1905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D79C7E-5E52-B2A1-D802-1415DA8C02CA}"/>
                </a:ext>
              </a:extLst>
            </p:cNvPr>
            <p:cNvSpPr/>
            <p:nvPr/>
          </p:nvSpPr>
          <p:spPr>
            <a:xfrm>
              <a:off x="2314575" y="4587875"/>
              <a:ext cx="390525" cy="190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095DFC-4BDD-9324-2887-3147D6CBC7A1}"/>
              </a:ext>
            </a:extLst>
          </p:cNvPr>
          <p:cNvGrpSpPr/>
          <p:nvPr/>
        </p:nvGrpSpPr>
        <p:grpSpPr>
          <a:xfrm>
            <a:off x="5178774" y="4298877"/>
            <a:ext cx="1033182" cy="190500"/>
            <a:chOff x="1671918" y="4587875"/>
            <a:chExt cx="1033182" cy="1905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4C6123-D5BC-A718-7972-2DD1C20680DB}"/>
                </a:ext>
              </a:extLst>
            </p:cNvPr>
            <p:cNvSpPr/>
            <p:nvPr/>
          </p:nvSpPr>
          <p:spPr>
            <a:xfrm>
              <a:off x="1671918" y="4587875"/>
              <a:ext cx="390525" cy="1905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6ED240-D587-656C-1B4C-7513AD770D27}"/>
                </a:ext>
              </a:extLst>
            </p:cNvPr>
            <p:cNvSpPr/>
            <p:nvPr/>
          </p:nvSpPr>
          <p:spPr>
            <a:xfrm>
              <a:off x="2314575" y="4587875"/>
              <a:ext cx="390525" cy="190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7DD4FC6-BAF8-6A73-9198-0A490865F5BE}"/>
              </a:ext>
            </a:extLst>
          </p:cNvPr>
          <p:cNvSpPr txBox="1"/>
          <p:nvPr/>
        </p:nvSpPr>
        <p:spPr>
          <a:xfrm>
            <a:off x="4774889" y="4668707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6982F-2AFD-B3A9-B266-8647CD40BA7E}"/>
              </a:ext>
            </a:extLst>
          </p:cNvPr>
          <p:cNvSpPr txBox="1"/>
          <p:nvPr/>
        </p:nvSpPr>
        <p:spPr>
          <a:xfrm>
            <a:off x="5439399" y="4668707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A84C3-E4EE-C309-8206-B0F8AA365BF1}"/>
              </a:ext>
            </a:extLst>
          </p:cNvPr>
          <p:cNvSpPr txBox="1"/>
          <p:nvPr/>
        </p:nvSpPr>
        <p:spPr>
          <a:xfrm>
            <a:off x="5116577" y="4257401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8E2362-036A-256F-3AFF-E1128DFD38A6}"/>
              </a:ext>
            </a:extLst>
          </p:cNvPr>
          <p:cNvSpPr txBox="1"/>
          <p:nvPr/>
        </p:nvSpPr>
        <p:spPr>
          <a:xfrm>
            <a:off x="5781087" y="4257401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CBF4405-B953-40C6-07D7-BB63C3ADFECF}"/>
              </a:ext>
            </a:extLst>
          </p:cNvPr>
          <p:cNvCxnSpPr>
            <a:cxnSpLocks/>
          </p:cNvCxnSpPr>
          <p:nvPr/>
        </p:nvCxnSpPr>
        <p:spPr>
          <a:xfrm>
            <a:off x="5022713" y="4807206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9758B2-920B-CF5B-5F58-A82732E3DD08}"/>
              </a:ext>
            </a:extLst>
          </p:cNvPr>
          <p:cNvCxnSpPr>
            <a:cxnSpLocks/>
          </p:cNvCxnSpPr>
          <p:nvPr/>
        </p:nvCxnSpPr>
        <p:spPr>
          <a:xfrm>
            <a:off x="5359396" y="4407265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9C9C2674-8C0C-EEFB-1666-ADEEE5A3003E}"/>
              </a:ext>
            </a:extLst>
          </p:cNvPr>
          <p:cNvSpPr/>
          <p:nvPr/>
        </p:nvSpPr>
        <p:spPr>
          <a:xfrm>
            <a:off x="4917967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0DF065-0401-49AF-0F20-A57E08E6BDA8}"/>
              </a:ext>
            </a:extLst>
          </p:cNvPr>
          <p:cNvSpPr txBox="1"/>
          <p:nvPr/>
        </p:nvSpPr>
        <p:spPr>
          <a:xfrm>
            <a:off x="4984231" y="5191045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 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741520-9291-0AB0-837A-9C7E55B4F4B8}"/>
              </a:ext>
            </a:extLst>
          </p:cNvPr>
          <p:cNvSpPr txBox="1"/>
          <p:nvPr/>
        </p:nvSpPr>
        <p:spPr>
          <a:xfrm>
            <a:off x="4425242" y="5972174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1001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03FD31-BD9E-0ABB-2B17-2EDCF1D965ED}"/>
              </a:ext>
            </a:extLst>
          </p:cNvPr>
          <p:cNvSpPr txBox="1"/>
          <p:nvPr/>
        </p:nvSpPr>
        <p:spPr>
          <a:xfrm>
            <a:off x="3533375" y="6270524"/>
            <a:ext cx="622286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886AD3-58A1-0152-32EE-56A0D0378BFF}"/>
              </a:ext>
            </a:extLst>
          </p:cNvPr>
          <p:cNvSpPr txBox="1"/>
          <p:nvPr/>
        </p:nvSpPr>
        <p:spPr>
          <a:xfrm>
            <a:off x="3537854" y="5768948"/>
            <a:ext cx="617477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87F77B9-C5D7-B024-F368-1AC4BFC0CC3E}"/>
              </a:ext>
            </a:extLst>
          </p:cNvPr>
          <p:cNvCxnSpPr>
            <a:cxnSpLocks/>
          </p:cNvCxnSpPr>
          <p:nvPr/>
        </p:nvCxnSpPr>
        <p:spPr>
          <a:xfrm>
            <a:off x="5746173" y="4807206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B4729D-61BD-666D-B7FF-40EFCFECEE6E}"/>
              </a:ext>
            </a:extLst>
          </p:cNvPr>
          <p:cNvCxnSpPr>
            <a:cxnSpLocks/>
          </p:cNvCxnSpPr>
          <p:nvPr/>
        </p:nvCxnSpPr>
        <p:spPr>
          <a:xfrm>
            <a:off x="6082856" y="4407265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D787A17-7A08-B856-C221-A3635FEE4F1D}"/>
              </a:ext>
            </a:extLst>
          </p:cNvPr>
          <p:cNvSpPr/>
          <p:nvPr/>
        </p:nvSpPr>
        <p:spPr>
          <a:xfrm>
            <a:off x="5647562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4F34A8-8616-01E0-43B9-49FAA20662DC}"/>
              </a:ext>
            </a:extLst>
          </p:cNvPr>
          <p:cNvSpPr txBox="1"/>
          <p:nvPr/>
        </p:nvSpPr>
        <p:spPr>
          <a:xfrm>
            <a:off x="5725261" y="5196571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1C99E-5FD4-6307-8B9B-D9F7C74BAE9D}"/>
              </a:ext>
            </a:extLst>
          </p:cNvPr>
          <p:cNvSpPr txBox="1"/>
          <p:nvPr/>
        </p:nvSpPr>
        <p:spPr>
          <a:xfrm>
            <a:off x="5718869" y="5972174"/>
            <a:ext cx="81464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  <a:p>
            <a:r>
              <a:rPr lang="en-US" sz="800" dirty="0"/>
              <a:t>7,202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A50F6CC6-7141-2D1B-1E26-347930097CBC}"/>
              </a:ext>
            </a:extLst>
          </p:cNvPr>
          <p:cNvSpPr/>
          <p:nvPr/>
        </p:nvSpPr>
        <p:spPr>
          <a:xfrm>
            <a:off x="4332730" y="3341588"/>
            <a:ext cx="1218872" cy="585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87786A9-15DE-7F99-2CC1-C417112C0CAF}"/>
              </a:ext>
            </a:extLst>
          </p:cNvPr>
          <p:cNvCxnSpPr>
            <a:cxnSpLocks/>
          </p:cNvCxnSpPr>
          <p:nvPr/>
        </p:nvCxnSpPr>
        <p:spPr>
          <a:xfrm>
            <a:off x="4827452" y="3840851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EFD9ED0-EBA1-98AF-34DA-36CC67289101}"/>
              </a:ext>
            </a:extLst>
          </p:cNvPr>
          <p:cNvSpPr txBox="1"/>
          <p:nvPr/>
        </p:nvSpPr>
        <p:spPr>
          <a:xfrm>
            <a:off x="4837464" y="361505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br0-up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21CB520-F742-601A-B9E2-F662D8996D92}"/>
              </a:ext>
            </a:extLst>
          </p:cNvPr>
          <p:cNvCxnSpPr>
            <a:cxnSpLocks/>
          </p:cNvCxnSpPr>
          <p:nvPr/>
        </p:nvCxnSpPr>
        <p:spPr>
          <a:xfrm flipV="1">
            <a:off x="4903531" y="3840851"/>
            <a:ext cx="0" cy="93216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561FA22-DD54-AFE3-9F2F-8AE087AE9134}"/>
              </a:ext>
            </a:extLst>
          </p:cNvPr>
          <p:cNvCxnSpPr>
            <a:cxnSpLocks/>
          </p:cNvCxnSpPr>
          <p:nvPr/>
        </p:nvCxnSpPr>
        <p:spPr>
          <a:xfrm flipV="1">
            <a:off x="5241189" y="3840851"/>
            <a:ext cx="0" cy="54306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E313002-3E7A-67F3-DC5B-D74CA08DAA4C}"/>
              </a:ext>
            </a:extLst>
          </p:cNvPr>
          <p:cNvSpPr txBox="1"/>
          <p:nvPr/>
        </p:nvSpPr>
        <p:spPr>
          <a:xfrm>
            <a:off x="4787473" y="33507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br0 / vs0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BB0702-0B7D-FE63-D33A-DBD2E8A3D84E}"/>
              </a:ext>
            </a:extLst>
          </p:cNvPr>
          <p:cNvGrpSpPr/>
          <p:nvPr/>
        </p:nvGrpSpPr>
        <p:grpSpPr>
          <a:xfrm>
            <a:off x="3619250" y="4309614"/>
            <a:ext cx="875464" cy="562943"/>
            <a:chOff x="220690" y="4323419"/>
            <a:chExt cx="875464" cy="562943"/>
          </a:xfrm>
        </p:grpSpPr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6F07FE2B-D012-2BDA-72C4-7B48AED82A25}"/>
                </a:ext>
              </a:extLst>
            </p:cNvPr>
            <p:cNvSpPr/>
            <p:nvPr/>
          </p:nvSpPr>
          <p:spPr>
            <a:xfrm>
              <a:off x="220690" y="4323419"/>
              <a:ext cx="875464" cy="562943"/>
            </a:xfrm>
            <a:prstGeom prst="parallelogram">
              <a:avLst/>
            </a:prstGeom>
            <a:solidFill>
              <a:srgbClr val="00AC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A31F307-A337-5428-88CA-B7112CDCC6A1}"/>
                </a:ext>
              </a:extLst>
            </p:cNvPr>
            <p:cNvSpPr txBox="1"/>
            <p:nvPr/>
          </p:nvSpPr>
          <p:spPr>
            <a:xfrm>
              <a:off x="389758" y="4452102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2060"/>
                  </a:solidFill>
                </a:rPr>
                <a:t>AHV</a:t>
              </a:r>
            </a:p>
          </p:txBody>
        </p:sp>
      </p:grp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BFA5FF1C-6659-8D25-2EE8-68BE4F1B0AC7}"/>
              </a:ext>
            </a:extLst>
          </p:cNvPr>
          <p:cNvSpPr/>
          <p:nvPr/>
        </p:nvSpPr>
        <p:spPr>
          <a:xfrm>
            <a:off x="3371392" y="3348526"/>
            <a:ext cx="682814" cy="585216"/>
          </a:xfrm>
          <a:prstGeom prst="roundRect">
            <a:avLst/>
          </a:prstGeom>
          <a:solidFill>
            <a:srgbClr val="D5FED6"/>
          </a:solidFill>
          <a:ln>
            <a:solidFill>
              <a:schemeClr val="tx2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6F1AD8-4B45-16A5-5CAE-72F68C6839C1}"/>
              </a:ext>
            </a:extLst>
          </p:cNvPr>
          <p:cNvSpPr txBox="1"/>
          <p:nvPr/>
        </p:nvSpPr>
        <p:spPr>
          <a:xfrm>
            <a:off x="3331779" y="335554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virbr0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8A56140D-DFE8-917F-CE56-3F3E225E893D}"/>
              </a:ext>
            </a:extLst>
          </p:cNvPr>
          <p:cNvSpPr/>
          <p:nvPr/>
        </p:nvSpPr>
        <p:spPr>
          <a:xfrm>
            <a:off x="4325645" y="3774638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0AA4F6F1-E7C4-9A4E-DE46-47B9A6723161}"/>
              </a:ext>
            </a:extLst>
          </p:cNvPr>
          <p:cNvSpPr/>
          <p:nvPr/>
        </p:nvSpPr>
        <p:spPr>
          <a:xfrm>
            <a:off x="3907411" y="3770762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9BAD6D3-D24D-6A8E-DF34-0FA9A32C336E}"/>
              </a:ext>
            </a:extLst>
          </p:cNvPr>
          <p:cNvSpPr txBox="1"/>
          <p:nvPr/>
        </p:nvSpPr>
        <p:spPr>
          <a:xfrm>
            <a:off x="4263795" y="361518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br0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3EDD6B-C8D0-84FB-CB71-D6F90F37B331}"/>
              </a:ext>
            </a:extLst>
          </p:cNvPr>
          <p:cNvSpPr txBox="1"/>
          <p:nvPr/>
        </p:nvSpPr>
        <p:spPr>
          <a:xfrm>
            <a:off x="3652177" y="3612771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virbr0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793EA27-7721-401F-DEA5-B8476497268A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3982683" y="3949103"/>
            <a:ext cx="0" cy="37795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EB4DCFD-04CA-5EFD-A094-B9C4C31F209A}"/>
              </a:ext>
            </a:extLst>
          </p:cNvPr>
          <p:cNvCxnSpPr>
            <a:cxnSpLocks/>
          </p:cNvCxnSpPr>
          <p:nvPr/>
        </p:nvCxnSpPr>
        <p:spPr>
          <a:xfrm>
            <a:off x="4394022" y="3941429"/>
            <a:ext cx="0" cy="37795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AAAB666A-0D6D-719A-78D5-6B3B80C6ABB0}"/>
              </a:ext>
            </a:extLst>
          </p:cNvPr>
          <p:cNvSpPr/>
          <p:nvPr/>
        </p:nvSpPr>
        <p:spPr>
          <a:xfrm>
            <a:off x="4322693" y="3328674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Diamond 141">
            <a:extLst>
              <a:ext uri="{FF2B5EF4-FFF2-40B4-BE49-F238E27FC236}">
                <a16:creationId xmlns:a16="http://schemas.microsoft.com/office/drawing/2014/main" id="{1115A86E-9F20-4C47-0535-620836D3FB66}"/>
              </a:ext>
            </a:extLst>
          </p:cNvPr>
          <p:cNvSpPr/>
          <p:nvPr/>
        </p:nvSpPr>
        <p:spPr>
          <a:xfrm>
            <a:off x="3910349" y="3320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ECB6502-C07A-8045-1728-962185CED107}"/>
              </a:ext>
            </a:extLst>
          </p:cNvPr>
          <p:cNvSpPr txBox="1"/>
          <p:nvPr/>
        </p:nvSpPr>
        <p:spPr>
          <a:xfrm>
            <a:off x="3654950" y="3454957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396E6C-69B0-27F4-71F3-E0C50109A0AA}"/>
              </a:ext>
            </a:extLst>
          </p:cNvPr>
          <p:cNvSpPr txBox="1"/>
          <p:nvPr/>
        </p:nvSpPr>
        <p:spPr>
          <a:xfrm>
            <a:off x="4277675" y="3459843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vnet0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959CDD4-BA3B-D5C5-C52A-36460D1EA31A}"/>
              </a:ext>
            </a:extLst>
          </p:cNvPr>
          <p:cNvSpPr/>
          <p:nvPr/>
        </p:nvSpPr>
        <p:spPr>
          <a:xfrm>
            <a:off x="4801360" y="3898060"/>
            <a:ext cx="552141" cy="90789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886C2CF-656A-1B71-4A4D-60ABA74B9C0A}"/>
              </a:ext>
            </a:extLst>
          </p:cNvPr>
          <p:cNvGrpSpPr/>
          <p:nvPr/>
        </p:nvGrpSpPr>
        <p:grpSpPr>
          <a:xfrm>
            <a:off x="3711623" y="1129596"/>
            <a:ext cx="1010404" cy="658506"/>
            <a:chOff x="556089" y="1129596"/>
            <a:chExt cx="1010404" cy="658506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D16E27A9-F5CA-46A9-B5C7-AF69B0ABEF8E}"/>
                </a:ext>
              </a:extLst>
            </p:cNvPr>
            <p:cNvSpPr/>
            <p:nvPr/>
          </p:nvSpPr>
          <p:spPr>
            <a:xfrm rot="10800000">
              <a:off x="556089" y="1129596"/>
              <a:ext cx="1010404" cy="644525"/>
            </a:xfrm>
            <a:prstGeom prst="trapezoid">
              <a:avLst/>
            </a:prstGeom>
            <a:solidFill>
              <a:srgbClr val="00AC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1DE6E2A-6BFF-B3F9-ED5C-4C4DDC8D901A}"/>
                </a:ext>
              </a:extLst>
            </p:cNvPr>
            <p:cNvSpPr txBox="1"/>
            <p:nvPr/>
          </p:nvSpPr>
          <p:spPr>
            <a:xfrm>
              <a:off x="722633" y="1175462"/>
              <a:ext cx="677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CVM</a:t>
              </a:r>
            </a:p>
          </p:txBody>
        </p:sp>
        <p:sp>
          <p:nvSpPr>
            <p:cNvPr id="147" name="Diamond 146">
              <a:extLst>
                <a:ext uri="{FF2B5EF4-FFF2-40B4-BE49-F238E27FC236}">
                  <a16:creationId xmlns:a16="http://schemas.microsoft.com/office/drawing/2014/main" id="{ED4BD857-96D8-D373-FE9B-D8F02E716E3A}"/>
                </a:ext>
              </a:extLst>
            </p:cNvPr>
            <p:cNvSpPr/>
            <p:nvPr/>
          </p:nvSpPr>
          <p:spPr>
            <a:xfrm>
              <a:off x="1167159" y="1609761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amond 147">
              <a:extLst>
                <a:ext uri="{FF2B5EF4-FFF2-40B4-BE49-F238E27FC236}">
                  <a16:creationId xmlns:a16="http://schemas.microsoft.com/office/drawing/2014/main" id="{4F990E5D-E6A5-D960-2202-061B055F1B1C}"/>
                </a:ext>
              </a:extLst>
            </p:cNvPr>
            <p:cNvSpPr/>
            <p:nvPr/>
          </p:nvSpPr>
          <p:spPr>
            <a:xfrm>
              <a:off x="754815" y="1601457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6DBF90D-D24A-A5DA-CDEE-CB4DC0671817}"/>
              </a:ext>
            </a:extLst>
          </p:cNvPr>
          <p:cNvCxnSpPr>
            <a:cxnSpLocks/>
            <a:stCxn id="148" idx="2"/>
            <a:endCxn id="142" idx="0"/>
          </p:cNvCxnSpPr>
          <p:nvPr/>
        </p:nvCxnSpPr>
        <p:spPr>
          <a:xfrm>
            <a:off x="3985621" y="1779798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004A6B9-12B5-B45F-051A-0E5FC17D808F}"/>
              </a:ext>
            </a:extLst>
          </p:cNvPr>
          <p:cNvCxnSpPr>
            <a:cxnSpLocks/>
            <a:stCxn id="147" idx="2"/>
            <a:endCxn id="141" idx="0"/>
          </p:cNvCxnSpPr>
          <p:nvPr/>
        </p:nvCxnSpPr>
        <p:spPr>
          <a:xfrm>
            <a:off x="4397965" y="1788102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DF5DA94-A7A0-50A6-E8E2-653FCCAD9C20}"/>
              </a:ext>
            </a:extLst>
          </p:cNvPr>
          <p:cNvSpPr txBox="1"/>
          <p:nvPr/>
        </p:nvSpPr>
        <p:spPr>
          <a:xfrm>
            <a:off x="5254807" y="3499020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7FCEB15-1E89-9B6B-38B2-0F88793C5CE4}"/>
              </a:ext>
            </a:extLst>
          </p:cNvPr>
          <p:cNvSpPr txBox="1"/>
          <p:nvPr/>
        </p:nvSpPr>
        <p:spPr>
          <a:xfrm>
            <a:off x="3293121" y="374697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Linux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E543C45-23C9-E26A-376A-4E510084DD15}"/>
              </a:ext>
            </a:extLst>
          </p:cNvPr>
          <p:cNvSpPr txBox="1"/>
          <p:nvPr/>
        </p:nvSpPr>
        <p:spPr>
          <a:xfrm>
            <a:off x="4202939" y="144406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B681FCD-B483-BE6E-78BA-D73E356D7CC4}"/>
              </a:ext>
            </a:extLst>
          </p:cNvPr>
          <p:cNvSpPr txBox="1"/>
          <p:nvPr/>
        </p:nvSpPr>
        <p:spPr>
          <a:xfrm>
            <a:off x="3790556" y="144854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eth1</a:t>
            </a:r>
          </a:p>
        </p:txBody>
      </p:sp>
      <p:sp>
        <p:nvSpPr>
          <p:cNvPr id="157" name="Cross 156">
            <a:extLst>
              <a:ext uri="{FF2B5EF4-FFF2-40B4-BE49-F238E27FC236}">
                <a16:creationId xmlns:a16="http://schemas.microsoft.com/office/drawing/2014/main" id="{5581AD37-206D-49E3-FD5B-79909FE9B638}"/>
              </a:ext>
            </a:extLst>
          </p:cNvPr>
          <p:cNvSpPr/>
          <p:nvPr/>
        </p:nvSpPr>
        <p:spPr>
          <a:xfrm>
            <a:off x="5904524" y="1175991"/>
            <a:ext cx="1093797" cy="638736"/>
          </a:xfrm>
          <a:prstGeom prst="plus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BC25E4B2-E990-1068-2754-5A33800B4A1A}"/>
              </a:ext>
            </a:extLst>
          </p:cNvPr>
          <p:cNvSpPr/>
          <p:nvPr/>
        </p:nvSpPr>
        <p:spPr>
          <a:xfrm>
            <a:off x="5551602" y="2573712"/>
            <a:ext cx="1218872" cy="5852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66919"/>
            </a:schemeClr>
          </a:solidFill>
          <a:ln>
            <a:solidFill>
              <a:schemeClr val="accent3">
                <a:lumMod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0E47DEC-137E-0A29-8669-301198B187F4}"/>
              </a:ext>
            </a:extLst>
          </p:cNvPr>
          <p:cNvSpPr txBox="1"/>
          <p:nvPr/>
        </p:nvSpPr>
        <p:spPr>
          <a:xfrm>
            <a:off x="5557031" y="2582284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br1 / vs1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85854EC-17CB-D999-7C85-CF9B8DF0E8E9}"/>
              </a:ext>
            </a:extLst>
          </p:cNvPr>
          <p:cNvCxnSpPr>
            <a:cxnSpLocks/>
          </p:cNvCxnSpPr>
          <p:nvPr/>
        </p:nvCxnSpPr>
        <p:spPr>
          <a:xfrm>
            <a:off x="5638245" y="3075998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1C0EFDB-A5B4-5380-9DD8-313C72D210DF}"/>
              </a:ext>
            </a:extLst>
          </p:cNvPr>
          <p:cNvSpPr txBox="1"/>
          <p:nvPr/>
        </p:nvSpPr>
        <p:spPr>
          <a:xfrm>
            <a:off x="5639342" y="2854715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br1-up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960DD0A-4DAA-0788-3A3B-FA528DD72715}"/>
              </a:ext>
            </a:extLst>
          </p:cNvPr>
          <p:cNvCxnSpPr>
            <a:cxnSpLocks/>
          </p:cNvCxnSpPr>
          <p:nvPr/>
        </p:nvCxnSpPr>
        <p:spPr>
          <a:xfrm flipV="1">
            <a:off x="5707514" y="3075998"/>
            <a:ext cx="0" cy="17249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CA165F7-7F2F-3311-5263-6C9C662D43F0}"/>
              </a:ext>
            </a:extLst>
          </p:cNvPr>
          <p:cNvCxnSpPr>
            <a:cxnSpLocks/>
          </p:cNvCxnSpPr>
          <p:nvPr/>
        </p:nvCxnSpPr>
        <p:spPr>
          <a:xfrm flipV="1">
            <a:off x="6044139" y="3075998"/>
            <a:ext cx="0" cy="129945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9903D0D5-66CB-AE28-F60F-E4EE8303401F}"/>
              </a:ext>
            </a:extLst>
          </p:cNvPr>
          <p:cNvSpPr/>
          <p:nvPr/>
        </p:nvSpPr>
        <p:spPr>
          <a:xfrm>
            <a:off x="5608897" y="3125725"/>
            <a:ext cx="552141" cy="9078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6BF1A72-2D29-48D8-11E7-A00B9F25BD2C}"/>
              </a:ext>
            </a:extLst>
          </p:cNvPr>
          <p:cNvSpPr txBox="1"/>
          <p:nvPr/>
        </p:nvSpPr>
        <p:spPr>
          <a:xfrm>
            <a:off x="3325367" y="6012417"/>
            <a:ext cx="461986" cy="276999"/>
          </a:xfrm>
          <a:prstGeom prst="rect">
            <a:avLst/>
          </a:prstGeom>
          <a:solidFill>
            <a:srgbClr val="9437FF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vPC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02F0A4F-069B-DD99-9893-049308109973}"/>
              </a:ext>
            </a:extLst>
          </p:cNvPr>
          <p:cNvSpPr txBox="1"/>
          <p:nvPr/>
        </p:nvSpPr>
        <p:spPr>
          <a:xfrm>
            <a:off x="5476724" y="273236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ACE9D654-04B4-6C3D-95DE-3E535735AB4D}"/>
              </a:ext>
            </a:extLst>
          </p:cNvPr>
          <p:cNvSpPr/>
          <p:nvPr/>
        </p:nvSpPr>
        <p:spPr>
          <a:xfrm>
            <a:off x="6577221" y="1663477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>
            <a:extLst>
              <a:ext uri="{FF2B5EF4-FFF2-40B4-BE49-F238E27FC236}">
                <a16:creationId xmlns:a16="http://schemas.microsoft.com/office/drawing/2014/main" id="{34C3725A-F51B-3AEF-BE30-6BE76832755C}"/>
              </a:ext>
            </a:extLst>
          </p:cNvPr>
          <p:cNvSpPr/>
          <p:nvPr/>
        </p:nvSpPr>
        <p:spPr>
          <a:xfrm>
            <a:off x="6164877" y="1655173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106795A8-395B-7735-7B73-B50D0B7E9F92}"/>
              </a:ext>
            </a:extLst>
          </p:cNvPr>
          <p:cNvSpPr/>
          <p:nvPr/>
        </p:nvSpPr>
        <p:spPr>
          <a:xfrm>
            <a:off x="6573382" y="258110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ADD2F00A-A373-5622-CEE9-C9FBD6C826F9}"/>
              </a:ext>
            </a:extLst>
          </p:cNvPr>
          <p:cNvSpPr/>
          <p:nvPr/>
        </p:nvSpPr>
        <p:spPr>
          <a:xfrm>
            <a:off x="6161038" y="2584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22F3236-66BE-23DE-4140-3B07B7572412}"/>
              </a:ext>
            </a:extLst>
          </p:cNvPr>
          <p:cNvSpPr txBox="1"/>
          <p:nvPr/>
        </p:nvSpPr>
        <p:spPr>
          <a:xfrm>
            <a:off x="6043069" y="2723470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54AF81D-4E8D-CFC6-822B-EC60E2153D3B}"/>
              </a:ext>
            </a:extLst>
          </p:cNvPr>
          <p:cNvSpPr txBox="1"/>
          <p:nvPr/>
        </p:nvSpPr>
        <p:spPr>
          <a:xfrm>
            <a:off x="6456242" y="2725757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BDEB716-AC9A-5E91-9F90-4AEAEFE65BE9}"/>
              </a:ext>
            </a:extLst>
          </p:cNvPr>
          <p:cNvSpPr txBox="1"/>
          <p:nvPr/>
        </p:nvSpPr>
        <p:spPr>
          <a:xfrm>
            <a:off x="4790306" y="396767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ACCESS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4429620-5C18-7C1E-7F3C-7EA91C9F8FD7}"/>
              </a:ext>
            </a:extLst>
          </p:cNvPr>
          <p:cNvSpPr txBox="1"/>
          <p:nvPr/>
        </p:nvSpPr>
        <p:spPr>
          <a:xfrm>
            <a:off x="5663228" y="3228858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Trunk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0C5EAE9-5713-766A-08A5-AA186C325007}"/>
              </a:ext>
            </a:extLst>
          </p:cNvPr>
          <p:cNvCxnSpPr>
            <a:cxnSpLocks/>
          </p:cNvCxnSpPr>
          <p:nvPr/>
        </p:nvCxnSpPr>
        <p:spPr>
          <a:xfrm flipV="1">
            <a:off x="6236310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97A9648-C3F6-5EB6-4618-7042E31B9824}"/>
              </a:ext>
            </a:extLst>
          </p:cNvPr>
          <p:cNvCxnSpPr>
            <a:cxnSpLocks/>
          </p:cNvCxnSpPr>
          <p:nvPr/>
        </p:nvCxnSpPr>
        <p:spPr>
          <a:xfrm flipV="1">
            <a:off x="6648654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982B9940-3E7D-DD40-C410-17972728C562}"/>
              </a:ext>
            </a:extLst>
          </p:cNvPr>
          <p:cNvSpPr txBox="1"/>
          <p:nvPr/>
        </p:nvSpPr>
        <p:spPr>
          <a:xfrm>
            <a:off x="6456242" y="1492011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ens8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CB06895-FA19-EFBE-684D-860FEB212742}"/>
              </a:ext>
            </a:extLst>
          </p:cNvPr>
          <p:cNvSpPr txBox="1"/>
          <p:nvPr/>
        </p:nvSpPr>
        <p:spPr>
          <a:xfrm>
            <a:off x="6043859" y="1496491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ens3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7246ED-4210-95AD-3DC6-B1CC1751F9B8}"/>
              </a:ext>
            </a:extLst>
          </p:cNvPr>
          <p:cNvSpPr txBox="1"/>
          <p:nvPr/>
        </p:nvSpPr>
        <p:spPr>
          <a:xfrm>
            <a:off x="5840175" y="1811093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V202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99BFB72-063B-8A14-2C7B-31BBED2CD921}"/>
              </a:ext>
            </a:extLst>
          </p:cNvPr>
          <p:cNvSpPr txBox="1"/>
          <p:nvPr/>
        </p:nvSpPr>
        <p:spPr>
          <a:xfrm>
            <a:off x="6647307" y="1812096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V7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C447232-EF5C-10A5-31B8-59E6CC4CA1A0}"/>
              </a:ext>
            </a:extLst>
          </p:cNvPr>
          <p:cNvSpPr txBox="1"/>
          <p:nvPr/>
        </p:nvSpPr>
        <p:spPr>
          <a:xfrm>
            <a:off x="6048756" y="115658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d127b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23DE8-2BE5-5CDB-6A03-3A7C0B294413}"/>
              </a:ext>
            </a:extLst>
          </p:cNvPr>
          <p:cNvSpPr txBox="1"/>
          <p:nvPr/>
        </p:nvSpPr>
        <p:spPr>
          <a:xfrm>
            <a:off x="0" y="18737"/>
            <a:ext cx="12191999" cy="307777"/>
          </a:xfrm>
          <a:prstGeom prst="rect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TST designs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1D709-59A3-71C8-CE76-A90C8A2D41BC}"/>
              </a:ext>
            </a:extLst>
          </p:cNvPr>
          <p:cNvSpPr txBox="1"/>
          <p:nvPr/>
        </p:nvSpPr>
        <p:spPr>
          <a:xfrm>
            <a:off x="5052892" y="5389329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V7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C4173-C96F-421E-B20F-C5BAA067BEEA}"/>
              </a:ext>
            </a:extLst>
          </p:cNvPr>
          <p:cNvSpPr txBox="1"/>
          <p:nvPr/>
        </p:nvSpPr>
        <p:spPr>
          <a:xfrm>
            <a:off x="5694664" y="539087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23FCF-22CB-A753-F2FE-9F7EE6CCE62F}"/>
              </a:ext>
            </a:extLst>
          </p:cNvPr>
          <p:cNvSpPr txBox="1"/>
          <p:nvPr/>
        </p:nvSpPr>
        <p:spPr>
          <a:xfrm>
            <a:off x="4365358" y="3910466"/>
            <a:ext cx="3738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86.70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E4916E-AB56-B0AD-FD1A-51B9D9149247}"/>
              </a:ext>
            </a:extLst>
          </p:cNvPr>
          <p:cNvSpPr txBox="1"/>
          <p:nvPr/>
        </p:nvSpPr>
        <p:spPr>
          <a:xfrm>
            <a:off x="3648498" y="3926540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46CA3E-6239-8A9D-38B7-8B57A9B6EE71}"/>
              </a:ext>
            </a:extLst>
          </p:cNvPr>
          <p:cNvSpPr txBox="1"/>
          <p:nvPr/>
        </p:nvSpPr>
        <p:spPr>
          <a:xfrm>
            <a:off x="6172654" y="1823115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79124-6D4B-84C3-BE72-179F38927995}"/>
              </a:ext>
            </a:extLst>
          </p:cNvPr>
          <p:cNvSpPr txBox="1"/>
          <p:nvPr/>
        </p:nvSpPr>
        <p:spPr>
          <a:xfrm>
            <a:off x="6436125" y="1821814"/>
            <a:ext cx="2664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e0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01A811-72EA-6C29-9C0C-5CE2D9AB3F35}"/>
              </a:ext>
            </a:extLst>
          </p:cNvPr>
          <p:cNvSpPr txBox="1"/>
          <p:nvPr/>
        </p:nvSpPr>
        <p:spPr>
          <a:xfrm>
            <a:off x="4381890" y="171561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_ens3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34DD5D-E571-2F28-B366-27E35AFD8D8C}"/>
              </a:ext>
            </a:extLst>
          </p:cNvPr>
          <p:cNvSpPr txBox="1"/>
          <p:nvPr/>
        </p:nvSpPr>
        <p:spPr>
          <a:xfrm>
            <a:off x="3527109" y="1734096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_ens4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825A75-F9F6-2B04-7DF8-450E8ED3E509}"/>
              </a:ext>
            </a:extLst>
          </p:cNvPr>
          <p:cNvSpPr txBox="1"/>
          <p:nvPr/>
        </p:nvSpPr>
        <p:spPr>
          <a:xfrm>
            <a:off x="5756719" y="1954158"/>
            <a:ext cx="457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202.127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4C7F02-D6B9-849E-7D53-D3EB8437664F}"/>
              </a:ext>
            </a:extLst>
          </p:cNvPr>
          <p:cNvSpPr txBox="1"/>
          <p:nvPr/>
        </p:nvSpPr>
        <p:spPr>
          <a:xfrm>
            <a:off x="6620710" y="19450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86.127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FE73F4-4831-D5D4-AA8C-FB62A9ECA70D}"/>
              </a:ext>
            </a:extLst>
          </p:cNvPr>
          <p:cNvSpPr txBox="1"/>
          <p:nvPr/>
        </p:nvSpPr>
        <p:spPr>
          <a:xfrm>
            <a:off x="4609410" y="126634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B6E713-DC8B-83B1-ECA3-2291CFA93A03}"/>
              </a:ext>
            </a:extLst>
          </p:cNvPr>
          <p:cNvSpPr txBox="1"/>
          <p:nvPr/>
        </p:nvSpPr>
        <p:spPr>
          <a:xfrm>
            <a:off x="4597000" y="1432083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eth0:1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2186C-6193-368A-0DBA-A492769DB422}"/>
              </a:ext>
            </a:extLst>
          </p:cNvPr>
          <p:cNvSpPr txBox="1"/>
          <p:nvPr/>
        </p:nvSpPr>
        <p:spPr>
          <a:xfrm>
            <a:off x="4595852" y="1585297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eth0:2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F4F379-5A72-0C23-103E-5F3798B52E40}"/>
              </a:ext>
            </a:extLst>
          </p:cNvPr>
          <p:cNvSpPr txBox="1"/>
          <p:nvPr/>
        </p:nvSpPr>
        <p:spPr>
          <a:xfrm>
            <a:off x="3403915" y="1273419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BAC7DC-F22D-928B-C2E1-686BDFEB5683}"/>
              </a:ext>
            </a:extLst>
          </p:cNvPr>
          <p:cNvSpPr txBox="1"/>
          <p:nvPr/>
        </p:nvSpPr>
        <p:spPr>
          <a:xfrm>
            <a:off x="3409950" y="1439031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eth1:1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DE941F-4D98-7F6B-3820-2FA4BABEE7B4}"/>
              </a:ext>
            </a:extLst>
          </p:cNvPr>
          <p:cNvSpPr txBox="1"/>
          <p:nvPr/>
        </p:nvSpPr>
        <p:spPr>
          <a:xfrm>
            <a:off x="6648850" y="4568589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21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417C42-6CAD-1496-463C-6ED623FB8D16}"/>
              </a:ext>
            </a:extLst>
          </p:cNvPr>
          <p:cNvGrpSpPr/>
          <p:nvPr/>
        </p:nvGrpSpPr>
        <p:grpSpPr>
          <a:xfrm>
            <a:off x="6396762" y="4668706"/>
            <a:ext cx="495649" cy="276999"/>
            <a:chOff x="3241228" y="4668706"/>
            <a:chExt cx="495649" cy="27699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FE94CE-0372-752F-0819-D984FEDD419A}"/>
                </a:ext>
              </a:extLst>
            </p:cNvPr>
            <p:cNvSpPr/>
            <p:nvPr/>
          </p:nvSpPr>
          <p:spPr>
            <a:xfrm>
              <a:off x="3285449" y="4714825"/>
              <a:ext cx="393475" cy="184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8C0F33D-A9DF-87A1-D45C-6B94B6A99A3E}"/>
                </a:ext>
              </a:extLst>
            </p:cNvPr>
            <p:cNvSpPr txBox="1"/>
            <p:nvPr/>
          </p:nvSpPr>
          <p:spPr>
            <a:xfrm>
              <a:off x="3241228" y="4668706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eth2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FF23071E-A9DA-FB75-64FD-C3D9957C5C57}"/>
              </a:ext>
            </a:extLst>
          </p:cNvPr>
          <p:cNvSpPr txBox="1"/>
          <p:nvPr/>
        </p:nvSpPr>
        <p:spPr>
          <a:xfrm>
            <a:off x="5395711" y="4146723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101EC1-8F12-5894-862A-C7FA7ED423F9}"/>
              </a:ext>
            </a:extLst>
          </p:cNvPr>
          <p:cNvSpPr txBox="1"/>
          <p:nvPr/>
        </p:nvSpPr>
        <p:spPr>
          <a:xfrm>
            <a:off x="6039758" y="4148742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22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547724-B919-D63A-6D62-246C0669489C}"/>
              </a:ext>
            </a:extLst>
          </p:cNvPr>
          <p:cNvSpPr txBox="1"/>
          <p:nvPr/>
        </p:nvSpPr>
        <p:spPr>
          <a:xfrm>
            <a:off x="5676644" y="4571623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24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A0EE974-95E1-39B2-8BD0-C7FB59551FF2}"/>
              </a:ext>
            </a:extLst>
          </p:cNvPr>
          <p:cNvSpPr txBox="1"/>
          <p:nvPr/>
        </p:nvSpPr>
        <p:spPr>
          <a:xfrm>
            <a:off x="5036389" y="4566685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d7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410BC8-C5FE-64DE-6EEF-3ACC79129D2B}"/>
              </a:ext>
            </a:extLst>
          </p:cNvPr>
          <p:cNvSpPr txBox="1"/>
          <p:nvPr/>
        </p:nvSpPr>
        <p:spPr>
          <a:xfrm>
            <a:off x="4611248" y="3492440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/>
              <a:t>*</a:t>
            </a:r>
            <a:r>
              <a:rPr lang="en-US" sz="800" u="sng" dirty="0" err="1"/>
              <a:t>ovs</a:t>
            </a:r>
            <a:r>
              <a:rPr lang="en-US" sz="800" u="sng" dirty="0"/>
              <a:t>-system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6CC67E-9E3C-C525-5610-EFE5932DE718}"/>
              </a:ext>
            </a:extLst>
          </p:cNvPr>
          <p:cNvSpPr txBox="1"/>
          <p:nvPr/>
        </p:nvSpPr>
        <p:spPr>
          <a:xfrm>
            <a:off x="3315553" y="3514289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/>
              <a:t>*</a:t>
            </a:r>
            <a:r>
              <a:rPr lang="en-US" sz="800" u="sng" dirty="0"/>
              <a:t>virbr0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2F83A50-F377-1C2B-FCCC-9416CF44522E}"/>
              </a:ext>
            </a:extLst>
          </p:cNvPr>
          <p:cNvSpPr txBox="1"/>
          <p:nvPr/>
        </p:nvSpPr>
        <p:spPr>
          <a:xfrm>
            <a:off x="3225840" y="4973404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/>
              <a:t>*</a:t>
            </a:r>
            <a:r>
              <a:rPr lang="en-US" sz="800" u="sng" dirty="0"/>
              <a:t>master (virtual)</a:t>
            </a:r>
          </a:p>
          <a:p>
            <a:r>
              <a:rPr lang="en-US" sz="800" dirty="0"/>
              <a:t>Bridge or</a:t>
            </a:r>
          </a:p>
          <a:p>
            <a:r>
              <a:rPr lang="en-US" sz="800" dirty="0"/>
              <a:t>Bond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85F306-05D1-FF72-C428-18EE3A05C90F}"/>
              </a:ext>
            </a:extLst>
          </p:cNvPr>
          <p:cNvSpPr txBox="1"/>
          <p:nvPr/>
        </p:nvSpPr>
        <p:spPr>
          <a:xfrm>
            <a:off x="206379" y="2158265"/>
            <a:ext cx="28736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AHV </a:t>
            </a:r>
            <a:r>
              <a:rPr lang="en-US" sz="800" b="1" dirty="0" err="1"/>
              <a:t>ip</a:t>
            </a:r>
            <a:r>
              <a:rPr lang="en-US" sz="800" b="1" dirty="0"/>
              <a:t> link:</a:t>
            </a:r>
          </a:p>
          <a:p>
            <a:endParaRPr lang="en-US" sz="800" dirty="0"/>
          </a:p>
          <a:p>
            <a:r>
              <a:rPr lang="en-US" sz="800" dirty="0"/>
              <a:t>lo</a:t>
            </a:r>
          </a:p>
          <a:p>
            <a:r>
              <a:rPr lang="en-US" sz="800" dirty="0"/>
              <a:t>eth1</a:t>
            </a:r>
          </a:p>
          <a:p>
            <a:r>
              <a:rPr lang="en-US" sz="800" dirty="0"/>
              <a:t>eth0</a:t>
            </a:r>
          </a:p>
          <a:p>
            <a:r>
              <a:rPr lang="en-US" sz="800" dirty="0"/>
              <a:t>eth2</a:t>
            </a:r>
          </a:p>
          <a:p>
            <a:r>
              <a:rPr lang="en-US" sz="800" dirty="0"/>
              <a:t>eth3</a:t>
            </a:r>
          </a:p>
          <a:p>
            <a:r>
              <a:rPr lang="en-US" sz="800" dirty="0"/>
              <a:t>eth4</a:t>
            </a:r>
          </a:p>
          <a:p>
            <a:r>
              <a:rPr lang="en-US" sz="800" dirty="0"/>
              <a:t>*ovs-system	OVS instance – ONLY 1 per host</a:t>
            </a:r>
          </a:p>
          <a:p>
            <a:r>
              <a:rPr lang="en-US" sz="800" dirty="0"/>
              <a:t>	VTEPS </a:t>
            </a:r>
            <a:r>
              <a:rPr lang="en-US" sz="800" u="sng" dirty="0"/>
              <a:t>connect multiple</a:t>
            </a:r>
          </a:p>
          <a:p>
            <a:r>
              <a:rPr lang="en-US" sz="800" dirty="0"/>
              <a:t>	OVS instances on </a:t>
            </a:r>
            <a:r>
              <a:rPr lang="en-US" sz="800" dirty="0" err="1"/>
              <a:t>sepatate</a:t>
            </a:r>
            <a:endParaRPr lang="en-US" sz="800" dirty="0"/>
          </a:p>
          <a:p>
            <a:r>
              <a:rPr lang="en-US" sz="800" dirty="0"/>
              <a:t>	hosts (in the same cluster)</a:t>
            </a:r>
          </a:p>
          <a:p>
            <a:r>
              <a:rPr lang="en-US" sz="800" dirty="0"/>
              <a:t>br1.local</a:t>
            </a:r>
          </a:p>
          <a:p>
            <a:r>
              <a:rPr lang="en-US" sz="800" dirty="0"/>
              <a:t>br0	general bridge for CVM and </a:t>
            </a:r>
            <a:r>
              <a:rPr lang="en-US" sz="800" dirty="0" err="1"/>
              <a:t>mgmt</a:t>
            </a:r>
            <a:endParaRPr lang="en-US" sz="800" dirty="0"/>
          </a:p>
          <a:p>
            <a:r>
              <a:rPr lang="en-US" sz="800" dirty="0"/>
              <a:t>brSpan	Specialized Bridge for </a:t>
            </a:r>
          </a:p>
          <a:p>
            <a:r>
              <a:rPr lang="en-US" sz="800" dirty="0"/>
              <a:t>	port mirroring</a:t>
            </a:r>
          </a:p>
          <a:p>
            <a:r>
              <a:rPr lang="en-US" sz="800" dirty="0"/>
              <a:t>br0.local	cvm&lt;&gt;host</a:t>
            </a:r>
          </a:p>
          <a:p>
            <a:r>
              <a:rPr lang="en-US" sz="800" dirty="0"/>
              <a:t>	local not routed</a:t>
            </a:r>
          </a:p>
          <a:p>
            <a:r>
              <a:rPr lang="en-US" sz="800" dirty="0"/>
              <a:t>br1</a:t>
            </a:r>
          </a:p>
          <a:p>
            <a:r>
              <a:rPr lang="en-US" sz="800" dirty="0"/>
              <a:t>*virbr0</a:t>
            </a:r>
          </a:p>
          <a:p>
            <a:r>
              <a:rPr lang="en-US" sz="800" dirty="0"/>
              <a:t>vnet0	</a:t>
            </a:r>
            <a:r>
              <a:rPr lang="en-US" sz="800" dirty="0" err="1"/>
              <a:t>vnet</a:t>
            </a:r>
            <a:r>
              <a:rPr lang="en-US" sz="800" dirty="0"/>
              <a:t># are associated with Bridges</a:t>
            </a:r>
          </a:p>
          <a:p>
            <a:r>
              <a:rPr lang="en-US" sz="800" dirty="0"/>
              <a:t>vnet1</a:t>
            </a:r>
          </a:p>
          <a:p>
            <a:r>
              <a:rPr lang="en-US" sz="800" dirty="0"/>
              <a:t>vnet2</a:t>
            </a:r>
          </a:p>
          <a:p>
            <a:r>
              <a:rPr lang="en-US" sz="800" dirty="0"/>
              <a:t>vnet3</a:t>
            </a:r>
          </a:p>
          <a:p>
            <a:r>
              <a:rPr lang="en-US" sz="800" dirty="0"/>
              <a:t>br.mx	dedicated to VM traffic N&lt;&gt;S/E&lt;&gt;W</a:t>
            </a:r>
          </a:p>
          <a:p>
            <a:r>
              <a:rPr lang="en-US" sz="800" dirty="0"/>
              <a:t>br.microseg	Cluster VMs E&lt;&gt;W passes through</a:t>
            </a:r>
          </a:p>
          <a:p>
            <a:r>
              <a:rPr lang="en-US" sz="800" dirty="0"/>
              <a:t>	to allow traffic security control</a:t>
            </a:r>
          </a:p>
          <a:p>
            <a:r>
              <a:rPr lang="en-US" sz="800" dirty="0"/>
              <a:t>br.nf	file server traffic / NFS, SMB, CIFS</a:t>
            </a:r>
          </a:p>
          <a:p>
            <a:r>
              <a:rPr lang="en-US" sz="800" dirty="0"/>
              <a:t>br.dmx	ADSF </a:t>
            </a:r>
            <a:r>
              <a:rPr lang="en-US" sz="800" dirty="0" err="1"/>
              <a:t>acrop</a:t>
            </a:r>
            <a:r>
              <a:rPr lang="en-US" sz="800" dirty="0"/>
              <a:t> </a:t>
            </a:r>
            <a:r>
              <a:rPr lang="en-US" sz="800" dirty="0" err="1"/>
              <a:t>distrib</a:t>
            </a:r>
            <a:r>
              <a:rPr lang="en-US" sz="800" dirty="0"/>
              <a:t> storage fabric</a:t>
            </a:r>
          </a:p>
          <a:p>
            <a:r>
              <a:rPr lang="en-US" sz="800" dirty="0"/>
              <a:t>	distributed network bridge</a:t>
            </a:r>
          </a:p>
          <a:p>
            <a:r>
              <a:rPr lang="en-US" sz="800" dirty="0"/>
              <a:t>	external storage</a:t>
            </a:r>
          </a:p>
          <a:p>
            <a:r>
              <a:rPr lang="en-US" sz="800" dirty="0"/>
              <a:t>	uses DSIP</a:t>
            </a:r>
          </a:p>
          <a:p>
            <a:r>
              <a:rPr lang="en-US" sz="800" dirty="0"/>
              <a:t>vxlan_sys_4789	VTEP? </a:t>
            </a:r>
            <a:r>
              <a:rPr lang="en-US" sz="800" dirty="0" err="1"/>
              <a:t>Udp</a:t>
            </a:r>
            <a:r>
              <a:rPr lang="en-US" sz="800" dirty="0"/>
              <a:t> 4789 default L2 over L3</a:t>
            </a:r>
          </a:p>
          <a:p>
            <a:r>
              <a:rPr lang="en-US" sz="800" dirty="0"/>
              <a:t>tap0	tap# is associated with Bridges</a:t>
            </a:r>
          </a:p>
          <a:p>
            <a:r>
              <a:rPr lang="en-US" sz="800" dirty="0"/>
              <a:t>	They are created with VMs are edited</a:t>
            </a:r>
          </a:p>
          <a:p>
            <a:r>
              <a:rPr lang="en-US" sz="800" dirty="0"/>
              <a:t>	with NICs</a:t>
            </a:r>
          </a:p>
          <a:p>
            <a:r>
              <a:rPr lang="en-US" sz="800" dirty="0"/>
              <a:t>tap1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079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343</Words>
  <Application>Microsoft Macintosh PowerPoint</Application>
  <PresentationFormat>Widescreen</PresentationFormat>
  <Paragraphs>170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Focaccio</dc:creator>
  <cp:lastModifiedBy>Greg Focaccio</cp:lastModifiedBy>
  <cp:revision>6</cp:revision>
  <dcterms:created xsi:type="dcterms:W3CDTF">2025-01-01T13:50:55Z</dcterms:created>
  <dcterms:modified xsi:type="dcterms:W3CDTF">2025-01-03T14:11:46Z</dcterms:modified>
</cp:coreProperties>
</file>