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FED6"/>
    <a:srgbClr val="00ACFF"/>
    <a:srgbClr val="943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13"/>
    <p:restoredTop sz="94685"/>
  </p:normalViewPr>
  <p:slideViewPr>
    <p:cSldViewPr snapToGrid="0">
      <p:cViewPr>
        <p:scale>
          <a:sx n="170" d="100"/>
          <a:sy n="170" d="100"/>
        </p:scale>
        <p:origin x="144" y="-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882B4-648B-B919-CE56-13457A8B73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FF4CD4-8951-237D-FFB7-6997C422EB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900D9-2669-A764-DB77-A63AA6371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1426F-253F-FF44-B94D-A9E6DA00E3C5}" type="datetimeFigureOut">
              <a:rPr lang="en-US" smtClean="0"/>
              <a:t>1/1/25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FA4F07-6C0F-B08A-FA7C-862DE17D5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69889-4548-F8EA-3A66-4F59D1849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35653-6BA9-7F41-9479-BF93FCDA2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062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635E5-B94A-94D3-B33A-BAB988AB9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EE31FC-56CA-84CE-60BE-AA05A870F5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28129-8BB5-6550-2783-10B4D7C71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1426F-253F-FF44-B94D-A9E6DA00E3C5}" type="datetimeFigureOut">
              <a:rPr lang="en-US" smtClean="0"/>
              <a:t>1/1/25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4680B-C492-AAF1-430D-E4D291F8C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FB23F-D84A-D802-D1DE-79982F779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35653-6BA9-7F41-9479-BF93FCDA2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33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5D03F6-9F58-41A7-4C08-EFEF9ED817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45BE7A-9F77-CDE1-7081-A4288B06EE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CF2C6A-0194-244A-5899-EE9597EBF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1426F-253F-FF44-B94D-A9E6DA00E3C5}" type="datetimeFigureOut">
              <a:rPr lang="en-US" smtClean="0"/>
              <a:t>1/1/25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C0B03-89F1-4449-0787-21958A980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3EDF2-F86A-5807-01E0-343186328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35653-6BA9-7F41-9479-BF93FCDA2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11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68148-A07B-5DB4-4502-3799CF0C4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123B2-BB2D-58B5-99C0-EC943DA84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8AFD9-2ED3-E1D7-59E3-05B8F5E4A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1426F-253F-FF44-B94D-A9E6DA00E3C5}" type="datetimeFigureOut">
              <a:rPr lang="en-US" smtClean="0"/>
              <a:t>1/1/25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D81D7-29CB-BBE4-25B0-D5585F119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E6520-52E1-132A-951D-A7CCC9AB4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35653-6BA9-7F41-9479-BF93FCDA2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17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5933C-1831-A184-A436-FC26C7821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B4AF85-9EBD-447D-A760-89F00ACB9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F582D0-4476-23AA-BB06-12CBF874E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1426F-253F-FF44-B94D-A9E6DA00E3C5}" type="datetimeFigureOut">
              <a:rPr lang="en-US" smtClean="0"/>
              <a:t>1/1/25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5083E-A876-D62C-12AE-DFF863FBB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9D482-E5C3-1FDA-5340-3D68D169F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35653-6BA9-7F41-9479-BF93FCDA2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355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C978B-EEE1-CAE0-6A23-4A1032CE0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27799-3C55-A1E5-35DF-8F9414C028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55E229-F3F4-6BDB-0ACE-2D11BFCC4B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692594-6186-879B-90A6-3AA431DA2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1426F-253F-FF44-B94D-A9E6DA00E3C5}" type="datetimeFigureOut">
              <a:rPr lang="en-US" smtClean="0"/>
              <a:t>1/1/25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298530-622D-2669-09A6-9994D18F3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D36007-4C3F-9C01-AA22-46C08A975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35653-6BA9-7F41-9479-BF93FCDA2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028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1698B-9D21-4FA2-D107-6362EC694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939C47-2FAB-8A2A-E246-395F2A6E12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3D69A9-15E0-C43E-7FC2-F728C888B8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BA76B9-F2EF-E9A9-CA95-6C7ADD2493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8B29C5-22B9-D461-1AB6-90E491227D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A7A4CF-9118-29A5-8480-27FDE23AC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1426F-253F-FF44-B94D-A9E6DA00E3C5}" type="datetimeFigureOut">
              <a:rPr lang="en-US" smtClean="0"/>
              <a:t>1/1/25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6FEAD4-D740-6D3E-CC29-AC7D47F5C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C4317F-A97D-7EE9-1304-3D0B2352F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35653-6BA9-7F41-9479-BF93FCDA2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0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51680-F9E4-5CF3-8BF4-136301893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DFCA92-1573-161B-54B9-8855D5512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1426F-253F-FF44-B94D-A9E6DA00E3C5}" type="datetimeFigureOut">
              <a:rPr lang="en-US" smtClean="0"/>
              <a:t>1/1/25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CFF838-F4E9-56AA-FC2B-014FD4F91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CDC6B-8973-A5F3-4E91-2522F72DC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35653-6BA9-7F41-9479-BF93FCDA2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111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6025B9-B30B-D689-9F9E-B94A9913C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1426F-253F-FF44-B94D-A9E6DA00E3C5}" type="datetimeFigureOut">
              <a:rPr lang="en-US" smtClean="0"/>
              <a:t>1/1/25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DF00DC-17EA-1C52-054C-237D59595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CDA9E2-0C4A-647E-0D6C-774786E55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35653-6BA9-7F41-9479-BF93FCDA2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70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176AF-3493-7C94-D3C8-8C71C7262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3E932-03FF-8A04-1E3A-3EBEDBC47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4FDA59-B7AF-5403-3753-F74FF511AB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CC2ED6-E363-755F-6BD8-84160EF39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1426F-253F-FF44-B94D-A9E6DA00E3C5}" type="datetimeFigureOut">
              <a:rPr lang="en-US" smtClean="0"/>
              <a:t>1/1/25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5818D2-A281-44C7-1853-793B6F1DB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73B924-87D1-6294-2B84-DC4DA4621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35653-6BA9-7F41-9479-BF93FCDA2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077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5D99A-CE09-05DD-6A80-E3BC7A611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894BBC-2F3B-A7B9-BB03-0236D2140C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90D78A-CACD-378F-E10E-6F0F12231B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546637-4F70-1A79-7048-9E2597AB0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1426F-253F-FF44-B94D-A9E6DA00E3C5}" type="datetimeFigureOut">
              <a:rPr lang="en-US" smtClean="0"/>
              <a:t>1/1/25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A0356F-7AB6-4E14-7F87-557D5DD2D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270E57-FB78-4D9C-D8A0-D5AE880C0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35653-6BA9-7F41-9479-BF93FCDA2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729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4B52AC-B715-3EFF-917C-C0B7C6D6C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C81D27-6F37-FF81-FE5B-E7972F07E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3CD1CF-9495-9015-C4D6-DAE1BF6DFC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B21426F-253F-FF44-B94D-A9E6DA00E3C5}" type="datetimeFigureOut">
              <a:rPr lang="en-US" smtClean="0"/>
              <a:t>1/1/25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DBA363-7B5C-9CFF-E29C-25D4C37A19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E5D775-4562-6E76-CA88-D0A7AABFF4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F35653-6BA9-7F41-9479-BF93FCDA2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297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250306BD-260D-F2A1-C0A4-583594C33D85}"/>
              </a:ext>
            </a:extLst>
          </p:cNvPr>
          <p:cNvSpPr/>
          <p:nvPr/>
        </p:nvSpPr>
        <p:spPr>
          <a:xfrm>
            <a:off x="126124" y="5594554"/>
            <a:ext cx="11939752" cy="110779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57E7FF0-4FEA-24F7-430B-3E8A992DF166}"/>
              </a:ext>
            </a:extLst>
          </p:cNvPr>
          <p:cNvSpPr/>
          <p:nvPr/>
        </p:nvSpPr>
        <p:spPr>
          <a:xfrm>
            <a:off x="309281" y="5671934"/>
            <a:ext cx="11577919" cy="4099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4E2AD62-CB75-3413-CC7F-8EC6BB9C3713}"/>
              </a:ext>
            </a:extLst>
          </p:cNvPr>
          <p:cNvSpPr/>
          <p:nvPr/>
        </p:nvSpPr>
        <p:spPr>
          <a:xfrm>
            <a:off x="309280" y="6213139"/>
            <a:ext cx="11577919" cy="40998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CAB9D140-FF97-C8F1-0E22-167B7E81A885}"/>
              </a:ext>
            </a:extLst>
          </p:cNvPr>
          <p:cNvGrpSpPr/>
          <p:nvPr/>
        </p:nvGrpSpPr>
        <p:grpSpPr>
          <a:xfrm>
            <a:off x="126124" y="2158265"/>
            <a:ext cx="11939752" cy="2819743"/>
            <a:chOff x="126124" y="2343465"/>
            <a:chExt cx="11939752" cy="2819743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36296F5-115C-55D6-9519-C82AB44ADCA9}"/>
                </a:ext>
              </a:extLst>
            </p:cNvPr>
            <p:cNvGrpSpPr/>
            <p:nvPr/>
          </p:nvGrpSpPr>
          <p:grpSpPr>
            <a:xfrm>
              <a:off x="126124" y="2343465"/>
              <a:ext cx="11939752" cy="2819743"/>
              <a:chOff x="126124" y="2995105"/>
              <a:chExt cx="11939752" cy="2819743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11748A1-1E5B-7F6E-5B4B-264CEFA5928C}"/>
                  </a:ext>
                </a:extLst>
              </p:cNvPr>
              <p:cNvSpPr/>
              <p:nvPr/>
            </p:nvSpPr>
            <p:spPr>
              <a:xfrm>
                <a:off x="126124" y="2995105"/>
                <a:ext cx="3794235" cy="2806605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6361274-63DF-2252-DBA1-ABF0B46F0129}"/>
                  </a:ext>
                </a:extLst>
              </p:cNvPr>
              <p:cNvSpPr/>
              <p:nvPr/>
            </p:nvSpPr>
            <p:spPr>
              <a:xfrm>
                <a:off x="4198882" y="3008243"/>
                <a:ext cx="3794235" cy="2806605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A1B12AC-E808-13D3-5D76-5AAE929EFE0B}"/>
                  </a:ext>
                </a:extLst>
              </p:cNvPr>
              <p:cNvSpPr/>
              <p:nvPr/>
            </p:nvSpPr>
            <p:spPr>
              <a:xfrm>
                <a:off x="8271641" y="3008243"/>
                <a:ext cx="3794235" cy="2806605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8F6B74C1-6195-843E-6F5E-1B72F739393F}"/>
                </a:ext>
              </a:extLst>
            </p:cNvPr>
            <p:cNvGrpSpPr/>
            <p:nvPr/>
          </p:nvGrpSpPr>
          <p:grpSpPr>
            <a:xfrm>
              <a:off x="1538567" y="4327008"/>
              <a:ext cx="1769987" cy="823062"/>
              <a:chOff x="1538567" y="4327008"/>
              <a:chExt cx="1769987" cy="823062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3E590E60-2635-2D82-6758-B118E5FD2B71}"/>
                  </a:ext>
                </a:extLst>
              </p:cNvPr>
              <p:cNvGrpSpPr/>
              <p:nvPr/>
            </p:nvGrpSpPr>
            <p:grpSpPr>
              <a:xfrm>
                <a:off x="1538567" y="4740088"/>
                <a:ext cx="1418665" cy="409982"/>
                <a:chOff x="1538567" y="4430806"/>
                <a:chExt cx="1418665" cy="409982"/>
              </a:xfrm>
            </p:grpSpPr>
            <p:sp>
              <p:nvSpPr>
                <p:cNvPr id="12" name="Cube 11">
                  <a:extLst>
                    <a:ext uri="{FF2B5EF4-FFF2-40B4-BE49-F238E27FC236}">
                      <a16:creationId xmlns:a16="http://schemas.microsoft.com/office/drawing/2014/main" id="{D8CBD779-8C06-4BFB-25BD-86018DAF35A3}"/>
                    </a:ext>
                  </a:extLst>
                </p:cNvPr>
                <p:cNvSpPr/>
                <p:nvPr/>
              </p:nvSpPr>
              <p:spPr>
                <a:xfrm>
                  <a:off x="1538567" y="4430806"/>
                  <a:ext cx="1418665" cy="409982"/>
                </a:xfrm>
                <a:prstGeom prst="cub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D4818230-8C1E-94BB-5B6E-A8391C7B85ED}"/>
                    </a:ext>
                  </a:extLst>
                </p:cNvPr>
                <p:cNvSpPr/>
                <p:nvPr/>
              </p:nvSpPr>
              <p:spPr>
                <a:xfrm>
                  <a:off x="1671918" y="4587875"/>
                  <a:ext cx="390525" cy="190500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F7C51403-B8B7-84E2-1C6D-3F0DB3FF2369}"/>
                    </a:ext>
                  </a:extLst>
                </p:cNvPr>
                <p:cNvSpPr/>
                <p:nvPr/>
              </p:nvSpPr>
              <p:spPr>
                <a:xfrm>
                  <a:off x="2314575" y="4587875"/>
                  <a:ext cx="390525" cy="19050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2BC8148C-47D7-764A-7B38-58E0B2AB293B}"/>
                  </a:ext>
                </a:extLst>
              </p:cNvPr>
              <p:cNvGrpSpPr/>
              <p:nvPr/>
            </p:nvGrpSpPr>
            <p:grpSpPr>
              <a:xfrm>
                <a:off x="1889889" y="4327008"/>
                <a:ext cx="1418665" cy="409982"/>
                <a:chOff x="1538567" y="4430806"/>
                <a:chExt cx="1418665" cy="409982"/>
              </a:xfrm>
            </p:grpSpPr>
            <p:sp>
              <p:nvSpPr>
                <p:cNvPr id="17" name="Cube 16">
                  <a:extLst>
                    <a:ext uri="{FF2B5EF4-FFF2-40B4-BE49-F238E27FC236}">
                      <a16:creationId xmlns:a16="http://schemas.microsoft.com/office/drawing/2014/main" id="{A1C506C8-8CB2-E9C7-7451-F5B536D576AF}"/>
                    </a:ext>
                  </a:extLst>
                </p:cNvPr>
                <p:cNvSpPr/>
                <p:nvPr/>
              </p:nvSpPr>
              <p:spPr>
                <a:xfrm>
                  <a:off x="1538567" y="4430806"/>
                  <a:ext cx="1418665" cy="409982"/>
                </a:xfrm>
                <a:prstGeom prst="cub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A807CA8B-C0EF-CAFB-7FBD-4A8156E8D804}"/>
                    </a:ext>
                  </a:extLst>
                </p:cNvPr>
                <p:cNvSpPr/>
                <p:nvPr/>
              </p:nvSpPr>
              <p:spPr>
                <a:xfrm>
                  <a:off x="1671918" y="4587875"/>
                  <a:ext cx="390525" cy="190500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4039ED96-72A6-9CF0-F97C-13778DC09AA4}"/>
                    </a:ext>
                  </a:extLst>
                </p:cNvPr>
                <p:cNvSpPr/>
                <p:nvPr/>
              </p:nvSpPr>
              <p:spPr>
                <a:xfrm>
                  <a:off x="2314575" y="4587875"/>
                  <a:ext cx="390525" cy="19050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17EACBA-8F5A-93AD-F83B-6A71CBAA2FDD}"/>
                  </a:ext>
                </a:extLst>
              </p:cNvPr>
              <p:cNvSpPr txBox="1"/>
              <p:nvPr/>
            </p:nvSpPr>
            <p:spPr>
              <a:xfrm>
                <a:off x="1619355" y="4853907"/>
                <a:ext cx="4956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/>
                  <a:t>eth0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55674C5-F8DA-C684-DF24-FC663E980DDA}"/>
                  </a:ext>
                </a:extLst>
              </p:cNvPr>
              <p:cNvSpPr txBox="1"/>
              <p:nvPr/>
            </p:nvSpPr>
            <p:spPr>
              <a:xfrm>
                <a:off x="2283865" y="4853907"/>
                <a:ext cx="4956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/>
                  <a:t>eth1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AD75F36-8684-2CED-8D4E-104F3E79C7DA}"/>
                  </a:ext>
                </a:extLst>
              </p:cNvPr>
              <p:cNvSpPr txBox="1"/>
              <p:nvPr/>
            </p:nvSpPr>
            <p:spPr>
              <a:xfrm>
                <a:off x="1961043" y="4442601"/>
                <a:ext cx="4956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/>
                  <a:t>eth2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1F10FA1-DE20-FB45-366E-ABE263CEBA96}"/>
                  </a:ext>
                </a:extLst>
              </p:cNvPr>
              <p:cNvSpPr txBox="1"/>
              <p:nvPr/>
            </p:nvSpPr>
            <p:spPr>
              <a:xfrm>
                <a:off x="2625553" y="4442601"/>
                <a:ext cx="4956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/>
                  <a:t>eth3</a:t>
                </a: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1786B180-5C7B-010F-6232-5D6B7151CE48}"/>
                </a:ext>
              </a:extLst>
            </p:cNvPr>
            <p:cNvGrpSpPr/>
            <p:nvPr/>
          </p:nvGrpSpPr>
          <p:grpSpPr>
            <a:xfrm>
              <a:off x="5703171" y="4340146"/>
              <a:ext cx="1769987" cy="823062"/>
              <a:chOff x="1538567" y="4327008"/>
              <a:chExt cx="1769987" cy="823062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AB5A4E5A-DD43-3BFC-0273-3FC5D17ED411}"/>
                  </a:ext>
                </a:extLst>
              </p:cNvPr>
              <p:cNvGrpSpPr/>
              <p:nvPr/>
            </p:nvGrpSpPr>
            <p:grpSpPr>
              <a:xfrm>
                <a:off x="1538567" y="4740088"/>
                <a:ext cx="1418665" cy="409982"/>
                <a:chOff x="1538567" y="4430806"/>
                <a:chExt cx="1418665" cy="409982"/>
              </a:xfrm>
            </p:grpSpPr>
            <p:sp>
              <p:nvSpPr>
                <p:cNvPr id="46" name="Cube 45">
                  <a:extLst>
                    <a:ext uri="{FF2B5EF4-FFF2-40B4-BE49-F238E27FC236}">
                      <a16:creationId xmlns:a16="http://schemas.microsoft.com/office/drawing/2014/main" id="{AA278B99-5993-31AC-ABD2-ADFF560B52D7}"/>
                    </a:ext>
                  </a:extLst>
                </p:cNvPr>
                <p:cNvSpPr/>
                <p:nvPr/>
              </p:nvSpPr>
              <p:spPr>
                <a:xfrm>
                  <a:off x="1538567" y="4430806"/>
                  <a:ext cx="1418665" cy="409982"/>
                </a:xfrm>
                <a:prstGeom prst="cub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E099FCC1-03FC-3113-2112-3AF5E2D883AA}"/>
                    </a:ext>
                  </a:extLst>
                </p:cNvPr>
                <p:cNvSpPr/>
                <p:nvPr/>
              </p:nvSpPr>
              <p:spPr>
                <a:xfrm>
                  <a:off x="1671918" y="4587875"/>
                  <a:ext cx="390525" cy="190500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E6E1188E-3926-1C67-DCE5-FECD0FC03B94}"/>
                    </a:ext>
                  </a:extLst>
                </p:cNvPr>
                <p:cNvSpPr/>
                <p:nvPr/>
              </p:nvSpPr>
              <p:spPr>
                <a:xfrm>
                  <a:off x="2314575" y="4587875"/>
                  <a:ext cx="390525" cy="19050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E129F6E2-183B-4455-32BC-0198EB8DB326}"/>
                  </a:ext>
                </a:extLst>
              </p:cNvPr>
              <p:cNvGrpSpPr/>
              <p:nvPr/>
            </p:nvGrpSpPr>
            <p:grpSpPr>
              <a:xfrm>
                <a:off x="1889889" y="4327008"/>
                <a:ext cx="1418665" cy="409982"/>
                <a:chOff x="1538567" y="4430806"/>
                <a:chExt cx="1418665" cy="409982"/>
              </a:xfrm>
            </p:grpSpPr>
            <p:sp>
              <p:nvSpPr>
                <p:cNvPr id="43" name="Cube 42">
                  <a:extLst>
                    <a:ext uri="{FF2B5EF4-FFF2-40B4-BE49-F238E27FC236}">
                      <a16:creationId xmlns:a16="http://schemas.microsoft.com/office/drawing/2014/main" id="{E83308DC-70DD-44F6-A1F4-B33EE62D3000}"/>
                    </a:ext>
                  </a:extLst>
                </p:cNvPr>
                <p:cNvSpPr/>
                <p:nvPr/>
              </p:nvSpPr>
              <p:spPr>
                <a:xfrm>
                  <a:off x="1538567" y="4430806"/>
                  <a:ext cx="1418665" cy="409982"/>
                </a:xfrm>
                <a:prstGeom prst="cub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D55A922E-6056-28EA-CBC2-F8263C640C6F}"/>
                    </a:ext>
                  </a:extLst>
                </p:cNvPr>
                <p:cNvSpPr/>
                <p:nvPr/>
              </p:nvSpPr>
              <p:spPr>
                <a:xfrm>
                  <a:off x="1671918" y="4587875"/>
                  <a:ext cx="390525" cy="190500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BC08A014-9F91-A861-0D23-D2E32A0212EE}"/>
                    </a:ext>
                  </a:extLst>
                </p:cNvPr>
                <p:cNvSpPr/>
                <p:nvPr/>
              </p:nvSpPr>
              <p:spPr>
                <a:xfrm>
                  <a:off x="2314575" y="4587875"/>
                  <a:ext cx="390525" cy="19050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8557F98-EB81-BEFD-B34C-096F7366E847}"/>
                  </a:ext>
                </a:extLst>
              </p:cNvPr>
              <p:cNvSpPr txBox="1"/>
              <p:nvPr/>
            </p:nvSpPr>
            <p:spPr>
              <a:xfrm>
                <a:off x="1619355" y="4853907"/>
                <a:ext cx="4956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/>
                  <a:t>eth0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17ADFB3-E737-788B-A4BB-8766EBCD6912}"/>
                  </a:ext>
                </a:extLst>
              </p:cNvPr>
              <p:cNvSpPr txBox="1"/>
              <p:nvPr/>
            </p:nvSpPr>
            <p:spPr>
              <a:xfrm>
                <a:off x="2283865" y="4853907"/>
                <a:ext cx="4956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/>
                  <a:t>eth1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E6318A8-7CF0-9477-CCA7-F69C2F9062CE}"/>
                  </a:ext>
                </a:extLst>
              </p:cNvPr>
              <p:cNvSpPr txBox="1"/>
              <p:nvPr/>
            </p:nvSpPr>
            <p:spPr>
              <a:xfrm>
                <a:off x="1961043" y="4442601"/>
                <a:ext cx="4956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/>
                  <a:t>eth2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32B84F5-AD99-D5D7-DBC3-2502051871C2}"/>
                  </a:ext>
                </a:extLst>
              </p:cNvPr>
              <p:cNvSpPr txBox="1"/>
              <p:nvPr/>
            </p:nvSpPr>
            <p:spPr>
              <a:xfrm>
                <a:off x="2625553" y="4442601"/>
                <a:ext cx="4956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/>
                  <a:t>eth3</a:t>
                </a: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962872E8-1D7C-4504-0F76-C012E65658E8}"/>
                </a:ext>
              </a:extLst>
            </p:cNvPr>
            <p:cNvGrpSpPr/>
            <p:nvPr/>
          </p:nvGrpSpPr>
          <p:grpSpPr>
            <a:xfrm>
              <a:off x="9768439" y="4327008"/>
              <a:ext cx="1769987" cy="823062"/>
              <a:chOff x="1538567" y="4327008"/>
              <a:chExt cx="1769987" cy="823062"/>
            </a:xfrm>
          </p:grpSpPr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443971DC-E3C9-13B7-760F-8E3CD3499656}"/>
                  </a:ext>
                </a:extLst>
              </p:cNvPr>
              <p:cNvGrpSpPr/>
              <p:nvPr/>
            </p:nvGrpSpPr>
            <p:grpSpPr>
              <a:xfrm>
                <a:off x="1538567" y="4740088"/>
                <a:ext cx="1418665" cy="409982"/>
                <a:chOff x="1538567" y="4430806"/>
                <a:chExt cx="1418665" cy="409982"/>
              </a:xfrm>
            </p:grpSpPr>
            <p:sp>
              <p:nvSpPr>
                <p:cNvPr id="59" name="Cube 58">
                  <a:extLst>
                    <a:ext uri="{FF2B5EF4-FFF2-40B4-BE49-F238E27FC236}">
                      <a16:creationId xmlns:a16="http://schemas.microsoft.com/office/drawing/2014/main" id="{40E45846-8EA4-DF8D-05D7-D544701157CE}"/>
                    </a:ext>
                  </a:extLst>
                </p:cNvPr>
                <p:cNvSpPr/>
                <p:nvPr/>
              </p:nvSpPr>
              <p:spPr>
                <a:xfrm>
                  <a:off x="1538567" y="4430806"/>
                  <a:ext cx="1418665" cy="409982"/>
                </a:xfrm>
                <a:prstGeom prst="cub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F080AAE7-1831-7AA7-CD76-F95307893B74}"/>
                    </a:ext>
                  </a:extLst>
                </p:cNvPr>
                <p:cNvSpPr/>
                <p:nvPr/>
              </p:nvSpPr>
              <p:spPr>
                <a:xfrm>
                  <a:off x="1671918" y="4587875"/>
                  <a:ext cx="390525" cy="190500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81E79B27-0FA5-A5D0-220C-4FA2534B0E32}"/>
                    </a:ext>
                  </a:extLst>
                </p:cNvPr>
                <p:cNvSpPr/>
                <p:nvPr/>
              </p:nvSpPr>
              <p:spPr>
                <a:xfrm>
                  <a:off x="2314575" y="4587875"/>
                  <a:ext cx="390525" cy="19050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2E76AA44-B51E-4C56-B669-E090F08A604E}"/>
                  </a:ext>
                </a:extLst>
              </p:cNvPr>
              <p:cNvGrpSpPr/>
              <p:nvPr/>
            </p:nvGrpSpPr>
            <p:grpSpPr>
              <a:xfrm>
                <a:off x="1889889" y="4327008"/>
                <a:ext cx="1418665" cy="409982"/>
                <a:chOff x="1538567" y="4430806"/>
                <a:chExt cx="1418665" cy="409982"/>
              </a:xfrm>
            </p:grpSpPr>
            <p:sp>
              <p:nvSpPr>
                <p:cNvPr id="56" name="Cube 55">
                  <a:extLst>
                    <a:ext uri="{FF2B5EF4-FFF2-40B4-BE49-F238E27FC236}">
                      <a16:creationId xmlns:a16="http://schemas.microsoft.com/office/drawing/2014/main" id="{8116F8AB-E7F2-500A-BCAF-2F6FA78137A4}"/>
                    </a:ext>
                  </a:extLst>
                </p:cNvPr>
                <p:cNvSpPr/>
                <p:nvPr/>
              </p:nvSpPr>
              <p:spPr>
                <a:xfrm>
                  <a:off x="1538567" y="4430806"/>
                  <a:ext cx="1418665" cy="409982"/>
                </a:xfrm>
                <a:prstGeom prst="cub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AECCD836-A5F3-E465-BE19-49A85EB89286}"/>
                    </a:ext>
                  </a:extLst>
                </p:cNvPr>
                <p:cNvSpPr/>
                <p:nvPr/>
              </p:nvSpPr>
              <p:spPr>
                <a:xfrm>
                  <a:off x="1671918" y="4587875"/>
                  <a:ext cx="390525" cy="190500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8B353353-D2C3-34A1-3296-63D64CA5C5F6}"/>
                    </a:ext>
                  </a:extLst>
                </p:cNvPr>
                <p:cNvSpPr/>
                <p:nvPr/>
              </p:nvSpPr>
              <p:spPr>
                <a:xfrm>
                  <a:off x="2314575" y="4587875"/>
                  <a:ext cx="390525" cy="190500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10DAAB9-023D-64C1-9BA6-E98BEE8074EF}"/>
                  </a:ext>
                </a:extLst>
              </p:cNvPr>
              <p:cNvSpPr txBox="1"/>
              <p:nvPr/>
            </p:nvSpPr>
            <p:spPr>
              <a:xfrm>
                <a:off x="1619355" y="4853907"/>
                <a:ext cx="4956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/>
                  <a:t>eth0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99A2B4B-31E5-C94E-E7CC-D4088A2141B7}"/>
                  </a:ext>
                </a:extLst>
              </p:cNvPr>
              <p:cNvSpPr txBox="1"/>
              <p:nvPr/>
            </p:nvSpPr>
            <p:spPr>
              <a:xfrm>
                <a:off x="2283865" y="4853907"/>
                <a:ext cx="4956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/>
                  <a:t>eth1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0482968-2EB0-CB32-7D52-0BB79DF91DA4}"/>
                  </a:ext>
                </a:extLst>
              </p:cNvPr>
              <p:cNvSpPr txBox="1"/>
              <p:nvPr/>
            </p:nvSpPr>
            <p:spPr>
              <a:xfrm>
                <a:off x="1961043" y="4442601"/>
                <a:ext cx="4956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/>
                  <a:t>eth2</a:t>
                </a:r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DA972AD-5C29-2211-4C67-4A564E13E193}"/>
                  </a:ext>
                </a:extLst>
              </p:cNvPr>
              <p:cNvSpPr txBox="1"/>
              <p:nvPr/>
            </p:nvSpPr>
            <p:spPr>
              <a:xfrm>
                <a:off x="2625553" y="4442601"/>
                <a:ext cx="49564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b="1" dirty="0"/>
                  <a:t>eth3</a:t>
                </a:r>
              </a:p>
            </p:txBody>
          </p:sp>
        </p:grpSp>
      </p:grp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2FA06CAB-83BF-5CE8-F028-4B9435B37896}"/>
              </a:ext>
            </a:extLst>
          </p:cNvPr>
          <p:cNvCxnSpPr>
            <a:cxnSpLocks/>
          </p:cNvCxnSpPr>
          <p:nvPr/>
        </p:nvCxnSpPr>
        <p:spPr>
          <a:xfrm>
            <a:off x="1867179" y="4807206"/>
            <a:ext cx="0" cy="1069719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A502AC8-5187-5AF5-BD37-0FD25F2738B3}"/>
              </a:ext>
            </a:extLst>
          </p:cNvPr>
          <p:cNvCxnSpPr>
            <a:cxnSpLocks/>
          </p:cNvCxnSpPr>
          <p:nvPr/>
        </p:nvCxnSpPr>
        <p:spPr>
          <a:xfrm>
            <a:off x="2203862" y="4407265"/>
            <a:ext cx="5005" cy="2010865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731EC4C2-4F59-D9CF-F65B-54E87425CE25}"/>
              </a:ext>
            </a:extLst>
          </p:cNvPr>
          <p:cNvSpPr/>
          <p:nvPr/>
        </p:nvSpPr>
        <p:spPr>
          <a:xfrm>
            <a:off x="1762433" y="5245946"/>
            <a:ext cx="552141" cy="116695"/>
          </a:xfrm>
          <a:prstGeom prst="ellipse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046AE8B-494A-EB8E-8C6E-45011DB111C3}"/>
              </a:ext>
            </a:extLst>
          </p:cNvPr>
          <p:cNvSpPr txBox="1"/>
          <p:nvPr/>
        </p:nvSpPr>
        <p:spPr>
          <a:xfrm>
            <a:off x="1828697" y="5191045"/>
            <a:ext cx="4138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po10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CA41CCF-1B06-E1EC-08FB-63B841E1C20A}"/>
              </a:ext>
            </a:extLst>
          </p:cNvPr>
          <p:cNvSpPr txBox="1"/>
          <p:nvPr/>
        </p:nvSpPr>
        <p:spPr>
          <a:xfrm>
            <a:off x="1269708" y="5972174"/>
            <a:ext cx="875561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800" dirty="0"/>
              <a:t>Untagged VLAN</a:t>
            </a:r>
          </a:p>
          <a:p>
            <a:r>
              <a:rPr lang="en-US" sz="800" dirty="0"/>
              <a:t>Native 1001 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45852E7-9B1C-3829-E5E6-61BA3BA67310}"/>
              </a:ext>
            </a:extLst>
          </p:cNvPr>
          <p:cNvSpPr txBox="1"/>
          <p:nvPr/>
        </p:nvSpPr>
        <p:spPr>
          <a:xfrm>
            <a:off x="377841" y="6270524"/>
            <a:ext cx="622286" cy="276999"/>
          </a:xfrm>
          <a:prstGeom prst="rect">
            <a:avLst/>
          </a:prstGeom>
          <a:solidFill>
            <a:srgbClr val="9437FF"/>
          </a:solidFill>
          <a:ln w="3175">
            <a:solidFill>
              <a:schemeClr val="accent1">
                <a:shade val="1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/>
              <a:t>leaf1b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9D88D1F-4EC1-4C5F-E8AE-3811565EF69F}"/>
              </a:ext>
            </a:extLst>
          </p:cNvPr>
          <p:cNvSpPr txBox="1"/>
          <p:nvPr/>
        </p:nvSpPr>
        <p:spPr>
          <a:xfrm>
            <a:off x="382320" y="5768948"/>
            <a:ext cx="617477" cy="276999"/>
          </a:xfrm>
          <a:prstGeom prst="rect">
            <a:avLst/>
          </a:prstGeom>
          <a:solidFill>
            <a:srgbClr val="9437FF"/>
          </a:solidFill>
          <a:ln w="3175">
            <a:solidFill>
              <a:schemeClr val="accent1">
                <a:shade val="1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/>
              <a:t>leaf1a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700775CE-7AAB-3BA0-42BC-24456EA85A56}"/>
              </a:ext>
            </a:extLst>
          </p:cNvPr>
          <p:cNvCxnSpPr>
            <a:cxnSpLocks/>
          </p:cNvCxnSpPr>
          <p:nvPr/>
        </p:nvCxnSpPr>
        <p:spPr>
          <a:xfrm>
            <a:off x="2590639" y="4807206"/>
            <a:ext cx="0" cy="1069719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1F90557C-15D2-80E2-38F8-4728EEE9F70F}"/>
              </a:ext>
            </a:extLst>
          </p:cNvPr>
          <p:cNvCxnSpPr>
            <a:cxnSpLocks/>
          </p:cNvCxnSpPr>
          <p:nvPr/>
        </p:nvCxnSpPr>
        <p:spPr>
          <a:xfrm>
            <a:off x="2927322" y="4407265"/>
            <a:ext cx="5005" cy="2010865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5AF9F9EC-FF9A-030D-B9BE-9CA81D850CEB}"/>
              </a:ext>
            </a:extLst>
          </p:cNvPr>
          <p:cNvSpPr/>
          <p:nvPr/>
        </p:nvSpPr>
        <p:spPr>
          <a:xfrm>
            <a:off x="2492028" y="5245946"/>
            <a:ext cx="552141" cy="116695"/>
          </a:xfrm>
          <a:prstGeom prst="ellipse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C9E73D1-CAEB-ADFA-D1ED-BF1BC3873FB7}"/>
              </a:ext>
            </a:extLst>
          </p:cNvPr>
          <p:cNvSpPr txBox="1"/>
          <p:nvPr/>
        </p:nvSpPr>
        <p:spPr>
          <a:xfrm>
            <a:off x="2558292" y="5191045"/>
            <a:ext cx="4138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po11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30AA894-25FF-FFB3-C10C-F21BE0F9121C}"/>
              </a:ext>
            </a:extLst>
          </p:cNvPr>
          <p:cNvSpPr txBox="1"/>
          <p:nvPr/>
        </p:nvSpPr>
        <p:spPr>
          <a:xfrm>
            <a:off x="2563335" y="5972174"/>
            <a:ext cx="81464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800" dirty="0"/>
              <a:t>Tagged VLANs</a:t>
            </a:r>
          </a:p>
          <a:p>
            <a:r>
              <a:rPr lang="en-US" sz="800" dirty="0"/>
              <a:t>Trunking</a:t>
            </a:r>
          </a:p>
          <a:p>
            <a:r>
              <a:rPr lang="en-US" sz="800" dirty="0"/>
              <a:t>4XX,6XX,1000</a:t>
            </a: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3175C48-0A7A-7543-E710-BA0805CA1936}"/>
              </a:ext>
            </a:extLst>
          </p:cNvPr>
          <p:cNvCxnSpPr>
            <a:cxnSpLocks/>
          </p:cNvCxnSpPr>
          <p:nvPr/>
        </p:nvCxnSpPr>
        <p:spPr>
          <a:xfrm>
            <a:off x="6028307" y="4810080"/>
            <a:ext cx="0" cy="1069719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CD4C314A-E001-F024-92D6-5434D7FFA192}"/>
              </a:ext>
            </a:extLst>
          </p:cNvPr>
          <p:cNvCxnSpPr>
            <a:cxnSpLocks/>
          </p:cNvCxnSpPr>
          <p:nvPr/>
        </p:nvCxnSpPr>
        <p:spPr>
          <a:xfrm>
            <a:off x="6364990" y="4410139"/>
            <a:ext cx="5005" cy="2010865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Oval 88">
            <a:extLst>
              <a:ext uri="{FF2B5EF4-FFF2-40B4-BE49-F238E27FC236}">
                <a16:creationId xmlns:a16="http://schemas.microsoft.com/office/drawing/2014/main" id="{4B074474-B891-A716-A774-99C69A5F26C3}"/>
              </a:ext>
            </a:extLst>
          </p:cNvPr>
          <p:cNvSpPr/>
          <p:nvPr/>
        </p:nvSpPr>
        <p:spPr>
          <a:xfrm>
            <a:off x="5923561" y="5248820"/>
            <a:ext cx="552141" cy="116695"/>
          </a:xfrm>
          <a:prstGeom prst="ellipse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7BFA0FF-DA61-8DB8-86E8-E27B699B6CF9}"/>
              </a:ext>
            </a:extLst>
          </p:cNvPr>
          <p:cNvSpPr txBox="1"/>
          <p:nvPr/>
        </p:nvSpPr>
        <p:spPr>
          <a:xfrm>
            <a:off x="5989825" y="5193919"/>
            <a:ext cx="4138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po10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B0E2C5B-F02E-FA0C-29BC-A49DAB72C2BB}"/>
              </a:ext>
            </a:extLst>
          </p:cNvPr>
          <p:cNvSpPr txBox="1"/>
          <p:nvPr/>
        </p:nvSpPr>
        <p:spPr>
          <a:xfrm>
            <a:off x="5430836" y="5975048"/>
            <a:ext cx="875561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800" dirty="0"/>
              <a:t>Untagged VLAN</a:t>
            </a:r>
          </a:p>
          <a:p>
            <a:r>
              <a:rPr lang="en-US" sz="800" dirty="0"/>
              <a:t>Native 1001 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BE14E3BB-FBED-5F90-2767-532B5DBFA0BE}"/>
              </a:ext>
            </a:extLst>
          </p:cNvPr>
          <p:cNvCxnSpPr>
            <a:cxnSpLocks/>
          </p:cNvCxnSpPr>
          <p:nvPr/>
        </p:nvCxnSpPr>
        <p:spPr>
          <a:xfrm>
            <a:off x="6751767" y="4810080"/>
            <a:ext cx="0" cy="1069719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64DAAE0D-BFD0-C3B3-5EFA-47C0A310CD5C}"/>
              </a:ext>
            </a:extLst>
          </p:cNvPr>
          <p:cNvCxnSpPr>
            <a:cxnSpLocks/>
          </p:cNvCxnSpPr>
          <p:nvPr/>
        </p:nvCxnSpPr>
        <p:spPr>
          <a:xfrm>
            <a:off x="7088450" y="4410139"/>
            <a:ext cx="5005" cy="2010865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6A9FF2B7-3F77-F7C8-495C-882EAE5A5097}"/>
              </a:ext>
            </a:extLst>
          </p:cNvPr>
          <p:cNvSpPr/>
          <p:nvPr/>
        </p:nvSpPr>
        <p:spPr>
          <a:xfrm>
            <a:off x="6653156" y="5248820"/>
            <a:ext cx="552141" cy="116695"/>
          </a:xfrm>
          <a:prstGeom prst="ellipse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A864EC1C-61FA-8040-0181-49CEC6A313D8}"/>
              </a:ext>
            </a:extLst>
          </p:cNvPr>
          <p:cNvSpPr txBox="1"/>
          <p:nvPr/>
        </p:nvSpPr>
        <p:spPr>
          <a:xfrm>
            <a:off x="6719420" y="5193919"/>
            <a:ext cx="4138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po11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79725DF-CAC4-3219-9D9F-3536AD8E38BF}"/>
              </a:ext>
            </a:extLst>
          </p:cNvPr>
          <p:cNvSpPr txBox="1"/>
          <p:nvPr/>
        </p:nvSpPr>
        <p:spPr>
          <a:xfrm>
            <a:off x="6724463" y="5975048"/>
            <a:ext cx="814647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800" dirty="0"/>
              <a:t>Tagged VLANs</a:t>
            </a:r>
          </a:p>
          <a:p>
            <a:r>
              <a:rPr lang="en-US" sz="800" dirty="0"/>
              <a:t>Trunking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C48366F5-B492-8CE5-B8DD-5973286307AA}"/>
              </a:ext>
            </a:extLst>
          </p:cNvPr>
          <p:cNvCxnSpPr>
            <a:cxnSpLocks/>
          </p:cNvCxnSpPr>
          <p:nvPr/>
        </p:nvCxnSpPr>
        <p:spPr>
          <a:xfrm>
            <a:off x="10083884" y="4800997"/>
            <a:ext cx="0" cy="1069719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C432D0A2-D12E-20B7-4457-B2F3F50E419C}"/>
              </a:ext>
            </a:extLst>
          </p:cNvPr>
          <p:cNvCxnSpPr>
            <a:cxnSpLocks/>
          </p:cNvCxnSpPr>
          <p:nvPr/>
        </p:nvCxnSpPr>
        <p:spPr>
          <a:xfrm>
            <a:off x="10420567" y="4401056"/>
            <a:ext cx="5005" cy="2010865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Oval 98">
            <a:extLst>
              <a:ext uri="{FF2B5EF4-FFF2-40B4-BE49-F238E27FC236}">
                <a16:creationId xmlns:a16="http://schemas.microsoft.com/office/drawing/2014/main" id="{843FD7DA-FFB9-739F-CAB4-7CAD68FF3BF5}"/>
              </a:ext>
            </a:extLst>
          </p:cNvPr>
          <p:cNvSpPr/>
          <p:nvPr/>
        </p:nvSpPr>
        <p:spPr>
          <a:xfrm>
            <a:off x="9979138" y="5239737"/>
            <a:ext cx="552141" cy="116695"/>
          </a:xfrm>
          <a:prstGeom prst="ellipse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E8C062B-7797-F71E-A0C8-2EE2E976DB8D}"/>
              </a:ext>
            </a:extLst>
          </p:cNvPr>
          <p:cNvSpPr txBox="1"/>
          <p:nvPr/>
        </p:nvSpPr>
        <p:spPr>
          <a:xfrm>
            <a:off x="10045402" y="5184836"/>
            <a:ext cx="4138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po10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64D4ED9-73A7-EA23-E97D-E7F4972E5E06}"/>
              </a:ext>
            </a:extLst>
          </p:cNvPr>
          <p:cNvSpPr txBox="1"/>
          <p:nvPr/>
        </p:nvSpPr>
        <p:spPr>
          <a:xfrm>
            <a:off x="9486413" y="5965965"/>
            <a:ext cx="875561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800" dirty="0"/>
              <a:t>Untagged VLAN</a:t>
            </a:r>
          </a:p>
          <a:p>
            <a:r>
              <a:rPr lang="en-US" sz="800" dirty="0"/>
              <a:t>Native 1000 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61CF2B62-34C0-AFD7-D6AA-64DE27C908EF}"/>
              </a:ext>
            </a:extLst>
          </p:cNvPr>
          <p:cNvCxnSpPr>
            <a:cxnSpLocks/>
          </p:cNvCxnSpPr>
          <p:nvPr/>
        </p:nvCxnSpPr>
        <p:spPr>
          <a:xfrm>
            <a:off x="10807344" y="4800997"/>
            <a:ext cx="0" cy="1069719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5DB639CF-5006-8107-5BF7-5D96DACF6012}"/>
              </a:ext>
            </a:extLst>
          </p:cNvPr>
          <p:cNvCxnSpPr>
            <a:cxnSpLocks/>
          </p:cNvCxnSpPr>
          <p:nvPr/>
        </p:nvCxnSpPr>
        <p:spPr>
          <a:xfrm>
            <a:off x="11144027" y="4401056"/>
            <a:ext cx="5005" cy="2010865"/>
          </a:xfrm>
          <a:prstGeom prst="line">
            <a:avLst/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Oval 103">
            <a:extLst>
              <a:ext uri="{FF2B5EF4-FFF2-40B4-BE49-F238E27FC236}">
                <a16:creationId xmlns:a16="http://schemas.microsoft.com/office/drawing/2014/main" id="{F37585E8-BD48-0E18-B764-8FE6E838AD21}"/>
              </a:ext>
            </a:extLst>
          </p:cNvPr>
          <p:cNvSpPr/>
          <p:nvPr/>
        </p:nvSpPr>
        <p:spPr>
          <a:xfrm>
            <a:off x="10708733" y="5239737"/>
            <a:ext cx="552141" cy="116695"/>
          </a:xfrm>
          <a:prstGeom prst="ellipse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6111F08-FED9-1729-987E-BEF726836F89}"/>
              </a:ext>
            </a:extLst>
          </p:cNvPr>
          <p:cNvSpPr txBox="1"/>
          <p:nvPr/>
        </p:nvSpPr>
        <p:spPr>
          <a:xfrm>
            <a:off x="10774997" y="5184836"/>
            <a:ext cx="4138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po11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295EE09-A02F-E8B5-1007-317A6E730C8E}"/>
              </a:ext>
            </a:extLst>
          </p:cNvPr>
          <p:cNvSpPr txBox="1"/>
          <p:nvPr/>
        </p:nvSpPr>
        <p:spPr>
          <a:xfrm>
            <a:off x="10780040" y="5965965"/>
            <a:ext cx="814647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800" dirty="0"/>
              <a:t>Tagged VLANs</a:t>
            </a:r>
          </a:p>
          <a:p>
            <a:r>
              <a:rPr lang="en-US" sz="800" dirty="0"/>
              <a:t>Trunking</a:t>
            </a:r>
          </a:p>
        </p:txBody>
      </p: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492A8771-40A9-EDE3-69B8-709BCD8DFFF5}"/>
              </a:ext>
            </a:extLst>
          </p:cNvPr>
          <p:cNvSpPr/>
          <p:nvPr/>
        </p:nvSpPr>
        <p:spPr>
          <a:xfrm>
            <a:off x="1177196" y="3341588"/>
            <a:ext cx="1218872" cy="585216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  <a:alpha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5183DF9B-5984-08D0-7DC7-4F921CF249A4}"/>
              </a:ext>
            </a:extLst>
          </p:cNvPr>
          <p:cNvCxnSpPr>
            <a:cxnSpLocks/>
          </p:cNvCxnSpPr>
          <p:nvPr/>
        </p:nvCxnSpPr>
        <p:spPr>
          <a:xfrm>
            <a:off x="1671918" y="3840851"/>
            <a:ext cx="4999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CD864D79-0FB9-C3DB-EFF4-95D4804EC2F6}"/>
              </a:ext>
            </a:extLst>
          </p:cNvPr>
          <p:cNvSpPr txBox="1"/>
          <p:nvPr/>
        </p:nvSpPr>
        <p:spPr>
          <a:xfrm>
            <a:off x="1681930" y="3615051"/>
            <a:ext cx="4940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br0-up</a:t>
            </a: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51807C84-FE2B-D03A-82A2-BD81289F5997}"/>
              </a:ext>
            </a:extLst>
          </p:cNvPr>
          <p:cNvCxnSpPr>
            <a:cxnSpLocks/>
          </p:cNvCxnSpPr>
          <p:nvPr/>
        </p:nvCxnSpPr>
        <p:spPr>
          <a:xfrm flipV="1">
            <a:off x="1747997" y="3840851"/>
            <a:ext cx="0" cy="932166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1965680B-95EA-CD81-4578-BD1B7CDCCF18}"/>
              </a:ext>
            </a:extLst>
          </p:cNvPr>
          <p:cNvCxnSpPr>
            <a:cxnSpLocks/>
          </p:cNvCxnSpPr>
          <p:nvPr/>
        </p:nvCxnSpPr>
        <p:spPr>
          <a:xfrm flipV="1">
            <a:off x="2085655" y="3840851"/>
            <a:ext cx="0" cy="543062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TextBox 123">
            <a:extLst>
              <a:ext uri="{FF2B5EF4-FFF2-40B4-BE49-F238E27FC236}">
                <a16:creationId xmlns:a16="http://schemas.microsoft.com/office/drawing/2014/main" id="{99BE6762-A3F7-85A8-3DC0-1F2833937ABD}"/>
              </a:ext>
            </a:extLst>
          </p:cNvPr>
          <p:cNvSpPr txBox="1"/>
          <p:nvPr/>
        </p:nvSpPr>
        <p:spPr>
          <a:xfrm>
            <a:off x="1631939" y="3350727"/>
            <a:ext cx="5790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u="sng" dirty="0"/>
              <a:t>br0 / vs0</a:t>
            </a:r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B62E9757-CF4A-10FE-B208-622D158FDFEA}"/>
              </a:ext>
            </a:extLst>
          </p:cNvPr>
          <p:cNvGrpSpPr/>
          <p:nvPr/>
        </p:nvGrpSpPr>
        <p:grpSpPr>
          <a:xfrm>
            <a:off x="463716" y="4309614"/>
            <a:ext cx="875464" cy="562943"/>
            <a:chOff x="220690" y="4323419"/>
            <a:chExt cx="875464" cy="562943"/>
          </a:xfrm>
        </p:grpSpPr>
        <p:sp>
          <p:nvSpPr>
            <p:cNvPr id="125" name="Parallelogram 124">
              <a:extLst>
                <a:ext uri="{FF2B5EF4-FFF2-40B4-BE49-F238E27FC236}">
                  <a16:creationId xmlns:a16="http://schemas.microsoft.com/office/drawing/2014/main" id="{2800018D-76E0-C4E6-01F8-17B0EEF7A214}"/>
                </a:ext>
              </a:extLst>
            </p:cNvPr>
            <p:cNvSpPr/>
            <p:nvPr/>
          </p:nvSpPr>
          <p:spPr>
            <a:xfrm>
              <a:off x="220690" y="4323419"/>
              <a:ext cx="875464" cy="562943"/>
            </a:xfrm>
            <a:prstGeom prst="parallelogram">
              <a:avLst/>
            </a:prstGeom>
            <a:solidFill>
              <a:srgbClr val="00ACFF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7CD0A0D0-E5EE-F95E-2173-1ED7B86C8EFF}"/>
                </a:ext>
              </a:extLst>
            </p:cNvPr>
            <p:cNvSpPr txBox="1"/>
            <p:nvPr/>
          </p:nvSpPr>
          <p:spPr>
            <a:xfrm>
              <a:off x="389758" y="4452102"/>
              <a:ext cx="53732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rgbClr val="002060"/>
                  </a:solidFill>
                </a:rPr>
                <a:t>AHV</a:t>
              </a:r>
            </a:p>
          </p:txBody>
        </p:sp>
      </p:grpSp>
      <p:sp>
        <p:nvSpPr>
          <p:cNvPr id="128" name="Rounded Rectangle 127">
            <a:extLst>
              <a:ext uri="{FF2B5EF4-FFF2-40B4-BE49-F238E27FC236}">
                <a16:creationId xmlns:a16="http://schemas.microsoft.com/office/drawing/2014/main" id="{6809915D-BCFC-153D-525A-7AFE19A4B0DA}"/>
              </a:ext>
            </a:extLst>
          </p:cNvPr>
          <p:cNvSpPr/>
          <p:nvPr/>
        </p:nvSpPr>
        <p:spPr>
          <a:xfrm>
            <a:off x="215858" y="3348526"/>
            <a:ext cx="682814" cy="585216"/>
          </a:xfrm>
          <a:prstGeom prst="roundRect">
            <a:avLst/>
          </a:prstGeom>
          <a:solidFill>
            <a:srgbClr val="D5FED6"/>
          </a:solidFill>
          <a:ln>
            <a:solidFill>
              <a:schemeClr val="tx2">
                <a:alpha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10433254-C9A9-C556-CF67-707A2E878E11}"/>
              </a:ext>
            </a:extLst>
          </p:cNvPr>
          <p:cNvSpPr txBox="1"/>
          <p:nvPr/>
        </p:nvSpPr>
        <p:spPr>
          <a:xfrm>
            <a:off x="176245" y="3355545"/>
            <a:ext cx="4555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u="sng" dirty="0"/>
              <a:t>virbr0</a:t>
            </a:r>
          </a:p>
        </p:txBody>
      </p:sp>
      <p:sp>
        <p:nvSpPr>
          <p:cNvPr id="132" name="Diamond 131">
            <a:extLst>
              <a:ext uri="{FF2B5EF4-FFF2-40B4-BE49-F238E27FC236}">
                <a16:creationId xmlns:a16="http://schemas.microsoft.com/office/drawing/2014/main" id="{B7C4998E-3936-9973-0BA8-895D0FBB4A6F}"/>
              </a:ext>
            </a:extLst>
          </p:cNvPr>
          <p:cNvSpPr/>
          <p:nvPr/>
        </p:nvSpPr>
        <p:spPr>
          <a:xfrm>
            <a:off x="1170111" y="3774638"/>
            <a:ext cx="150544" cy="178341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Diamond 132">
            <a:extLst>
              <a:ext uri="{FF2B5EF4-FFF2-40B4-BE49-F238E27FC236}">
                <a16:creationId xmlns:a16="http://schemas.microsoft.com/office/drawing/2014/main" id="{87C92262-B5D5-0CFF-7372-8FC8FA512826}"/>
              </a:ext>
            </a:extLst>
          </p:cNvPr>
          <p:cNvSpPr/>
          <p:nvPr/>
        </p:nvSpPr>
        <p:spPr>
          <a:xfrm>
            <a:off x="751877" y="3770762"/>
            <a:ext cx="150544" cy="178341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3EDA44F9-496E-F03A-5F79-B5EFB3B66FB5}"/>
              </a:ext>
            </a:extLst>
          </p:cNvPr>
          <p:cNvSpPr txBox="1"/>
          <p:nvPr/>
        </p:nvSpPr>
        <p:spPr>
          <a:xfrm>
            <a:off x="1108261" y="3615189"/>
            <a:ext cx="33855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>
                    <a:lumMod val="50000"/>
                  </a:schemeClr>
                </a:solidFill>
              </a:rPr>
              <a:t>br0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BDC91706-868D-3CC6-DEA9-191A24094AB0}"/>
              </a:ext>
            </a:extLst>
          </p:cNvPr>
          <p:cNvSpPr txBox="1"/>
          <p:nvPr/>
        </p:nvSpPr>
        <p:spPr>
          <a:xfrm>
            <a:off x="496643" y="3612771"/>
            <a:ext cx="4555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>
                    <a:lumMod val="50000"/>
                  </a:schemeClr>
                </a:solidFill>
              </a:rPr>
              <a:t>virbr0</a:t>
            </a:r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1A4E5300-701A-44B4-7918-3B9871BC7A8F}"/>
              </a:ext>
            </a:extLst>
          </p:cNvPr>
          <p:cNvCxnSpPr>
            <a:cxnSpLocks/>
            <a:stCxn id="133" idx="2"/>
          </p:cNvCxnSpPr>
          <p:nvPr/>
        </p:nvCxnSpPr>
        <p:spPr>
          <a:xfrm>
            <a:off x="827149" y="3949103"/>
            <a:ext cx="0" cy="377958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181EB34C-3BD4-122A-01A9-B8D13F86EC8E}"/>
              </a:ext>
            </a:extLst>
          </p:cNvPr>
          <p:cNvCxnSpPr>
            <a:cxnSpLocks/>
          </p:cNvCxnSpPr>
          <p:nvPr/>
        </p:nvCxnSpPr>
        <p:spPr>
          <a:xfrm>
            <a:off x="1238488" y="3941429"/>
            <a:ext cx="0" cy="377958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" name="Diamond 140">
            <a:extLst>
              <a:ext uri="{FF2B5EF4-FFF2-40B4-BE49-F238E27FC236}">
                <a16:creationId xmlns:a16="http://schemas.microsoft.com/office/drawing/2014/main" id="{830FA0DA-9779-D18C-E072-C21DD57FBAF9}"/>
              </a:ext>
            </a:extLst>
          </p:cNvPr>
          <p:cNvSpPr/>
          <p:nvPr/>
        </p:nvSpPr>
        <p:spPr>
          <a:xfrm>
            <a:off x="1167159" y="3328674"/>
            <a:ext cx="150544" cy="178341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Diamond 141">
            <a:extLst>
              <a:ext uri="{FF2B5EF4-FFF2-40B4-BE49-F238E27FC236}">
                <a16:creationId xmlns:a16="http://schemas.microsoft.com/office/drawing/2014/main" id="{6BDE3385-9E73-16C9-1781-8095488B845D}"/>
              </a:ext>
            </a:extLst>
          </p:cNvPr>
          <p:cNvSpPr/>
          <p:nvPr/>
        </p:nvSpPr>
        <p:spPr>
          <a:xfrm>
            <a:off x="754815" y="3320370"/>
            <a:ext cx="150544" cy="178341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8D2C3324-5AC4-99D8-E269-4C6544C86F53}"/>
              </a:ext>
            </a:extLst>
          </p:cNvPr>
          <p:cNvSpPr txBox="1"/>
          <p:nvPr/>
        </p:nvSpPr>
        <p:spPr>
          <a:xfrm>
            <a:off x="499416" y="3454957"/>
            <a:ext cx="4443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>
                    <a:lumMod val="50000"/>
                  </a:schemeClr>
                </a:solidFill>
              </a:rPr>
              <a:t>vnet1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88E1BD2D-2207-7E74-0F62-4679904911DA}"/>
              </a:ext>
            </a:extLst>
          </p:cNvPr>
          <p:cNvSpPr txBox="1"/>
          <p:nvPr/>
        </p:nvSpPr>
        <p:spPr>
          <a:xfrm>
            <a:off x="1122141" y="3459843"/>
            <a:ext cx="44435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>
                    <a:lumMod val="50000"/>
                  </a:schemeClr>
                </a:solidFill>
              </a:rPr>
              <a:t>vnet0</a:t>
            </a:r>
          </a:p>
        </p:txBody>
      </p:sp>
      <p:sp>
        <p:nvSpPr>
          <p:cNvPr id="145" name="Oval 144">
            <a:extLst>
              <a:ext uri="{FF2B5EF4-FFF2-40B4-BE49-F238E27FC236}">
                <a16:creationId xmlns:a16="http://schemas.microsoft.com/office/drawing/2014/main" id="{838499DA-1E01-08B8-1703-6A516F6707AA}"/>
              </a:ext>
            </a:extLst>
          </p:cNvPr>
          <p:cNvSpPr/>
          <p:nvPr/>
        </p:nvSpPr>
        <p:spPr>
          <a:xfrm>
            <a:off x="1645826" y="3898060"/>
            <a:ext cx="552141" cy="90789"/>
          </a:xfrm>
          <a:prstGeom prst="ellipse">
            <a:avLst/>
          </a:prstGeom>
          <a:noFill/>
          <a:ln>
            <a:solidFill>
              <a:schemeClr val="accent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0675D971-5856-C4DC-3B1C-8C1818E69E24}"/>
              </a:ext>
            </a:extLst>
          </p:cNvPr>
          <p:cNvGrpSpPr/>
          <p:nvPr/>
        </p:nvGrpSpPr>
        <p:grpSpPr>
          <a:xfrm>
            <a:off x="556089" y="1129596"/>
            <a:ext cx="1010404" cy="658506"/>
            <a:chOff x="556089" y="1129596"/>
            <a:chExt cx="1010404" cy="658506"/>
          </a:xfrm>
        </p:grpSpPr>
        <p:sp>
          <p:nvSpPr>
            <p:cNvPr id="6" name="Trapezoid 5">
              <a:extLst>
                <a:ext uri="{FF2B5EF4-FFF2-40B4-BE49-F238E27FC236}">
                  <a16:creationId xmlns:a16="http://schemas.microsoft.com/office/drawing/2014/main" id="{0A415D38-4CCC-98D1-5B68-FDDE0FBFF4A6}"/>
                </a:ext>
              </a:extLst>
            </p:cNvPr>
            <p:cNvSpPr/>
            <p:nvPr/>
          </p:nvSpPr>
          <p:spPr>
            <a:xfrm rot="10800000">
              <a:off x="556089" y="1129596"/>
              <a:ext cx="1010404" cy="644525"/>
            </a:xfrm>
            <a:prstGeom prst="trapezoid">
              <a:avLst/>
            </a:prstGeom>
            <a:solidFill>
              <a:srgbClr val="00ACFF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2F8A4250-E55B-307E-69D0-EBFAE1B6110F}"/>
                </a:ext>
              </a:extLst>
            </p:cNvPr>
            <p:cNvSpPr txBox="1"/>
            <p:nvPr/>
          </p:nvSpPr>
          <p:spPr>
            <a:xfrm>
              <a:off x="722633" y="1175462"/>
              <a:ext cx="6777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2060"/>
                  </a:solidFill>
                </a:rPr>
                <a:t>CVM</a:t>
              </a:r>
            </a:p>
          </p:txBody>
        </p:sp>
        <p:sp>
          <p:nvSpPr>
            <p:cNvPr id="147" name="Diamond 146">
              <a:extLst>
                <a:ext uri="{FF2B5EF4-FFF2-40B4-BE49-F238E27FC236}">
                  <a16:creationId xmlns:a16="http://schemas.microsoft.com/office/drawing/2014/main" id="{CD4FE5F9-398E-2E36-F635-E651BB324E07}"/>
                </a:ext>
              </a:extLst>
            </p:cNvPr>
            <p:cNvSpPr/>
            <p:nvPr/>
          </p:nvSpPr>
          <p:spPr>
            <a:xfrm>
              <a:off x="1167159" y="1609761"/>
              <a:ext cx="150544" cy="178341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Diamond 147">
              <a:extLst>
                <a:ext uri="{FF2B5EF4-FFF2-40B4-BE49-F238E27FC236}">
                  <a16:creationId xmlns:a16="http://schemas.microsoft.com/office/drawing/2014/main" id="{E30CF2CA-311B-DDB5-CAEB-9F3F394AD1FB}"/>
                </a:ext>
              </a:extLst>
            </p:cNvPr>
            <p:cNvSpPr/>
            <p:nvPr/>
          </p:nvSpPr>
          <p:spPr>
            <a:xfrm>
              <a:off x="754815" y="1601457"/>
              <a:ext cx="150544" cy="178341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423B119A-4E8F-387B-8D18-CF99BBE8AF85}"/>
              </a:ext>
            </a:extLst>
          </p:cNvPr>
          <p:cNvCxnSpPr>
            <a:cxnSpLocks/>
            <a:stCxn id="148" idx="2"/>
            <a:endCxn id="142" idx="0"/>
          </p:cNvCxnSpPr>
          <p:nvPr/>
        </p:nvCxnSpPr>
        <p:spPr>
          <a:xfrm>
            <a:off x="830087" y="1779798"/>
            <a:ext cx="0" cy="1540572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4BBC48FD-D950-9AD3-6652-279268764E83}"/>
              </a:ext>
            </a:extLst>
          </p:cNvPr>
          <p:cNvCxnSpPr>
            <a:cxnSpLocks/>
            <a:stCxn id="147" idx="2"/>
            <a:endCxn id="141" idx="0"/>
          </p:cNvCxnSpPr>
          <p:nvPr/>
        </p:nvCxnSpPr>
        <p:spPr>
          <a:xfrm>
            <a:off x="1242431" y="1788102"/>
            <a:ext cx="0" cy="1540572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2DD682CD-5CCA-66E1-8B4C-D0A89CDE86BA}"/>
              </a:ext>
            </a:extLst>
          </p:cNvPr>
          <p:cNvSpPr txBox="1"/>
          <p:nvPr/>
        </p:nvSpPr>
        <p:spPr>
          <a:xfrm>
            <a:off x="2099273" y="3516834"/>
            <a:ext cx="3834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OVS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E85AF656-E346-DB0C-B3C2-69BBEBAE4344}"/>
              </a:ext>
            </a:extLst>
          </p:cNvPr>
          <p:cNvSpPr txBox="1"/>
          <p:nvPr/>
        </p:nvSpPr>
        <p:spPr>
          <a:xfrm>
            <a:off x="137587" y="3515401"/>
            <a:ext cx="43473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Linux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324A6578-33F6-8292-AC8F-42255F323BD7}"/>
              </a:ext>
            </a:extLst>
          </p:cNvPr>
          <p:cNvSpPr txBox="1"/>
          <p:nvPr/>
        </p:nvSpPr>
        <p:spPr>
          <a:xfrm>
            <a:off x="1047405" y="1444062"/>
            <a:ext cx="3930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eth0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E15AA9A9-F3D2-2E60-4C1F-A760F99AD8B9}"/>
              </a:ext>
            </a:extLst>
          </p:cNvPr>
          <p:cNvSpPr txBox="1"/>
          <p:nvPr/>
        </p:nvSpPr>
        <p:spPr>
          <a:xfrm>
            <a:off x="635022" y="1448542"/>
            <a:ext cx="3930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eth1</a:t>
            </a:r>
          </a:p>
        </p:txBody>
      </p:sp>
      <p:sp>
        <p:nvSpPr>
          <p:cNvPr id="157" name="Cross 156">
            <a:extLst>
              <a:ext uri="{FF2B5EF4-FFF2-40B4-BE49-F238E27FC236}">
                <a16:creationId xmlns:a16="http://schemas.microsoft.com/office/drawing/2014/main" id="{DC94F37B-E10E-8689-BE9E-92A2C4F16333}"/>
              </a:ext>
            </a:extLst>
          </p:cNvPr>
          <p:cNvSpPr/>
          <p:nvPr/>
        </p:nvSpPr>
        <p:spPr>
          <a:xfrm>
            <a:off x="2748990" y="1175991"/>
            <a:ext cx="1093797" cy="638736"/>
          </a:xfrm>
          <a:prstGeom prst="plus">
            <a:avLst/>
          </a:prstGeom>
          <a:solidFill>
            <a:schemeClr val="accent3">
              <a:lumMod val="40000"/>
              <a:lumOff val="60000"/>
            </a:schemeClr>
          </a:solidFill>
          <a:ln w="254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ounded Rectangle 157">
            <a:extLst>
              <a:ext uri="{FF2B5EF4-FFF2-40B4-BE49-F238E27FC236}">
                <a16:creationId xmlns:a16="http://schemas.microsoft.com/office/drawing/2014/main" id="{A55A267D-B411-DFF7-8DBC-0F218C0B798B}"/>
              </a:ext>
            </a:extLst>
          </p:cNvPr>
          <p:cNvSpPr/>
          <p:nvPr/>
        </p:nvSpPr>
        <p:spPr>
          <a:xfrm>
            <a:off x="2396068" y="2573712"/>
            <a:ext cx="1218872" cy="585216"/>
          </a:xfrm>
          <a:prstGeom prst="roundRect">
            <a:avLst/>
          </a:prstGeom>
          <a:solidFill>
            <a:schemeClr val="accent3">
              <a:lumMod val="60000"/>
              <a:lumOff val="40000"/>
              <a:alpha val="66919"/>
            </a:schemeClr>
          </a:solidFill>
          <a:ln>
            <a:solidFill>
              <a:schemeClr val="accent3">
                <a:lumMod val="50000"/>
                <a:alpha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ADAFD83F-2D2E-5550-55C9-D7A40A369482}"/>
              </a:ext>
            </a:extLst>
          </p:cNvPr>
          <p:cNvSpPr txBox="1"/>
          <p:nvPr/>
        </p:nvSpPr>
        <p:spPr>
          <a:xfrm>
            <a:off x="2401497" y="2582284"/>
            <a:ext cx="5790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u="sng" dirty="0"/>
              <a:t>br1 / vs1</a:t>
            </a:r>
          </a:p>
        </p:txBody>
      </p: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69537975-D845-C74B-54BA-3FB407516961}"/>
              </a:ext>
            </a:extLst>
          </p:cNvPr>
          <p:cNvCxnSpPr>
            <a:cxnSpLocks/>
          </p:cNvCxnSpPr>
          <p:nvPr/>
        </p:nvCxnSpPr>
        <p:spPr>
          <a:xfrm>
            <a:off x="2482711" y="3075998"/>
            <a:ext cx="49995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8" name="TextBox 167">
            <a:extLst>
              <a:ext uri="{FF2B5EF4-FFF2-40B4-BE49-F238E27FC236}">
                <a16:creationId xmlns:a16="http://schemas.microsoft.com/office/drawing/2014/main" id="{E7B9612F-309C-184E-C33F-755D2A643E5B}"/>
              </a:ext>
            </a:extLst>
          </p:cNvPr>
          <p:cNvSpPr txBox="1"/>
          <p:nvPr/>
        </p:nvSpPr>
        <p:spPr>
          <a:xfrm>
            <a:off x="2483808" y="2854715"/>
            <a:ext cx="4940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br1-up</a:t>
            </a:r>
          </a:p>
        </p:txBody>
      </p: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DB82E7FA-C14B-8267-1C4B-86221730FC18}"/>
              </a:ext>
            </a:extLst>
          </p:cNvPr>
          <p:cNvCxnSpPr>
            <a:cxnSpLocks/>
          </p:cNvCxnSpPr>
          <p:nvPr/>
        </p:nvCxnSpPr>
        <p:spPr>
          <a:xfrm flipV="1">
            <a:off x="2551980" y="3075998"/>
            <a:ext cx="0" cy="1724999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57F82EAB-4422-9F3D-ADE3-A25093A96B9B}"/>
              </a:ext>
            </a:extLst>
          </p:cNvPr>
          <p:cNvCxnSpPr>
            <a:cxnSpLocks/>
          </p:cNvCxnSpPr>
          <p:nvPr/>
        </p:nvCxnSpPr>
        <p:spPr>
          <a:xfrm flipV="1">
            <a:off x="2888605" y="3075998"/>
            <a:ext cx="0" cy="1299457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5" name="Oval 174">
            <a:extLst>
              <a:ext uri="{FF2B5EF4-FFF2-40B4-BE49-F238E27FC236}">
                <a16:creationId xmlns:a16="http://schemas.microsoft.com/office/drawing/2014/main" id="{6DFB024C-09EE-1022-99DD-CDE1EF3553BA}"/>
              </a:ext>
            </a:extLst>
          </p:cNvPr>
          <p:cNvSpPr/>
          <p:nvPr/>
        </p:nvSpPr>
        <p:spPr>
          <a:xfrm>
            <a:off x="2453363" y="3125725"/>
            <a:ext cx="552141" cy="90789"/>
          </a:xfrm>
          <a:prstGeom prst="ellipse">
            <a:avLst/>
          </a:prstGeom>
          <a:noFill/>
          <a:ln>
            <a:solidFill>
              <a:schemeClr val="accent3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9CBB168-BC0F-D0D2-50EC-F4E9A694D772}"/>
              </a:ext>
            </a:extLst>
          </p:cNvPr>
          <p:cNvSpPr txBox="1"/>
          <p:nvPr/>
        </p:nvSpPr>
        <p:spPr>
          <a:xfrm>
            <a:off x="169833" y="6012417"/>
            <a:ext cx="461986" cy="276999"/>
          </a:xfrm>
          <a:prstGeom prst="rect">
            <a:avLst/>
          </a:prstGeom>
          <a:solidFill>
            <a:srgbClr val="9437FF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vPC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7A573EBF-23EB-1AD6-4C73-D84F234270CF}"/>
              </a:ext>
            </a:extLst>
          </p:cNvPr>
          <p:cNvSpPr txBox="1"/>
          <p:nvPr/>
        </p:nvSpPr>
        <p:spPr>
          <a:xfrm>
            <a:off x="2321190" y="2732368"/>
            <a:ext cx="38343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>
                    <a:lumMod val="65000"/>
                  </a:schemeClr>
                </a:solidFill>
              </a:rPr>
              <a:t>OVS</a:t>
            </a:r>
          </a:p>
        </p:txBody>
      </p:sp>
      <p:sp>
        <p:nvSpPr>
          <p:cNvPr id="177" name="Diamond 176">
            <a:extLst>
              <a:ext uri="{FF2B5EF4-FFF2-40B4-BE49-F238E27FC236}">
                <a16:creationId xmlns:a16="http://schemas.microsoft.com/office/drawing/2014/main" id="{173E3F30-69C6-0219-435C-55529155C1D3}"/>
              </a:ext>
            </a:extLst>
          </p:cNvPr>
          <p:cNvSpPr/>
          <p:nvPr/>
        </p:nvSpPr>
        <p:spPr>
          <a:xfrm>
            <a:off x="3421687" y="1663477"/>
            <a:ext cx="150544" cy="178341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Diamond 177">
            <a:extLst>
              <a:ext uri="{FF2B5EF4-FFF2-40B4-BE49-F238E27FC236}">
                <a16:creationId xmlns:a16="http://schemas.microsoft.com/office/drawing/2014/main" id="{22DD69ED-BC43-8E74-A112-5E73644C6C95}"/>
              </a:ext>
            </a:extLst>
          </p:cNvPr>
          <p:cNvSpPr/>
          <p:nvPr/>
        </p:nvSpPr>
        <p:spPr>
          <a:xfrm>
            <a:off x="3009343" y="1655173"/>
            <a:ext cx="150544" cy="178341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Diamond 178">
            <a:extLst>
              <a:ext uri="{FF2B5EF4-FFF2-40B4-BE49-F238E27FC236}">
                <a16:creationId xmlns:a16="http://schemas.microsoft.com/office/drawing/2014/main" id="{2B827377-C70F-1C09-B79E-B5612512A871}"/>
              </a:ext>
            </a:extLst>
          </p:cNvPr>
          <p:cNvSpPr/>
          <p:nvPr/>
        </p:nvSpPr>
        <p:spPr>
          <a:xfrm>
            <a:off x="3417848" y="2581100"/>
            <a:ext cx="150544" cy="178341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Diamond 179">
            <a:extLst>
              <a:ext uri="{FF2B5EF4-FFF2-40B4-BE49-F238E27FC236}">
                <a16:creationId xmlns:a16="http://schemas.microsoft.com/office/drawing/2014/main" id="{FDD7C4BD-3B20-7463-1677-C2E710D86636}"/>
              </a:ext>
            </a:extLst>
          </p:cNvPr>
          <p:cNvSpPr/>
          <p:nvPr/>
        </p:nvSpPr>
        <p:spPr>
          <a:xfrm>
            <a:off x="3005504" y="2584370"/>
            <a:ext cx="150544" cy="178341"/>
          </a:xfrm>
          <a:prstGeom prst="diamond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21625978-A942-FB9B-BDCB-55FC1120D118}"/>
              </a:ext>
            </a:extLst>
          </p:cNvPr>
          <p:cNvSpPr txBox="1"/>
          <p:nvPr/>
        </p:nvSpPr>
        <p:spPr>
          <a:xfrm>
            <a:off x="2887535" y="2723470"/>
            <a:ext cx="3930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>
                    <a:lumMod val="50000"/>
                  </a:schemeClr>
                </a:solidFill>
              </a:rPr>
              <a:t>tap0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01B77FA5-448B-9A5C-8396-D0A35275C0F9}"/>
              </a:ext>
            </a:extLst>
          </p:cNvPr>
          <p:cNvSpPr txBox="1"/>
          <p:nvPr/>
        </p:nvSpPr>
        <p:spPr>
          <a:xfrm>
            <a:off x="3300708" y="2725757"/>
            <a:ext cx="3930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chemeClr val="bg1">
                    <a:lumMod val="50000"/>
                  </a:schemeClr>
                </a:solidFill>
              </a:rPr>
              <a:t>tap1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10BD3C22-C417-7F9D-A9F6-B154132FF5A9}"/>
              </a:ext>
            </a:extLst>
          </p:cNvPr>
          <p:cNvSpPr txBox="1"/>
          <p:nvPr/>
        </p:nvSpPr>
        <p:spPr>
          <a:xfrm>
            <a:off x="1697132" y="3972002"/>
            <a:ext cx="4651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V1001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662D1602-4CBA-518A-4F0F-0CB69F7817EA}"/>
              </a:ext>
            </a:extLst>
          </p:cNvPr>
          <p:cNvSpPr txBox="1"/>
          <p:nvPr/>
        </p:nvSpPr>
        <p:spPr>
          <a:xfrm>
            <a:off x="2507694" y="3228858"/>
            <a:ext cx="4315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Trunk</a:t>
            </a:r>
          </a:p>
        </p:txBody>
      </p: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EFCFE68D-921B-3381-50A3-0ABCFD5FA24F}"/>
              </a:ext>
            </a:extLst>
          </p:cNvPr>
          <p:cNvCxnSpPr>
            <a:cxnSpLocks/>
          </p:cNvCxnSpPr>
          <p:nvPr/>
        </p:nvCxnSpPr>
        <p:spPr>
          <a:xfrm flipV="1">
            <a:off x="3080776" y="1814727"/>
            <a:ext cx="0" cy="766373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AB3B8C6C-AAC2-A7B5-B82B-7F76E93DDD19}"/>
              </a:ext>
            </a:extLst>
          </p:cNvPr>
          <p:cNvCxnSpPr>
            <a:cxnSpLocks/>
          </p:cNvCxnSpPr>
          <p:nvPr/>
        </p:nvCxnSpPr>
        <p:spPr>
          <a:xfrm flipV="1">
            <a:off x="3493120" y="1814727"/>
            <a:ext cx="0" cy="766373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8" name="TextBox 187">
            <a:extLst>
              <a:ext uri="{FF2B5EF4-FFF2-40B4-BE49-F238E27FC236}">
                <a16:creationId xmlns:a16="http://schemas.microsoft.com/office/drawing/2014/main" id="{B3BCB227-862B-36DB-C03D-072B77576A8C}"/>
              </a:ext>
            </a:extLst>
          </p:cNvPr>
          <p:cNvSpPr txBox="1"/>
          <p:nvPr/>
        </p:nvSpPr>
        <p:spPr>
          <a:xfrm>
            <a:off x="3300708" y="1492011"/>
            <a:ext cx="3930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eth0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CB5F2506-87CA-BF3B-A3F1-DD5049B2FAE5}"/>
              </a:ext>
            </a:extLst>
          </p:cNvPr>
          <p:cNvSpPr txBox="1"/>
          <p:nvPr/>
        </p:nvSpPr>
        <p:spPr>
          <a:xfrm>
            <a:off x="2888325" y="1496491"/>
            <a:ext cx="39305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eth1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451D1591-23E4-6F6E-A6C0-425FE5237619}"/>
              </a:ext>
            </a:extLst>
          </p:cNvPr>
          <p:cNvSpPr txBox="1"/>
          <p:nvPr/>
        </p:nvSpPr>
        <p:spPr>
          <a:xfrm>
            <a:off x="2684641" y="1811093"/>
            <a:ext cx="4106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V6XX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FA7F98D2-DACD-0E42-5202-B0B8ECEE3B53}"/>
              </a:ext>
            </a:extLst>
          </p:cNvPr>
          <p:cNvSpPr txBox="1"/>
          <p:nvPr/>
        </p:nvSpPr>
        <p:spPr>
          <a:xfrm>
            <a:off x="3141503" y="1818792"/>
            <a:ext cx="4106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V4XX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3DDD127F-CE09-5A7D-D874-F285C0C34954}"/>
              </a:ext>
            </a:extLst>
          </p:cNvPr>
          <p:cNvSpPr txBox="1"/>
          <p:nvPr/>
        </p:nvSpPr>
        <p:spPr>
          <a:xfrm>
            <a:off x="2960958" y="1156580"/>
            <a:ext cx="627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vm1</a:t>
            </a:r>
          </a:p>
        </p:txBody>
      </p:sp>
    </p:spTree>
    <p:extLst>
      <p:ext uri="{BB962C8B-B14F-4D97-AF65-F5344CB8AC3E}">
        <p14:creationId xmlns:p14="http://schemas.microsoft.com/office/powerpoint/2010/main" val="296809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76</Words>
  <Application>Microsoft Macintosh PowerPoint</Application>
  <PresentationFormat>Widescreen</PresentationFormat>
  <Paragraphs>59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Greg Focaccio</dc:creator>
  <cp:lastModifiedBy>Greg Focaccio</cp:lastModifiedBy>
  <cp:revision>1</cp:revision>
  <dcterms:created xsi:type="dcterms:W3CDTF">2025-01-01T13:50:55Z</dcterms:created>
  <dcterms:modified xsi:type="dcterms:W3CDTF">2025-01-01T16:24:19Z</dcterms:modified>
</cp:coreProperties>
</file>