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00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26"/>
    <p:restoredTop sz="94725"/>
  </p:normalViewPr>
  <p:slideViewPr>
    <p:cSldViewPr snapToGrid="0">
      <p:cViewPr>
        <p:scale>
          <a:sx n="110" d="100"/>
          <a:sy n="110" d="100"/>
        </p:scale>
        <p:origin x="175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0A760-BF4E-6455-7145-5A5B1F68D7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36DD0-09D3-0CD0-A7BD-BEAE6AEB8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AFBACC-D467-A05B-7739-1C9328E13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C538D-1BE4-D65F-FE2A-635502D6F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E0030-20F8-5C34-05EF-5F7D776E1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193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68ECC-FBFB-7BA0-70F2-F1B3F05D9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77BF1-7ED7-D865-3187-1C199C4DD5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F970B2-F4DF-E360-E907-9EE78A165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1F12C-816F-B396-57FD-65C09234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42C12-0F0D-06FC-6812-032B08648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189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65FD49-3F36-DBAB-FFAD-64C8EFAB26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0609B8-DAE1-6484-EE80-3C3E2931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91C8B-07AF-5CCC-FD2F-F763629A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28ADC-8017-AAA5-8D31-CBACEC757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2970D1-ABB3-9AA4-B11D-33AFF5A0F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11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46EB0-6B39-4F73-F64F-30F33601D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CA53CF-E1C7-9F30-728D-A735BE00B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BFCDE-6EAB-579B-8452-A28AB22D1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396D08-66AE-DAE8-A6D2-8A4B09DD5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F7078-8959-0B58-2316-FB22CD1AA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4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A78B8-7DD2-E986-3981-552C7EDCA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490C9D-F7B2-4315-2516-924A07467E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E22EC-9D99-B357-1657-3040DBB75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0782D-9111-D5DA-975A-426D628F1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1A13D-DD5F-78A5-482B-409C208F5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48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2F508-F4D4-2070-A58B-64CB79DC9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7B105-33D8-F51D-0D03-7D54A01189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379645-CDE8-66F6-177E-6E727E644D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D75348-5182-CDC0-9EBF-A65B61523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2F702-EB6A-7DDD-B0F9-5ABB331B6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C92FA-4F49-3E0A-1FC3-20446200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420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3B7DB-A721-7418-5575-E1EAA98CB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14421-ACA0-F5FA-7302-9EADC3CDDA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7FA4EC-2E9A-9B99-469D-1FAB1CA618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05E17-D899-67D6-0D72-FAFBED2430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25E818-008C-1B4C-BF79-A5B4DCF108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BE116B-F959-6804-0420-449F0C8DE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EF7033-69ED-8847-C567-4CC347354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502E0A-4AE5-B593-3EF1-BB5AD64BD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45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5F61-649F-2CA6-3CF5-E30E83867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955D72-05DB-4718-5658-C04B0ED22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B72224-C3B6-2E63-88B5-8DA34422E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9E894C-2CB9-5E47-41E7-96CE5F97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277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107055-D4A2-CCE0-C790-BAFC7D785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D59C6A-67A9-5CC4-B61E-B9183A2C0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BDA7D-EEB7-044B-3F54-C65E79CA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295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B6498-1A73-C8CC-E186-4C19F2DCA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7B86C-53FD-08CB-3D1A-56FF6B453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D67AC-6911-1D77-DF5D-9E96B040D9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F58A8-A3C7-DA5F-0E2E-369BF9D2A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D7D5E3-5F5A-D41C-457E-8E4E1C74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A4988D-BA38-550B-8A77-C108A478E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77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8125-831F-8D15-FF6D-EB99AFED6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CAD0ED-73CD-2713-5F8E-67F70367E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0502FF-FA18-AE72-9243-3C4A5BB0B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30E00-C97B-FF03-BD6F-375B703B4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9F0F6-FA36-8249-91E6-A64ACEBDC6C8}" type="datetimeFigureOut">
              <a:rPr lang="en-US" smtClean="0"/>
              <a:t>6/5/25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4C68B-B45E-31FA-BA19-21CE09ADD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5F891E-B54D-5530-E9A8-F3CEA50F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00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02A281-597A-3179-09EE-F1AA45006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C127E1-452A-C8F1-0FE3-69CB4C2C1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BFF9C-9E34-6FED-F64F-5A23317CC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C9F0F6-FA36-8249-91E6-A64ACEBDC6C8}" type="datetimeFigureOut">
              <a:rPr lang="en-US" smtClean="0"/>
              <a:t>6/5/25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51B78-142C-E3C1-1A2D-4DD5F08ED3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961DA8-3E7F-DAE3-15B4-D21B8E89A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4CDA64-0681-A249-B63C-39DB69E17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16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ounded Rectangle 104">
            <a:extLst>
              <a:ext uri="{FF2B5EF4-FFF2-40B4-BE49-F238E27FC236}">
                <a16:creationId xmlns:a16="http://schemas.microsoft.com/office/drawing/2014/main" id="{ED0158E4-04D6-1956-DFAF-C252D4E4DAF7}"/>
              </a:ext>
            </a:extLst>
          </p:cNvPr>
          <p:cNvSpPr/>
          <p:nvPr/>
        </p:nvSpPr>
        <p:spPr>
          <a:xfrm>
            <a:off x="2142532" y="358981"/>
            <a:ext cx="7840800" cy="231732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ounded Rectangle 102">
            <a:extLst>
              <a:ext uri="{FF2B5EF4-FFF2-40B4-BE49-F238E27FC236}">
                <a16:creationId xmlns:a16="http://schemas.microsoft.com/office/drawing/2014/main" id="{C226A185-2145-B2AB-498C-8CDC0EB5B628}"/>
              </a:ext>
            </a:extLst>
          </p:cNvPr>
          <p:cNvSpPr/>
          <p:nvPr/>
        </p:nvSpPr>
        <p:spPr>
          <a:xfrm>
            <a:off x="2142532" y="2765756"/>
            <a:ext cx="7808932" cy="27200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D5DD12D-CC71-C58C-B234-847D12742B5F}"/>
              </a:ext>
            </a:extLst>
          </p:cNvPr>
          <p:cNvGrpSpPr/>
          <p:nvPr/>
        </p:nvGrpSpPr>
        <p:grpSpPr>
          <a:xfrm rot="16200000">
            <a:off x="3609844" y="3748723"/>
            <a:ext cx="150786" cy="259976"/>
            <a:chOff x="2223247" y="3429000"/>
            <a:chExt cx="150786" cy="259976"/>
          </a:xfrm>
        </p:grpSpPr>
        <p:sp>
          <p:nvSpPr>
            <p:cNvPr id="4" name="Triangle 3">
              <a:extLst>
                <a:ext uri="{FF2B5EF4-FFF2-40B4-BE49-F238E27FC236}">
                  <a16:creationId xmlns:a16="http://schemas.microsoft.com/office/drawing/2014/main" id="{E183D603-D7A8-AA4D-4490-E07BD68C048D}"/>
                </a:ext>
              </a:extLst>
            </p:cNvPr>
            <p:cNvSpPr/>
            <p:nvPr/>
          </p:nvSpPr>
          <p:spPr>
            <a:xfrm>
              <a:off x="2223247" y="3429000"/>
              <a:ext cx="150786" cy="12998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5F555F4D-B101-6C18-1FBD-2B7012A6C911}"/>
                </a:ext>
              </a:extLst>
            </p:cNvPr>
            <p:cNvSpPr/>
            <p:nvPr/>
          </p:nvSpPr>
          <p:spPr>
            <a:xfrm rot="10800000">
              <a:off x="2223247" y="3558988"/>
              <a:ext cx="150786" cy="12998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078316D3-36AF-EE81-545A-D690F9D05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2553" y="3711511"/>
            <a:ext cx="333765" cy="33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loud 8">
            <a:extLst>
              <a:ext uri="{FF2B5EF4-FFF2-40B4-BE49-F238E27FC236}">
                <a16:creationId xmlns:a16="http://schemas.microsoft.com/office/drawing/2014/main" id="{E65F0429-95EB-F055-BCFA-2A4141CDC459}"/>
              </a:ext>
            </a:extLst>
          </p:cNvPr>
          <p:cNvSpPr/>
          <p:nvPr/>
        </p:nvSpPr>
        <p:spPr>
          <a:xfrm>
            <a:off x="5109149" y="3803317"/>
            <a:ext cx="1994382" cy="1131556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A2E991-C37B-BD84-3759-AC6BDECF82C0}"/>
              </a:ext>
            </a:extLst>
          </p:cNvPr>
          <p:cNvSpPr txBox="1"/>
          <p:nvPr/>
        </p:nvSpPr>
        <p:spPr>
          <a:xfrm>
            <a:off x="4295921" y="3439574"/>
            <a:ext cx="72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L</a:t>
            </a:r>
          </a:p>
        </p:txBody>
      </p:sp>
      <p:pic>
        <p:nvPicPr>
          <p:cNvPr id="11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5D92E81C-25F7-37F0-A356-A8D35213C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4872" y="3711511"/>
            <a:ext cx="333765" cy="33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152951A-17CD-789A-D47F-3D29F654E635}"/>
              </a:ext>
            </a:extLst>
          </p:cNvPr>
          <p:cNvSpPr txBox="1"/>
          <p:nvPr/>
        </p:nvSpPr>
        <p:spPr>
          <a:xfrm>
            <a:off x="7161872" y="3439440"/>
            <a:ext cx="77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Site 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AD122E3-712C-5811-F391-FE0E02511F60}"/>
              </a:ext>
            </a:extLst>
          </p:cNvPr>
          <p:cNvCxnSpPr>
            <a:cxnSpLocks/>
          </p:cNvCxnSpPr>
          <p:nvPr/>
        </p:nvCxnSpPr>
        <p:spPr>
          <a:xfrm>
            <a:off x="3840793" y="4365316"/>
            <a:ext cx="43067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9F05089-23A1-0024-FCE4-02BD4A2F7CED}"/>
              </a:ext>
            </a:extLst>
          </p:cNvPr>
          <p:cNvCxnSpPr>
            <a:stCxn id="7" idx="2"/>
          </p:cNvCxnSpPr>
          <p:nvPr/>
        </p:nvCxnSpPr>
        <p:spPr>
          <a:xfrm flipH="1">
            <a:off x="4619435" y="4045276"/>
            <a:ext cx="1" cy="320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D1A5864-2C34-58D3-53BF-1192425F17E5}"/>
              </a:ext>
            </a:extLst>
          </p:cNvPr>
          <p:cNvCxnSpPr>
            <a:stCxn id="11" idx="2"/>
          </p:cNvCxnSpPr>
          <p:nvPr/>
        </p:nvCxnSpPr>
        <p:spPr>
          <a:xfrm flipH="1">
            <a:off x="7541754" y="4045276"/>
            <a:ext cx="1" cy="3200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D0C624B8-8BDD-DFB7-D533-F6E70B2089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291" y="6425359"/>
            <a:ext cx="287810" cy="287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DDF5DDA5-A254-D5E7-DB41-45D76D49C146}"/>
              </a:ext>
            </a:extLst>
          </p:cNvPr>
          <p:cNvSpPr txBox="1"/>
          <p:nvPr/>
        </p:nvSpPr>
        <p:spPr>
          <a:xfrm>
            <a:off x="662017" y="6436170"/>
            <a:ext cx="2214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Edge Router – New or Existing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175A7C5-31DE-A1BB-A6BC-34429E73FF73}"/>
              </a:ext>
            </a:extLst>
          </p:cNvPr>
          <p:cNvSpPr txBox="1"/>
          <p:nvPr/>
        </p:nvSpPr>
        <p:spPr>
          <a:xfrm>
            <a:off x="662017" y="5368668"/>
            <a:ext cx="52931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HAIPE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4E9443F-AF77-4798-92A3-D67A1EA56760}"/>
              </a:ext>
            </a:extLst>
          </p:cNvPr>
          <p:cNvGrpSpPr/>
          <p:nvPr/>
        </p:nvGrpSpPr>
        <p:grpSpPr>
          <a:xfrm rot="5400000">
            <a:off x="8370929" y="3748723"/>
            <a:ext cx="150786" cy="259976"/>
            <a:chOff x="2223247" y="3429000"/>
            <a:chExt cx="150786" cy="259976"/>
          </a:xfrm>
        </p:grpSpPr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0829299E-83FC-9CDD-497F-A6B2D5AD9165}"/>
                </a:ext>
              </a:extLst>
            </p:cNvPr>
            <p:cNvSpPr/>
            <p:nvPr/>
          </p:nvSpPr>
          <p:spPr>
            <a:xfrm>
              <a:off x="2223247" y="3429000"/>
              <a:ext cx="150786" cy="12998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riangle 32">
              <a:extLst>
                <a:ext uri="{FF2B5EF4-FFF2-40B4-BE49-F238E27FC236}">
                  <a16:creationId xmlns:a16="http://schemas.microsoft.com/office/drawing/2014/main" id="{ED6976BC-B4F7-9845-7779-DE25BA45B4FC}"/>
                </a:ext>
              </a:extLst>
            </p:cNvPr>
            <p:cNvSpPr/>
            <p:nvPr/>
          </p:nvSpPr>
          <p:spPr>
            <a:xfrm rot="10800000">
              <a:off x="2223247" y="3558988"/>
              <a:ext cx="150786" cy="12998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0171B0C-D7A6-52A8-6233-3BCF63F2E2E6}"/>
              </a:ext>
            </a:extLst>
          </p:cNvPr>
          <p:cNvGrpSpPr/>
          <p:nvPr/>
        </p:nvGrpSpPr>
        <p:grpSpPr>
          <a:xfrm>
            <a:off x="2285423" y="1294692"/>
            <a:ext cx="574179" cy="921603"/>
            <a:chOff x="1979713" y="5407521"/>
            <a:chExt cx="574179" cy="921603"/>
          </a:xfrm>
        </p:grpSpPr>
        <p:pic>
          <p:nvPicPr>
            <p:cNvPr id="34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24B4E76D-97D2-8967-C829-142A48D426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2016" y="5841444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Donut 34">
              <a:extLst>
                <a:ext uri="{FF2B5EF4-FFF2-40B4-BE49-F238E27FC236}">
                  <a16:creationId xmlns:a16="http://schemas.microsoft.com/office/drawing/2014/main" id="{ECF59147-7A94-B89C-615F-4BC3D06897C7}"/>
                </a:ext>
              </a:extLst>
            </p:cNvPr>
            <p:cNvSpPr/>
            <p:nvPr/>
          </p:nvSpPr>
          <p:spPr>
            <a:xfrm>
              <a:off x="1979713" y="5407521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BEB0F28-E29D-434B-326C-D19F1ADB633A}"/>
              </a:ext>
            </a:extLst>
          </p:cNvPr>
          <p:cNvCxnSpPr>
            <a:stCxn id="5" idx="0"/>
            <a:endCxn id="7" idx="1"/>
          </p:cNvCxnSpPr>
          <p:nvPr/>
        </p:nvCxnSpPr>
        <p:spPr>
          <a:xfrm flipV="1">
            <a:off x="3815225" y="3878394"/>
            <a:ext cx="637328" cy="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04E9399-6885-A8C5-A095-C5E3A2D6FB05}"/>
              </a:ext>
            </a:extLst>
          </p:cNvPr>
          <p:cNvCxnSpPr>
            <a:stCxn id="33" idx="0"/>
            <a:endCxn id="11" idx="3"/>
          </p:cNvCxnSpPr>
          <p:nvPr/>
        </p:nvCxnSpPr>
        <p:spPr>
          <a:xfrm flipH="1" flipV="1">
            <a:off x="7708637" y="3878394"/>
            <a:ext cx="607697" cy="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56B7682-90F8-7322-79CD-162467D6277C}"/>
              </a:ext>
            </a:extLst>
          </p:cNvPr>
          <p:cNvGrpSpPr/>
          <p:nvPr/>
        </p:nvGrpSpPr>
        <p:grpSpPr>
          <a:xfrm>
            <a:off x="422181" y="5355819"/>
            <a:ext cx="150786" cy="259976"/>
            <a:chOff x="2223247" y="3429000"/>
            <a:chExt cx="150786" cy="259976"/>
          </a:xfrm>
        </p:grpSpPr>
        <p:sp>
          <p:nvSpPr>
            <p:cNvPr id="43" name="Triangle 42">
              <a:extLst>
                <a:ext uri="{FF2B5EF4-FFF2-40B4-BE49-F238E27FC236}">
                  <a16:creationId xmlns:a16="http://schemas.microsoft.com/office/drawing/2014/main" id="{D392C5A0-C323-F90A-16F0-3893A547FC3D}"/>
                </a:ext>
              </a:extLst>
            </p:cNvPr>
            <p:cNvSpPr/>
            <p:nvPr/>
          </p:nvSpPr>
          <p:spPr>
            <a:xfrm>
              <a:off x="2223247" y="3429000"/>
              <a:ext cx="150786" cy="12998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091D1ECC-727E-927A-3F11-526316A7CCAC}"/>
                </a:ext>
              </a:extLst>
            </p:cNvPr>
            <p:cNvSpPr/>
            <p:nvPr/>
          </p:nvSpPr>
          <p:spPr>
            <a:xfrm rot="10800000">
              <a:off x="2223247" y="3558988"/>
              <a:ext cx="150786" cy="12998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9A1DAAC-A74D-BC02-E41B-AA39BAD9EAB8}"/>
              </a:ext>
            </a:extLst>
          </p:cNvPr>
          <p:cNvGrpSpPr/>
          <p:nvPr/>
        </p:nvGrpSpPr>
        <p:grpSpPr>
          <a:xfrm>
            <a:off x="383165" y="5709436"/>
            <a:ext cx="228817" cy="367270"/>
            <a:chOff x="1979713" y="5407521"/>
            <a:chExt cx="574179" cy="921603"/>
          </a:xfrm>
        </p:grpSpPr>
        <p:pic>
          <p:nvPicPr>
            <p:cNvPr id="47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A7552A7C-FC62-19BB-C1F2-950F8E86E4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2016" y="5841444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8" name="Donut 47">
              <a:extLst>
                <a:ext uri="{FF2B5EF4-FFF2-40B4-BE49-F238E27FC236}">
                  <a16:creationId xmlns:a16="http://schemas.microsoft.com/office/drawing/2014/main" id="{333B50CD-FA6C-869C-57B8-C5A7C0AF0722}"/>
                </a:ext>
              </a:extLst>
            </p:cNvPr>
            <p:cNvSpPr/>
            <p:nvPr/>
          </p:nvSpPr>
          <p:spPr>
            <a:xfrm>
              <a:off x="1979713" y="5407521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D5BEC489-0469-1751-0BCF-D980BFA38424}"/>
              </a:ext>
            </a:extLst>
          </p:cNvPr>
          <p:cNvSpPr txBox="1"/>
          <p:nvPr/>
        </p:nvSpPr>
        <p:spPr>
          <a:xfrm>
            <a:off x="662731" y="5728317"/>
            <a:ext cx="13262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SDWAN Gateway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666940-AFD7-A0F1-FA73-1E167E2CFA64}"/>
              </a:ext>
            </a:extLst>
          </p:cNvPr>
          <p:cNvCxnSpPr>
            <a:stCxn id="34" idx="2"/>
          </p:cNvCxnSpPr>
          <p:nvPr/>
        </p:nvCxnSpPr>
        <p:spPr>
          <a:xfrm>
            <a:off x="2571566" y="2216295"/>
            <a:ext cx="0" cy="186215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206D9A7-99B5-2993-15A4-08C7FFE40208}"/>
              </a:ext>
            </a:extLst>
          </p:cNvPr>
          <p:cNvSpPr txBox="1"/>
          <p:nvPr/>
        </p:nvSpPr>
        <p:spPr>
          <a:xfrm>
            <a:off x="5615660" y="4082186"/>
            <a:ext cx="9813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L2 VPN Circuit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8A0E5676-084A-1A2F-2464-EF79D0C71BEC}"/>
              </a:ext>
            </a:extLst>
          </p:cNvPr>
          <p:cNvSpPr txBox="1"/>
          <p:nvPr/>
        </p:nvSpPr>
        <p:spPr>
          <a:xfrm>
            <a:off x="5533906" y="4417712"/>
            <a:ext cx="114486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Or L3 VPN Circuit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0B4B84A-E02A-B7CA-CD04-02433151E72C}"/>
              </a:ext>
            </a:extLst>
          </p:cNvPr>
          <p:cNvCxnSpPr>
            <a:cxnSpLocks/>
            <a:stCxn id="4" idx="0"/>
          </p:cNvCxnSpPr>
          <p:nvPr/>
        </p:nvCxnSpPr>
        <p:spPr>
          <a:xfrm flipH="1">
            <a:off x="2571566" y="3878711"/>
            <a:ext cx="9836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Group 57">
            <a:extLst>
              <a:ext uri="{FF2B5EF4-FFF2-40B4-BE49-F238E27FC236}">
                <a16:creationId xmlns:a16="http://schemas.microsoft.com/office/drawing/2014/main" id="{C9865D1D-1967-2414-2EC8-A0B75597096A}"/>
              </a:ext>
            </a:extLst>
          </p:cNvPr>
          <p:cNvGrpSpPr/>
          <p:nvPr/>
        </p:nvGrpSpPr>
        <p:grpSpPr>
          <a:xfrm rot="16200000">
            <a:off x="3604315" y="3227441"/>
            <a:ext cx="150786" cy="259976"/>
            <a:chOff x="2223247" y="3429000"/>
            <a:chExt cx="150786" cy="259976"/>
          </a:xfrm>
        </p:grpSpPr>
        <p:sp>
          <p:nvSpPr>
            <p:cNvPr id="59" name="Triangle 58">
              <a:extLst>
                <a:ext uri="{FF2B5EF4-FFF2-40B4-BE49-F238E27FC236}">
                  <a16:creationId xmlns:a16="http://schemas.microsoft.com/office/drawing/2014/main" id="{B6ADA8CE-EFE9-2A36-EB92-9EF00BDB3A9F}"/>
                </a:ext>
              </a:extLst>
            </p:cNvPr>
            <p:cNvSpPr/>
            <p:nvPr/>
          </p:nvSpPr>
          <p:spPr>
            <a:xfrm>
              <a:off x="2223247" y="3429000"/>
              <a:ext cx="150786" cy="12998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Triangle 59">
              <a:extLst>
                <a:ext uri="{FF2B5EF4-FFF2-40B4-BE49-F238E27FC236}">
                  <a16:creationId xmlns:a16="http://schemas.microsoft.com/office/drawing/2014/main" id="{E2F84900-3EA6-C747-6852-BDC6D1DD4211}"/>
                </a:ext>
              </a:extLst>
            </p:cNvPr>
            <p:cNvSpPr/>
            <p:nvPr/>
          </p:nvSpPr>
          <p:spPr>
            <a:xfrm rot="10800000">
              <a:off x="2223247" y="3558988"/>
              <a:ext cx="150786" cy="12998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1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0608BDF2-0B7E-8BBE-CDA2-612DB0896B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7024" y="3190229"/>
            <a:ext cx="333765" cy="33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Cloud 61">
            <a:extLst>
              <a:ext uri="{FF2B5EF4-FFF2-40B4-BE49-F238E27FC236}">
                <a16:creationId xmlns:a16="http://schemas.microsoft.com/office/drawing/2014/main" id="{3E9DC316-C2D4-4100-0EB7-166C8A22FBB7}"/>
              </a:ext>
            </a:extLst>
          </p:cNvPr>
          <p:cNvSpPr/>
          <p:nvPr/>
        </p:nvSpPr>
        <p:spPr>
          <a:xfrm>
            <a:off x="5083724" y="2934084"/>
            <a:ext cx="1994382" cy="846054"/>
          </a:xfrm>
          <a:prstGeom prst="cloud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4" name="Picture 20" descr="C:\Users\ecoffey\AppData\Local\Temp\Rar$DRa0.386\30067_Device_router_unknown_64.png">
            <a:extLst>
              <a:ext uri="{FF2B5EF4-FFF2-40B4-BE49-F238E27FC236}">
                <a16:creationId xmlns:a16="http://schemas.microsoft.com/office/drawing/2014/main" id="{04540E81-4EE5-9D0A-220B-78C7EAB87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343" y="3190229"/>
            <a:ext cx="333765" cy="333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9" name="Group 68">
            <a:extLst>
              <a:ext uri="{FF2B5EF4-FFF2-40B4-BE49-F238E27FC236}">
                <a16:creationId xmlns:a16="http://schemas.microsoft.com/office/drawing/2014/main" id="{A172DF8C-43B3-E4F8-39F6-918B16EFCA6A}"/>
              </a:ext>
            </a:extLst>
          </p:cNvPr>
          <p:cNvGrpSpPr/>
          <p:nvPr/>
        </p:nvGrpSpPr>
        <p:grpSpPr>
          <a:xfrm rot="5400000">
            <a:off x="8365400" y="3227441"/>
            <a:ext cx="150786" cy="259976"/>
            <a:chOff x="2223247" y="3429000"/>
            <a:chExt cx="150786" cy="259976"/>
          </a:xfrm>
        </p:grpSpPr>
        <p:sp>
          <p:nvSpPr>
            <p:cNvPr id="70" name="Triangle 69">
              <a:extLst>
                <a:ext uri="{FF2B5EF4-FFF2-40B4-BE49-F238E27FC236}">
                  <a16:creationId xmlns:a16="http://schemas.microsoft.com/office/drawing/2014/main" id="{58F1E0F4-7A50-E235-B093-CA57A5260F15}"/>
                </a:ext>
              </a:extLst>
            </p:cNvPr>
            <p:cNvSpPr/>
            <p:nvPr/>
          </p:nvSpPr>
          <p:spPr>
            <a:xfrm>
              <a:off x="2223247" y="3429000"/>
              <a:ext cx="150786" cy="129988"/>
            </a:xfrm>
            <a:prstGeom prst="triangl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riangle 70">
              <a:extLst>
                <a:ext uri="{FF2B5EF4-FFF2-40B4-BE49-F238E27FC236}">
                  <a16:creationId xmlns:a16="http://schemas.microsoft.com/office/drawing/2014/main" id="{F743373E-3AC8-EBCF-D641-6B737D2E6EB1}"/>
                </a:ext>
              </a:extLst>
            </p:cNvPr>
            <p:cNvSpPr/>
            <p:nvPr/>
          </p:nvSpPr>
          <p:spPr>
            <a:xfrm rot="10800000">
              <a:off x="2223247" y="3558988"/>
              <a:ext cx="150786" cy="129988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AAF59B0-62A6-A35E-ED56-FB90EEA6A533}"/>
              </a:ext>
            </a:extLst>
          </p:cNvPr>
          <p:cNvCxnSpPr>
            <a:stCxn id="60" idx="0"/>
            <a:endCxn id="61" idx="1"/>
          </p:cNvCxnSpPr>
          <p:nvPr/>
        </p:nvCxnSpPr>
        <p:spPr>
          <a:xfrm flipV="1">
            <a:off x="3809696" y="3357112"/>
            <a:ext cx="637328" cy="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75FEBC9-171D-1E1F-B48B-4BEB02847F1C}"/>
              </a:ext>
            </a:extLst>
          </p:cNvPr>
          <p:cNvCxnSpPr>
            <a:stCxn id="71" idx="0"/>
            <a:endCxn id="64" idx="3"/>
          </p:cNvCxnSpPr>
          <p:nvPr/>
        </p:nvCxnSpPr>
        <p:spPr>
          <a:xfrm flipH="1" flipV="1">
            <a:off x="7703108" y="3357112"/>
            <a:ext cx="607697" cy="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91DA3BB4-4B03-C19B-E208-E71B35ABE652}"/>
              </a:ext>
            </a:extLst>
          </p:cNvPr>
          <p:cNvCxnSpPr>
            <a:stCxn id="61" idx="3"/>
            <a:endCxn id="64" idx="1"/>
          </p:cNvCxnSpPr>
          <p:nvPr/>
        </p:nvCxnSpPr>
        <p:spPr>
          <a:xfrm>
            <a:off x="4780789" y="3357112"/>
            <a:ext cx="2588554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6" name="Picture 11" descr="C:\Users\ecoffey\AppData\Local\Temp\Rar$DRa0.572\30070_Device_satellite_default_64.png">
            <a:extLst>
              <a:ext uri="{FF2B5EF4-FFF2-40B4-BE49-F238E27FC236}">
                <a16:creationId xmlns:a16="http://schemas.microsoft.com/office/drawing/2014/main" id="{7B3905FE-53AF-DEDF-3CB9-5AB6C89B5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5837075" y="3113271"/>
            <a:ext cx="487680" cy="487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20133885-DE99-2010-435F-22B7BB8BC964}"/>
              </a:ext>
            </a:extLst>
          </p:cNvPr>
          <p:cNvSpPr txBox="1"/>
          <p:nvPr/>
        </p:nvSpPr>
        <p:spPr>
          <a:xfrm>
            <a:off x="5586499" y="2994244"/>
            <a:ext cx="102143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Non-Terrestrial</a:t>
            </a:r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A75DA4B-6139-5E36-3E24-4C3932720820}"/>
              </a:ext>
            </a:extLst>
          </p:cNvPr>
          <p:cNvCxnSpPr/>
          <p:nvPr/>
        </p:nvCxnSpPr>
        <p:spPr>
          <a:xfrm flipH="1">
            <a:off x="2571566" y="3357110"/>
            <a:ext cx="9781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5A3B0EF-A4E1-A1F7-29CB-EBCAEC451EB2}"/>
              </a:ext>
            </a:extLst>
          </p:cNvPr>
          <p:cNvSpPr txBox="1"/>
          <p:nvPr/>
        </p:nvSpPr>
        <p:spPr>
          <a:xfrm>
            <a:off x="2669911" y="3695595"/>
            <a:ext cx="7873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WAN0 - Initial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8FA6A544-1292-485E-94ED-D40E28E1CE8C}"/>
              </a:ext>
            </a:extLst>
          </p:cNvPr>
          <p:cNvSpPr txBox="1"/>
          <p:nvPr/>
        </p:nvSpPr>
        <p:spPr>
          <a:xfrm>
            <a:off x="2673506" y="3153823"/>
            <a:ext cx="7681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WAN1 - Later</a:t>
            </a: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E841991E-6E7F-6B6E-9169-1DA9416BA9C0}"/>
              </a:ext>
            </a:extLst>
          </p:cNvPr>
          <p:cNvGrpSpPr/>
          <p:nvPr/>
        </p:nvGrpSpPr>
        <p:grpSpPr>
          <a:xfrm>
            <a:off x="9248365" y="1294692"/>
            <a:ext cx="574179" cy="921603"/>
            <a:chOff x="1979713" y="5407521"/>
            <a:chExt cx="574179" cy="921603"/>
          </a:xfrm>
        </p:grpSpPr>
        <p:pic>
          <p:nvPicPr>
            <p:cNvPr id="88" name="Picture 27" descr="C:\Users\ecoffey\AppData\Local\Temp\Rar$DRa0.386\30067_Device_router_unreachable_64.png">
              <a:extLst>
                <a:ext uri="{FF2B5EF4-FFF2-40B4-BE49-F238E27FC236}">
                  <a16:creationId xmlns:a16="http://schemas.microsoft.com/office/drawing/2014/main" id="{A85B8EA9-0DAB-0958-41BC-149B1CBDA2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duotone>
                <a:prstClr val="black"/>
                <a:srgbClr val="69C400">
                  <a:tint val="45000"/>
                  <a:satMod val="400000"/>
                </a:srgb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2016" y="5841444"/>
              <a:ext cx="487680" cy="4876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9" name="Donut 88">
              <a:extLst>
                <a:ext uri="{FF2B5EF4-FFF2-40B4-BE49-F238E27FC236}">
                  <a16:creationId xmlns:a16="http://schemas.microsoft.com/office/drawing/2014/main" id="{F1078E50-87ED-7B0F-CF0C-43A1A2E18F36}"/>
                </a:ext>
              </a:extLst>
            </p:cNvPr>
            <p:cNvSpPr/>
            <p:nvPr/>
          </p:nvSpPr>
          <p:spPr>
            <a:xfrm>
              <a:off x="1979713" y="5407521"/>
              <a:ext cx="574179" cy="574179"/>
            </a:xfrm>
            <a:prstGeom prst="donut">
              <a:avLst>
                <a:gd name="adj" fmla="val 15735"/>
              </a:avLst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A5DAF031-28D9-AFE1-1EF0-1403E4F4518C}"/>
              </a:ext>
            </a:extLst>
          </p:cNvPr>
          <p:cNvCxnSpPr>
            <a:stCxn id="88" idx="2"/>
          </p:cNvCxnSpPr>
          <p:nvPr/>
        </p:nvCxnSpPr>
        <p:spPr>
          <a:xfrm>
            <a:off x="9534508" y="2216295"/>
            <a:ext cx="0" cy="1862150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4E2E72A-6752-D34C-45C0-89589A22AD1F}"/>
              </a:ext>
            </a:extLst>
          </p:cNvPr>
          <p:cNvCxnSpPr>
            <a:cxnSpLocks/>
            <a:endCxn id="70" idx="0"/>
          </p:cNvCxnSpPr>
          <p:nvPr/>
        </p:nvCxnSpPr>
        <p:spPr>
          <a:xfrm flipH="1">
            <a:off x="8570781" y="3357110"/>
            <a:ext cx="963727" cy="3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460252C1-1089-9D8C-2589-BB1CF4CD0F9A}"/>
              </a:ext>
            </a:extLst>
          </p:cNvPr>
          <p:cNvCxnSpPr>
            <a:stCxn id="32" idx="0"/>
          </p:cNvCxnSpPr>
          <p:nvPr/>
        </p:nvCxnSpPr>
        <p:spPr>
          <a:xfrm flipV="1">
            <a:off x="8576310" y="3878394"/>
            <a:ext cx="958198" cy="31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4110FFEB-F5B1-FD67-010E-5A38B60E40B2}"/>
              </a:ext>
            </a:extLst>
          </p:cNvPr>
          <p:cNvSpPr txBox="1"/>
          <p:nvPr/>
        </p:nvSpPr>
        <p:spPr>
          <a:xfrm>
            <a:off x="8660815" y="3695595"/>
            <a:ext cx="78739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WAN0 - Initial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FE80E03A-304B-528C-24CC-A165FAB35C7F}"/>
              </a:ext>
            </a:extLst>
          </p:cNvPr>
          <p:cNvSpPr txBox="1"/>
          <p:nvPr/>
        </p:nvSpPr>
        <p:spPr>
          <a:xfrm>
            <a:off x="8664410" y="3153823"/>
            <a:ext cx="76815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WAN1 - Later</a:t>
            </a: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F62B4FAE-4BCC-E423-F268-54B13B32214B}"/>
              </a:ext>
            </a:extLst>
          </p:cNvPr>
          <p:cNvGrpSpPr/>
          <p:nvPr/>
        </p:nvGrpSpPr>
        <p:grpSpPr>
          <a:xfrm>
            <a:off x="10978984" y="1261509"/>
            <a:ext cx="353961" cy="353961"/>
            <a:chOff x="1720645" y="5653549"/>
            <a:chExt cx="353961" cy="353961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5ECACB47-2CDC-C08E-A86D-D540EFC7EF0D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7FC9400B-7D91-6727-FFCE-083289E2008C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27003BB-74DF-D679-81C1-7901F9EF31D2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75202FD-B3E8-D673-E380-80E1BADAE6AB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4" name="TextBox 103">
            <a:extLst>
              <a:ext uri="{FF2B5EF4-FFF2-40B4-BE49-F238E27FC236}">
                <a16:creationId xmlns:a16="http://schemas.microsoft.com/office/drawing/2014/main" id="{AA93508F-0286-F3AF-1B47-8B38AD0BC6CC}"/>
              </a:ext>
            </a:extLst>
          </p:cNvPr>
          <p:cNvSpPr txBox="1"/>
          <p:nvPr/>
        </p:nvSpPr>
        <p:spPr>
          <a:xfrm>
            <a:off x="3968377" y="5178030"/>
            <a:ext cx="48501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UNDERLAY</a:t>
            </a:r>
            <a:r>
              <a:rPr lang="en-US" sz="1400" dirty="0"/>
              <a:t> - Manually Configured – Very Infrequent Changes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3F39B88-438B-8ACE-ACBE-23496D63A7D9}"/>
              </a:ext>
            </a:extLst>
          </p:cNvPr>
          <p:cNvSpPr txBox="1"/>
          <p:nvPr/>
        </p:nvSpPr>
        <p:spPr>
          <a:xfrm>
            <a:off x="3679708" y="347775"/>
            <a:ext cx="51387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OVERLAY</a:t>
            </a:r>
            <a:r>
              <a:rPr lang="en-US" sz="1400" dirty="0"/>
              <a:t> - Dynamically Orchestrated – Changes with conditions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F4C9091C-11A9-5B9E-BE93-BB9A862249A8}"/>
              </a:ext>
            </a:extLst>
          </p:cNvPr>
          <p:cNvGrpSpPr/>
          <p:nvPr/>
        </p:nvGrpSpPr>
        <p:grpSpPr>
          <a:xfrm>
            <a:off x="2695613" y="1270892"/>
            <a:ext cx="6716741" cy="337872"/>
            <a:chOff x="2390967" y="5612214"/>
            <a:chExt cx="6716741" cy="337872"/>
          </a:xfrm>
        </p:grpSpPr>
        <p:sp>
          <p:nvSpPr>
            <p:cNvPr id="109" name="Donut 108">
              <a:extLst>
                <a:ext uri="{FF2B5EF4-FFF2-40B4-BE49-F238E27FC236}">
                  <a16:creationId xmlns:a16="http://schemas.microsoft.com/office/drawing/2014/main" id="{E1F256B8-4776-F7BF-6237-ADC712E3E656}"/>
                </a:ext>
              </a:extLst>
            </p:cNvPr>
            <p:cNvSpPr/>
            <p:nvPr/>
          </p:nvSpPr>
          <p:spPr>
            <a:xfrm>
              <a:off x="2390967" y="5612214"/>
              <a:ext cx="160986" cy="337872"/>
            </a:xfrm>
            <a:prstGeom prst="donut">
              <a:avLst>
                <a:gd name="adj" fmla="val 12423"/>
              </a:avLst>
            </a:prstGeom>
            <a:solidFill>
              <a:srgbClr val="00FA00"/>
            </a:solidFill>
            <a:ln w="6350">
              <a:solidFill>
                <a:srgbClr val="008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Donut 109">
              <a:extLst>
                <a:ext uri="{FF2B5EF4-FFF2-40B4-BE49-F238E27FC236}">
                  <a16:creationId xmlns:a16="http://schemas.microsoft.com/office/drawing/2014/main" id="{C4EF52A9-6F24-0E21-2ECF-DA4D6CC9237E}"/>
                </a:ext>
              </a:extLst>
            </p:cNvPr>
            <p:cNvSpPr/>
            <p:nvPr/>
          </p:nvSpPr>
          <p:spPr>
            <a:xfrm>
              <a:off x="8946722" y="5612214"/>
              <a:ext cx="160986" cy="337872"/>
            </a:xfrm>
            <a:prstGeom prst="donut">
              <a:avLst>
                <a:gd name="adj" fmla="val 12423"/>
              </a:avLst>
            </a:prstGeom>
            <a:solidFill>
              <a:srgbClr val="00FA00"/>
            </a:solidFill>
            <a:ln w="6350">
              <a:solidFill>
                <a:srgbClr val="008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A6A6652-E6E3-7C96-CED6-573DC32AA03D}"/>
                </a:ext>
              </a:extLst>
            </p:cNvPr>
            <p:cNvCxnSpPr>
              <a:stCxn id="109" idx="0"/>
            </p:cNvCxnSpPr>
            <p:nvPr/>
          </p:nvCxnSpPr>
          <p:spPr>
            <a:xfrm>
              <a:off x="2471460" y="5612214"/>
              <a:ext cx="6587677" cy="0"/>
            </a:xfrm>
            <a:prstGeom prst="line">
              <a:avLst/>
            </a:prstGeom>
            <a:ln>
              <a:solidFill>
                <a:srgbClr val="008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0B19725-677E-37F9-7175-BB95589BE3BF}"/>
                </a:ext>
              </a:extLst>
            </p:cNvPr>
            <p:cNvCxnSpPr/>
            <p:nvPr/>
          </p:nvCxnSpPr>
          <p:spPr>
            <a:xfrm>
              <a:off x="2471460" y="5950086"/>
              <a:ext cx="6587677" cy="0"/>
            </a:xfrm>
            <a:prstGeom prst="line">
              <a:avLst/>
            </a:prstGeom>
            <a:ln>
              <a:solidFill>
                <a:srgbClr val="008F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2B253C8A-863E-F125-9EB6-79C13C13FB0C}"/>
                </a:ext>
              </a:extLst>
            </p:cNvPr>
            <p:cNvSpPr/>
            <p:nvPr/>
          </p:nvSpPr>
          <p:spPr>
            <a:xfrm>
              <a:off x="2551953" y="5630504"/>
              <a:ext cx="6394769" cy="2986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6" name="TextBox 115">
            <a:extLst>
              <a:ext uri="{FF2B5EF4-FFF2-40B4-BE49-F238E27FC236}">
                <a16:creationId xmlns:a16="http://schemas.microsoft.com/office/drawing/2014/main" id="{3924A55E-A24E-8CC6-2A98-53C4E6693400}"/>
              </a:ext>
            </a:extLst>
          </p:cNvPr>
          <p:cNvSpPr txBox="1"/>
          <p:nvPr/>
        </p:nvSpPr>
        <p:spPr>
          <a:xfrm>
            <a:off x="4699232" y="1018110"/>
            <a:ext cx="270349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Dynamic Automatic IPSec VPN Tunnel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F41205F6-DE51-361B-FCF8-06EAF6C2AB9D}"/>
              </a:ext>
            </a:extLst>
          </p:cNvPr>
          <p:cNvSpPr/>
          <p:nvPr/>
        </p:nvSpPr>
        <p:spPr>
          <a:xfrm>
            <a:off x="792919" y="1699118"/>
            <a:ext cx="1611758" cy="85815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04407E9-5307-059B-5E6B-F595CAF59F72}"/>
              </a:ext>
            </a:extLst>
          </p:cNvPr>
          <p:cNvGrpSpPr/>
          <p:nvPr/>
        </p:nvGrpSpPr>
        <p:grpSpPr>
          <a:xfrm>
            <a:off x="792919" y="1267606"/>
            <a:ext cx="353961" cy="353961"/>
            <a:chOff x="1720645" y="5653549"/>
            <a:chExt cx="353961" cy="35396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2C6CF34B-4828-4985-1315-02D35A698B26}"/>
                </a:ext>
              </a:extLst>
            </p:cNvPr>
            <p:cNvSpPr/>
            <p:nvPr/>
          </p:nvSpPr>
          <p:spPr>
            <a:xfrm>
              <a:off x="1720645" y="5889523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8EEF02D-B555-1AEF-32F1-26D8B022E729}"/>
                </a:ext>
              </a:extLst>
            </p:cNvPr>
            <p:cNvSpPr/>
            <p:nvPr/>
          </p:nvSpPr>
          <p:spPr>
            <a:xfrm>
              <a:off x="1838632" y="5771536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9306C4F2-A855-C08C-B839-F94C8ABA61CB}"/>
                </a:ext>
              </a:extLst>
            </p:cNvPr>
            <p:cNvSpPr/>
            <p:nvPr/>
          </p:nvSpPr>
          <p:spPr>
            <a:xfrm>
              <a:off x="1956619" y="5653549"/>
              <a:ext cx="117987" cy="11798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21EBBF3-37B1-83E6-79A1-4DCF2ADCF32F}"/>
                </a:ext>
              </a:extLst>
            </p:cNvPr>
            <p:cNvSpPr/>
            <p:nvPr/>
          </p:nvSpPr>
          <p:spPr>
            <a:xfrm>
              <a:off x="1720645" y="5653549"/>
              <a:ext cx="353961" cy="353961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9" name="Rectangle 118">
            <a:extLst>
              <a:ext uri="{FF2B5EF4-FFF2-40B4-BE49-F238E27FC236}">
                <a16:creationId xmlns:a16="http://schemas.microsoft.com/office/drawing/2014/main" id="{298CA1E1-5679-6FEA-5500-D58ADA15E4B1}"/>
              </a:ext>
            </a:extLst>
          </p:cNvPr>
          <p:cNvSpPr/>
          <p:nvPr/>
        </p:nvSpPr>
        <p:spPr>
          <a:xfrm>
            <a:off x="9721187" y="1696417"/>
            <a:ext cx="1611758" cy="59643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0441124A-9354-280B-646E-499CA05A3C1F}"/>
              </a:ext>
            </a:extLst>
          </p:cNvPr>
          <p:cNvSpPr txBox="1"/>
          <p:nvPr/>
        </p:nvSpPr>
        <p:spPr>
          <a:xfrm>
            <a:off x="926673" y="1741692"/>
            <a:ext cx="1317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Site LAN</a:t>
            </a:r>
          </a:p>
          <a:p>
            <a:pPr algn="ctr"/>
            <a:r>
              <a:rPr lang="en-US" sz="1400" b="1" dirty="0"/>
              <a:t>Infrastructure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D95AED08-B97A-F5BB-84C9-B7E786E283B2}"/>
              </a:ext>
            </a:extLst>
          </p:cNvPr>
          <p:cNvSpPr txBox="1"/>
          <p:nvPr/>
        </p:nvSpPr>
        <p:spPr>
          <a:xfrm>
            <a:off x="9929072" y="1741692"/>
            <a:ext cx="13172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Site LAN</a:t>
            </a:r>
          </a:p>
          <a:p>
            <a:pPr algn="ctr"/>
            <a:r>
              <a:rPr lang="en-US" sz="1400" b="1" dirty="0"/>
              <a:t>Infrastructure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8CE84296-164D-E29F-6CEA-69CB3592BE39}"/>
              </a:ext>
            </a:extLst>
          </p:cNvPr>
          <p:cNvCxnSpPr/>
          <p:nvPr/>
        </p:nvCxnSpPr>
        <p:spPr>
          <a:xfrm>
            <a:off x="1236847" y="1438489"/>
            <a:ext cx="9615948" cy="0"/>
          </a:xfrm>
          <a:prstGeom prst="straightConnector1">
            <a:avLst/>
          </a:prstGeom>
          <a:ln w="50800">
            <a:solidFill>
              <a:schemeClr val="bg1">
                <a:lumMod val="50000"/>
              </a:schemeClr>
            </a:solidFill>
            <a:prstDash val="sysDot"/>
            <a:headEnd type="stealth" w="lg" len="lg"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4" name="Picture 20" descr="C:\Users\ecoffey\AppData\Local\Temp\Rar$DRa0.934\30010_Device_cluster_controller_unknown_64.png">
            <a:extLst>
              <a:ext uri="{FF2B5EF4-FFF2-40B4-BE49-F238E27FC236}">
                <a16:creationId xmlns:a16="http://schemas.microsoft.com/office/drawing/2014/main" id="{CCD1BB9B-3724-98F2-F39A-706A19B17E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363" y="2257753"/>
            <a:ext cx="433493" cy="2462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5" name="Picture 20" descr="C:\Users\ecoffey\AppData\Local\Temp\Rar$DRa0.934\30010_Device_cluster_controller_unknown_64.png">
            <a:extLst>
              <a:ext uri="{FF2B5EF4-FFF2-40B4-BE49-F238E27FC236}">
                <a16:creationId xmlns:a16="http://schemas.microsoft.com/office/drawing/2014/main" id="{05427933-0AE5-2CB1-7773-DED430ECE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prstClr val="black"/>
              <a:srgbClr val="69C4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520" y="6170347"/>
            <a:ext cx="284108" cy="16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6" name="TextBox 125">
            <a:extLst>
              <a:ext uri="{FF2B5EF4-FFF2-40B4-BE49-F238E27FC236}">
                <a16:creationId xmlns:a16="http://schemas.microsoft.com/office/drawing/2014/main" id="{A3FA9AA5-9955-D090-15A0-F6BDFADB4028}"/>
              </a:ext>
            </a:extLst>
          </p:cNvPr>
          <p:cNvSpPr txBox="1"/>
          <p:nvPr/>
        </p:nvSpPr>
        <p:spPr>
          <a:xfrm>
            <a:off x="662731" y="6108720"/>
            <a:ext cx="15903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SDWAN Orchestrator</a:t>
            </a:r>
          </a:p>
        </p:txBody>
      </p:sp>
    </p:spTree>
    <p:extLst>
      <p:ext uri="{BB962C8B-B14F-4D97-AF65-F5344CB8AC3E}">
        <p14:creationId xmlns:p14="http://schemas.microsoft.com/office/powerpoint/2010/main" val="1241534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7262C548DD8C4E8378E907D43F92E3" ma:contentTypeVersion="10" ma:contentTypeDescription="Create a new document." ma:contentTypeScope="" ma:versionID="7e5e5fc916a8d6f2d00b0e1f3e9d34ab">
  <xsd:schema xmlns:xsd="http://www.w3.org/2001/XMLSchema" xmlns:xs="http://www.w3.org/2001/XMLSchema" xmlns:p="http://schemas.microsoft.com/office/2006/metadata/properties" xmlns:ns2="fba75617-8299-48b0-98d5-3d72b74ffa86" xmlns:ns3="989ad5cd-1420-4459-af3b-1b3ba2c84ef1" targetNamespace="http://schemas.microsoft.com/office/2006/metadata/properties" ma:root="true" ma:fieldsID="a3a7ae18faaf762e3760a9d117afa8b2" ns2:_="" ns3:_="">
    <xsd:import namespace="fba75617-8299-48b0-98d5-3d72b74ffa86"/>
    <xsd:import namespace="989ad5cd-1420-4459-af3b-1b3ba2c84ef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a75617-8299-48b0-98d5-3d72b74ffa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9ad5cd-1420-4459-af3b-1b3ba2c84ef1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6B481CC-F682-4660-8259-DD72461A3B99}"/>
</file>

<file path=customXml/itemProps2.xml><?xml version="1.0" encoding="utf-8"?>
<ds:datastoreItem xmlns:ds="http://schemas.openxmlformats.org/officeDocument/2006/customXml" ds:itemID="{3F9FC526-164E-4F40-B4BF-03EC415DD39D}"/>
</file>

<file path=customXml/itemProps3.xml><?xml version="1.0" encoding="utf-8"?>
<ds:datastoreItem xmlns:ds="http://schemas.openxmlformats.org/officeDocument/2006/customXml" ds:itemID="{B4FC97E7-D1E5-4DEE-B338-EA3D1FE996E0}"/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62</Words>
  <Application>Microsoft Macintosh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Greg Focaccio</dc:creator>
  <cp:lastModifiedBy>Greg Focaccio</cp:lastModifiedBy>
  <cp:revision>4</cp:revision>
  <dcterms:created xsi:type="dcterms:W3CDTF">2025-06-05T09:54:03Z</dcterms:created>
  <dcterms:modified xsi:type="dcterms:W3CDTF">2025-06-05T11:22:55Z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0x010100C87262C548DD8C4E8378E907D43F92E3</vt:lpwstr>
  </property>
</Properties>
</file>