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8" r:id="rId2"/>
    <p:sldId id="267" r:id="rId3"/>
    <p:sldId id="270" r:id="rId4"/>
    <p:sldId id="269" r:id="rId5"/>
    <p:sldId id="256" r:id="rId6"/>
    <p:sldId id="263" r:id="rId7"/>
    <p:sldId id="266" r:id="rId8"/>
    <p:sldId id="265" r:id="rId9"/>
    <p:sldId id="264" r:id="rId10"/>
    <p:sldId id="257" r:id="rId11"/>
    <p:sldId id="258" r:id="rId12"/>
    <p:sldId id="259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FF9300"/>
    <a:srgbClr val="008F00"/>
    <a:srgbClr val="FFFC00"/>
    <a:srgbClr val="0096FF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88"/>
    <p:restoredTop sz="94614"/>
  </p:normalViewPr>
  <p:slideViewPr>
    <p:cSldViewPr snapToGrid="0">
      <p:cViewPr>
        <p:scale>
          <a:sx n="130" d="100"/>
          <a:sy n="130" d="100"/>
        </p:scale>
        <p:origin x="72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57BFB-A5B7-FC4F-BC03-92D86618FFC1}" type="datetimeFigureOut">
              <a:rPr lang="en-US" smtClean="0"/>
              <a:t>6/28/25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2D855-23D4-BF4D-9115-344F79070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87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2D855-23D4-BF4D-9115-344F790707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A760-BF4E-6455-7145-5A5B1F68D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36DD0-09D3-0CD0-A7BD-BEAE6AEB8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FBACC-D467-A05B-7739-1C9328E1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C538D-1BE4-D65F-FE2A-635502D6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E0030-20F8-5C34-05EF-5F7D776E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9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8ECC-FBFB-7BA0-70F2-F1B3F05D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77BF1-7ED7-D865-3187-1C199C4DD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970B2-F4DF-E360-E907-9EE78A16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1F12C-816F-B396-57FD-65C09234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42C12-0F0D-06FC-6812-032B0864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8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65FD49-3F36-DBAB-FFAD-64C8EFAB2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609B8-DAE1-6484-EE80-3C3E2931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91C8B-07AF-5CCC-FD2F-F763629A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28ADC-8017-AAA5-8D31-CBACEC75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970D1-ABB3-9AA4-B11D-33AFF5A0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1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6EB0-6B39-4F73-F64F-30F33601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A53CF-E1C7-9F30-728D-A735BE00B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BFCDE-6EAB-579B-8452-A28AB22D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96D08-66AE-DAE8-A6D2-8A4B09DD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F7078-8959-0B58-2316-FB22CD1A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78B8-7DD2-E986-3981-552C7EDC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90C9D-F7B2-4315-2516-924A0746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E22EC-9D99-B357-1657-3040DBB7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0782D-9111-D5DA-975A-426D628F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1A13D-DD5F-78A5-482B-409C208F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4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2F508-F4D4-2070-A58B-64CB79DC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B105-33D8-F51D-0D03-7D54A0118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79645-CDE8-66F6-177E-6E727E644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75348-5182-CDC0-9EBF-A65B6152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2F702-EB6A-7DDD-B0F9-5ABB331B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C92FA-4F49-3E0A-1FC3-20446200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2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B7DB-A721-7418-5575-E1EAA98C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14421-ACA0-F5FA-7302-9EADC3CDD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FA4EC-2E9A-9B99-469D-1FAB1CA6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05E17-D899-67D6-0D72-FAFBED243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5E818-008C-1B4C-BF79-A5B4DCF10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E116B-F959-6804-0420-449F0C8D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F7033-69ED-8847-C567-4CC34735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02E0A-4AE5-B593-3EF1-BB5AD64B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5F61-649F-2CA6-3CF5-E30E8386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55D72-05DB-4718-5658-C04B0ED2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72224-C3B6-2E63-88B5-8DA34422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E894C-2CB9-5E47-41E7-96CE5F97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7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07055-D4A2-CCE0-C790-BAFC7D78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59C6A-67A9-5CC4-B61E-B9183A2C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BDA7D-EEB7-044B-3F54-C65E79CA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9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B6498-1A73-C8CC-E186-4C19F2DC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7B86C-53FD-08CB-3D1A-56FF6B453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D67AC-6911-1D77-DF5D-9E96B040D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F58A8-A3C7-DA5F-0E2E-369BF9D2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7D5E3-5F5A-D41C-457E-8E4E1C74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4988D-BA38-550B-8A77-C108A478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7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8125-831F-8D15-FF6D-EB99AFED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AD0ED-73CD-2713-5F8E-67F70367E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502FF-FA18-AE72-9243-3C4A5BB0B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30E00-C97B-FF03-BD6F-375B703B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4C68B-B45E-31FA-BA19-21CE09AD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F891E-B54D-5530-E9A8-F3CEA50F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0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2A281-597A-3179-09EE-F1AA4500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127E1-452A-C8F1-0FE3-69CB4C2C1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BFF9C-9E34-6FED-F64F-5A23317CC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51B78-142C-E3C1-1A2D-4DD5F08ED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61DA8-3E7F-DAE3-15B4-D21B8E89A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1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39863-9C1A-B409-ABAF-65130310E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1CFFEF90-223D-927C-9576-04D89480C05E}"/>
              </a:ext>
            </a:extLst>
          </p:cNvPr>
          <p:cNvSpPr/>
          <p:nvPr/>
        </p:nvSpPr>
        <p:spPr>
          <a:xfrm>
            <a:off x="5162658" y="4115201"/>
            <a:ext cx="676448" cy="65653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E0F83E1-7DE0-32F5-E2EE-984EBAD8FC7D}"/>
              </a:ext>
            </a:extLst>
          </p:cNvPr>
          <p:cNvSpPr/>
          <p:nvPr/>
        </p:nvSpPr>
        <p:spPr>
          <a:xfrm>
            <a:off x="5156483" y="2314589"/>
            <a:ext cx="676448" cy="6565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007824-A2E8-EBE1-971C-71DC67236A8B}"/>
              </a:ext>
            </a:extLst>
          </p:cNvPr>
          <p:cNvGrpSpPr/>
          <p:nvPr/>
        </p:nvGrpSpPr>
        <p:grpSpPr>
          <a:xfrm>
            <a:off x="3853630" y="1678453"/>
            <a:ext cx="456020" cy="454388"/>
            <a:chOff x="4942114" y="1665952"/>
            <a:chExt cx="913524" cy="9139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F79954-C158-3A64-353D-37F12977E32A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9232DF-29CD-0685-6EA9-87350A56385A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4484293-37A3-DD6E-75C3-50C5935682D9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BADA486-1B04-FF05-2DFE-60FC78D00ECF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79250B08-6F82-3D35-7166-417B5C8165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8D1864F-8EAB-7187-0BBC-A4B949A1275C}"/>
              </a:ext>
            </a:extLst>
          </p:cNvPr>
          <p:cNvGrpSpPr/>
          <p:nvPr/>
        </p:nvGrpSpPr>
        <p:grpSpPr>
          <a:xfrm>
            <a:off x="5255452" y="1991074"/>
            <a:ext cx="1845457" cy="1313063"/>
            <a:chOff x="5157528" y="1991074"/>
            <a:chExt cx="2116379" cy="1313063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B50949C-4C80-58EE-9E0B-C07DD9FC22E8}"/>
                </a:ext>
              </a:extLst>
            </p:cNvPr>
            <p:cNvSpPr/>
            <p:nvPr/>
          </p:nvSpPr>
          <p:spPr>
            <a:xfrm>
              <a:off x="6597459" y="2314589"/>
              <a:ext cx="676448" cy="6565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54301F9-ADE7-46BE-CE63-7F2842998CD9}"/>
                </a:ext>
              </a:extLst>
            </p:cNvPr>
            <p:cNvGrpSpPr/>
            <p:nvPr/>
          </p:nvGrpSpPr>
          <p:grpSpPr>
            <a:xfrm>
              <a:off x="5157528" y="1991074"/>
              <a:ext cx="2029344" cy="1313063"/>
              <a:chOff x="4947739" y="2603562"/>
              <a:chExt cx="2064774" cy="137296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69BF397-E6D9-410C-CD10-24C49F7995C3}"/>
                  </a:ext>
                </a:extLst>
              </p:cNvPr>
              <p:cNvGrpSpPr/>
              <p:nvPr/>
            </p:nvGrpSpPr>
            <p:grpSpPr>
              <a:xfrm>
                <a:off x="4947739" y="2603562"/>
                <a:ext cx="2064774" cy="1372968"/>
                <a:chOff x="4837470" y="896510"/>
                <a:chExt cx="2064774" cy="1372968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CD28743-1093-5F25-54C5-37AA95EBD2F2}"/>
                    </a:ext>
                  </a:extLst>
                </p:cNvPr>
                <p:cNvSpPr/>
                <p:nvPr/>
              </p:nvSpPr>
              <p:spPr>
                <a:xfrm>
                  <a:off x="4837470" y="896510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EC60424-CC1B-F04D-92B6-7D0F89F12CBC}"/>
                    </a:ext>
                  </a:extLst>
                </p:cNvPr>
                <p:cNvSpPr/>
                <p:nvPr/>
              </p:nvSpPr>
              <p:spPr>
                <a:xfrm>
                  <a:off x="5525728" y="896510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7ABAFAC-6EAE-1A77-DB74-B64FF2E612E8}"/>
                    </a:ext>
                  </a:extLst>
                </p:cNvPr>
                <p:cNvSpPr/>
                <p:nvPr/>
              </p:nvSpPr>
              <p:spPr>
                <a:xfrm>
                  <a:off x="4837470" y="1582994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4DF9616-4BF5-EA92-F6BF-170D0326462A}"/>
                    </a:ext>
                  </a:extLst>
                </p:cNvPr>
                <p:cNvSpPr/>
                <p:nvPr/>
              </p:nvSpPr>
              <p:spPr>
                <a:xfrm>
                  <a:off x="5525728" y="1582994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38D7590-8271-9069-A8C2-74A7DEA28E77}"/>
                    </a:ext>
                  </a:extLst>
                </p:cNvPr>
                <p:cNvSpPr/>
                <p:nvPr/>
              </p:nvSpPr>
              <p:spPr>
                <a:xfrm>
                  <a:off x="6213986" y="896510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7A49335-48C7-C070-DD22-6B822D221A98}"/>
                    </a:ext>
                  </a:extLst>
                </p:cNvPr>
                <p:cNvSpPr/>
                <p:nvPr/>
              </p:nvSpPr>
              <p:spPr>
                <a:xfrm>
                  <a:off x="6213986" y="1582994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Cloud 22">
                <a:extLst>
                  <a:ext uri="{FF2B5EF4-FFF2-40B4-BE49-F238E27FC236}">
                    <a16:creationId xmlns:a16="http://schemas.microsoft.com/office/drawing/2014/main" id="{21A4C892-E317-EC62-FC6A-7F537994E032}"/>
                  </a:ext>
                </a:extLst>
              </p:cNvPr>
              <p:cNvSpPr/>
              <p:nvPr/>
            </p:nvSpPr>
            <p:spPr>
              <a:xfrm>
                <a:off x="5063660" y="2720490"/>
                <a:ext cx="1832933" cy="1139112"/>
              </a:xfrm>
              <a:prstGeom prst="cloud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0AC5D4-2574-14FF-BFD9-81D4D85921FC}"/>
              </a:ext>
            </a:extLst>
          </p:cNvPr>
          <p:cNvCxnSpPr>
            <a:cxnSpLocks/>
            <a:stCxn id="13" idx="3"/>
            <a:endCxn id="24" idx="0"/>
          </p:cNvCxnSpPr>
          <p:nvPr/>
        </p:nvCxnSpPr>
        <p:spPr>
          <a:xfrm>
            <a:off x="4309650" y="1791996"/>
            <a:ext cx="1240730" cy="199078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47C145D-A0F7-A101-2361-B4F40C1E00F6}"/>
              </a:ext>
            </a:extLst>
          </p:cNvPr>
          <p:cNvGrpSpPr/>
          <p:nvPr/>
        </p:nvGrpSpPr>
        <p:grpSpPr>
          <a:xfrm>
            <a:off x="5255452" y="3787214"/>
            <a:ext cx="1845457" cy="1313063"/>
            <a:chOff x="5157528" y="3787214"/>
            <a:chExt cx="2139558" cy="131306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E71911E-04B9-B470-9364-4DA4EE4241D1}"/>
                </a:ext>
              </a:extLst>
            </p:cNvPr>
            <p:cNvSpPr/>
            <p:nvPr/>
          </p:nvSpPr>
          <p:spPr>
            <a:xfrm>
              <a:off x="6620638" y="4115201"/>
              <a:ext cx="676448" cy="65653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FAB6145-E749-3D16-0911-C0BE72D6EAA9}"/>
                </a:ext>
              </a:extLst>
            </p:cNvPr>
            <p:cNvGrpSpPr/>
            <p:nvPr/>
          </p:nvGrpSpPr>
          <p:grpSpPr>
            <a:xfrm>
              <a:off x="5157528" y="3787214"/>
              <a:ext cx="2029344" cy="1313063"/>
              <a:chOff x="4947739" y="2603562"/>
              <a:chExt cx="2064774" cy="1372968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DA11316-9263-D361-FE02-2A4E33D306ED}"/>
                  </a:ext>
                </a:extLst>
              </p:cNvPr>
              <p:cNvGrpSpPr/>
              <p:nvPr/>
            </p:nvGrpSpPr>
            <p:grpSpPr>
              <a:xfrm>
                <a:off x="4947739" y="2603562"/>
                <a:ext cx="2064774" cy="1372968"/>
                <a:chOff x="4837470" y="896510"/>
                <a:chExt cx="2064774" cy="1372968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72DD841-656F-B23A-AA78-C6AEAC6C30C6}"/>
                    </a:ext>
                  </a:extLst>
                </p:cNvPr>
                <p:cNvSpPr/>
                <p:nvPr/>
              </p:nvSpPr>
              <p:spPr>
                <a:xfrm>
                  <a:off x="4837470" y="896510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B1B04E1-D2D4-86AF-8AAB-63D5DFD062A8}"/>
                    </a:ext>
                  </a:extLst>
                </p:cNvPr>
                <p:cNvSpPr/>
                <p:nvPr/>
              </p:nvSpPr>
              <p:spPr>
                <a:xfrm>
                  <a:off x="5525728" y="896510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EF6A50C7-FE68-A39F-283C-C2B0138EB887}"/>
                    </a:ext>
                  </a:extLst>
                </p:cNvPr>
                <p:cNvSpPr/>
                <p:nvPr/>
              </p:nvSpPr>
              <p:spPr>
                <a:xfrm>
                  <a:off x="4837470" y="1582994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BC8F7CD-2785-888E-CFA2-1C54E48515DD}"/>
                    </a:ext>
                  </a:extLst>
                </p:cNvPr>
                <p:cNvSpPr/>
                <p:nvPr/>
              </p:nvSpPr>
              <p:spPr>
                <a:xfrm>
                  <a:off x="5525728" y="1582994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9C3413D2-41E1-D792-9DED-C7799DE0630B}"/>
                    </a:ext>
                  </a:extLst>
                </p:cNvPr>
                <p:cNvSpPr/>
                <p:nvPr/>
              </p:nvSpPr>
              <p:spPr>
                <a:xfrm>
                  <a:off x="6213986" y="896510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ACC233C-7DE7-3900-9C75-CBC98574BAAA}"/>
                    </a:ext>
                  </a:extLst>
                </p:cNvPr>
                <p:cNvSpPr/>
                <p:nvPr/>
              </p:nvSpPr>
              <p:spPr>
                <a:xfrm>
                  <a:off x="6213986" y="1582994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Cloud 42">
                <a:extLst>
                  <a:ext uri="{FF2B5EF4-FFF2-40B4-BE49-F238E27FC236}">
                    <a16:creationId xmlns:a16="http://schemas.microsoft.com/office/drawing/2014/main" id="{888DE891-9042-9374-9C72-8AD47A8A0889}"/>
                  </a:ext>
                </a:extLst>
              </p:cNvPr>
              <p:cNvSpPr/>
              <p:nvPr/>
            </p:nvSpPr>
            <p:spPr>
              <a:xfrm>
                <a:off x="5063660" y="2720490"/>
                <a:ext cx="1832933" cy="1139112"/>
              </a:xfrm>
              <a:prstGeom prst="cloud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1219B8F-43C1-8623-4AF6-113D93DB7544}"/>
              </a:ext>
            </a:extLst>
          </p:cNvPr>
          <p:cNvCxnSpPr>
            <a:cxnSpLocks/>
            <a:stCxn id="15" idx="3"/>
            <a:endCxn id="44" idx="0"/>
          </p:cNvCxnSpPr>
          <p:nvPr/>
        </p:nvCxnSpPr>
        <p:spPr>
          <a:xfrm>
            <a:off x="4309650" y="2019299"/>
            <a:ext cx="1237534" cy="1767915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47A4E34-BA34-890B-F256-574929F340C2}"/>
              </a:ext>
            </a:extLst>
          </p:cNvPr>
          <p:cNvGrpSpPr/>
          <p:nvPr/>
        </p:nvGrpSpPr>
        <p:grpSpPr>
          <a:xfrm>
            <a:off x="2494433" y="1373667"/>
            <a:ext cx="452967" cy="452968"/>
            <a:chOff x="1770869" y="4170918"/>
            <a:chExt cx="452967" cy="45296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CE3A6E6-E2ED-0CA3-18C6-7E5B2B646FB9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06AFD2B-E35B-4009-84E3-430715E09BBE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50983B4-D00B-BD4E-4305-E7DDE44431BC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9A6078-A851-0E0D-46BD-336E2D23937B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192D8D0-1822-3AE8-D267-0614A612D75D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9C30202-C116-0658-1E86-CF2666447CAB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50" name="Triangle 49">
                <a:extLst>
                  <a:ext uri="{FF2B5EF4-FFF2-40B4-BE49-F238E27FC236}">
                    <a16:creationId xmlns:a16="http://schemas.microsoft.com/office/drawing/2014/main" id="{69BD80AD-B545-86B4-BAAD-5497BD48C54B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riangle 50">
                <a:extLst>
                  <a:ext uri="{FF2B5EF4-FFF2-40B4-BE49-F238E27FC236}">
                    <a16:creationId xmlns:a16="http://schemas.microsoft.com/office/drawing/2014/main" id="{B0A00412-76E9-F504-C474-3C5023ED5815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81D7DF0-196A-BDCB-F76A-3CE53067C8E9}"/>
              </a:ext>
            </a:extLst>
          </p:cNvPr>
          <p:cNvGrpSpPr/>
          <p:nvPr/>
        </p:nvGrpSpPr>
        <p:grpSpPr>
          <a:xfrm>
            <a:off x="2929855" y="3320289"/>
            <a:ext cx="456020" cy="454388"/>
            <a:chOff x="4942114" y="1665952"/>
            <a:chExt cx="913524" cy="9139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7B08AD8-23DB-1A88-9170-DCA92336E393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983B90F-0F2B-497C-EE61-7CEABE3D3AAD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863AEEA-4024-1AE3-38E1-89D8F54844AB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3CD960F-901F-B12C-D802-F550D2CF8475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A18357B1-5325-A4D5-4E44-E53CFF5C56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C486F6B-9DB0-73BD-2386-ADA641551DDB}"/>
              </a:ext>
            </a:extLst>
          </p:cNvPr>
          <p:cNvGrpSpPr/>
          <p:nvPr/>
        </p:nvGrpSpPr>
        <p:grpSpPr>
          <a:xfrm>
            <a:off x="1547390" y="3320180"/>
            <a:ext cx="452967" cy="452968"/>
            <a:chOff x="1770869" y="4170918"/>
            <a:chExt cx="452967" cy="45296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2D1EBEB-A7F0-5939-C677-0FC21225C39F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904F340-517B-CAFD-8113-B7ADE62D1C56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FB1BE5C-5ED1-5B73-4BF6-4EAABAF48871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5DB4846-F6E6-F85D-8C01-BF0FDAA9F143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4449EE1-E834-108A-71F0-DFE1028AA3CF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CD68065-5BB4-00EF-B138-AF06461CC4D9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86" name="Triangle 85">
                <a:extLst>
                  <a:ext uri="{FF2B5EF4-FFF2-40B4-BE49-F238E27FC236}">
                    <a16:creationId xmlns:a16="http://schemas.microsoft.com/office/drawing/2014/main" id="{207B2903-0079-CBC7-ED0B-04373160FEF9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iangle 86">
                <a:extLst>
                  <a:ext uri="{FF2B5EF4-FFF2-40B4-BE49-F238E27FC236}">
                    <a16:creationId xmlns:a16="http://schemas.microsoft.com/office/drawing/2014/main" id="{C6268FC5-2C85-D767-DE20-274D849A9F76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592306-B38B-80A7-C269-F4C2ACBB8829}"/>
              </a:ext>
            </a:extLst>
          </p:cNvPr>
          <p:cNvCxnSpPr>
            <a:cxnSpLocks/>
            <a:stCxn id="79" idx="3"/>
            <a:endCxn id="26" idx="1"/>
          </p:cNvCxnSpPr>
          <p:nvPr/>
        </p:nvCxnSpPr>
        <p:spPr>
          <a:xfrm flipV="1">
            <a:off x="3385875" y="2975872"/>
            <a:ext cx="1869577" cy="457960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FCED6D8-0ABC-E225-8539-D8E7FC561D60}"/>
              </a:ext>
            </a:extLst>
          </p:cNvPr>
          <p:cNvGrpSpPr/>
          <p:nvPr/>
        </p:nvGrpSpPr>
        <p:grpSpPr>
          <a:xfrm>
            <a:off x="8196684" y="2426277"/>
            <a:ext cx="456020" cy="454388"/>
            <a:chOff x="4942114" y="1665952"/>
            <a:chExt cx="913524" cy="91396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F2FC587-613E-8BC0-D06A-877BF126F050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378EB10-A579-B283-F2C6-1212BB40B9A0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72682C7-71B1-67AB-92A1-94179FD49247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D7F7F74-25EB-A3E9-3D2E-730274ED1EBF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1CC0C377-2208-234D-3768-8BD2CD5723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22C6243-36BF-7ECB-E131-1FF384FF9142}"/>
              </a:ext>
            </a:extLst>
          </p:cNvPr>
          <p:cNvGrpSpPr/>
          <p:nvPr/>
        </p:nvGrpSpPr>
        <p:grpSpPr>
          <a:xfrm rot="10800000">
            <a:off x="9554762" y="2075960"/>
            <a:ext cx="452967" cy="452968"/>
            <a:chOff x="1770869" y="4170918"/>
            <a:chExt cx="452967" cy="452968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5081376-D439-B4AE-6603-C65ACD17C825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2D425A0-F3CE-B968-A7EA-87E7070F70B5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A1994F0-A3E8-D760-F79F-CE5A2CEC29B6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F53311D-3B55-E938-B2F5-002CCF9F8C1C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EDCF1572-5107-3719-2E37-658612556BC7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BAEEAA1-05AC-97B5-39E2-7D0ABCA38248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15" name="Triangle 114">
                <a:extLst>
                  <a:ext uri="{FF2B5EF4-FFF2-40B4-BE49-F238E27FC236}">
                    <a16:creationId xmlns:a16="http://schemas.microsoft.com/office/drawing/2014/main" id="{C27D6192-99A9-2303-B9F3-96F5913B4ACA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riangle 115">
                <a:extLst>
                  <a:ext uri="{FF2B5EF4-FFF2-40B4-BE49-F238E27FC236}">
                    <a16:creationId xmlns:a16="http://schemas.microsoft.com/office/drawing/2014/main" id="{37CE7F0C-AB4E-C7BD-FD8C-F8957DE7123E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14E1EF5-2F6D-2D4D-34C7-0E1170171EEE}"/>
              </a:ext>
            </a:extLst>
          </p:cNvPr>
          <p:cNvGrpSpPr/>
          <p:nvPr/>
        </p:nvGrpSpPr>
        <p:grpSpPr>
          <a:xfrm>
            <a:off x="8195121" y="4216412"/>
            <a:ext cx="456020" cy="454388"/>
            <a:chOff x="4942114" y="1665952"/>
            <a:chExt cx="913524" cy="91396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20A1B74-8DF0-1FFE-C4D4-777B07E88EA2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5692686-F579-4535-0BB7-EA5123C5EC69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21D5A9C-0E82-D1C7-8905-8DD0F64FF2BC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46A4869-E233-DC61-6811-CB3C60FBAF0E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13837BAA-DA89-6E1C-CE2E-6052A51E5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597221E-6DCB-D2A5-E848-24AE4E563CAC}"/>
              </a:ext>
            </a:extLst>
          </p:cNvPr>
          <p:cNvCxnSpPr>
            <a:cxnSpLocks/>
            <a:stCxn id="28" idx="3"/>
            <a:endCxn id="107" idx="1"/>
          </p:cNvCxnSpPr>
          <p:nvPr/>
        </p:nvCxnSpPr>
        <p:spPr>
          <a:xfrm>
            <a:off x="7025016" y="2319340"/>
            <a:ext cx="1171668" cy="220480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6AD7C50-2497-A2CC-885B-85CF173036C2}"/>
              </a:ext>
            </a:extLst>
          </p:cNvPr>
          <p:cNvCxnSpPr>
            <a:cxnSpLocks/>
            <a:stCxn id="29" idx="3"/>
            <a:endCxn id="122" idx="1"/>
          </p:cNvCxnSpPr>
          <p:nvPr/>
        </p:nvCxnSpPr>
        <p:spPr>
          <a:xfrm>
            <a:off x="7025016" y="2975872"/>
            <a:ext cx="1170105" cy="1354083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F14C5D3-0615-FEE8-ADC6-2622F64C3AAC}"/>
              </a:ext>
            </a:extLst>
          </p:cNvPr>
          <p:cNvCxnSpPr>
            <a:cxnSpLocks/>
            <a:stCxn id="81" idx="3"/>
            <a:endCxn id="44" idx="1"/>
          </p:cNvCxnSpPr>
          <p:nvPr/>
        </p:nvCxnSpPr>
        <p:spPr>
          <a:xfrm>
            <a:off x="3385875" y="3661135"/>
            <a:ext cx="1869577" cy="454345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5AD5DF6-BCF7-EFC0-AF77-20FB78A3738E}"/>
              </a:ext>
            </a:extLst>
          </p:cNvPr>
          <p:cNvCxnSpPr>
            <a:cxnSpLocks/>
            <a:stCxn id="124" idx="1"/>
            <a:endCxn id="49" idx="3"/>
          </p:cNvCxnSpPr>
          <p:nvPr/>
        </p:nvCxnSpPr>
        <p:spPr>
          <a:xfrm flipH="1">
            <a:off x="7005845" y="4557258"/>
            <a:ext cx="1189276" cy="214754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D6C7C28-FA51-82E8-B5AE-CBD70987049A}"/>
              </a:ext>
            </a:extLst>
          </p:cNvPr>
          <p:cNvCxnSpPr>
            <a:cxnSpLocks/>
            <a:stCxn id="109" idx="1"/>
            <a:endCxn id="48" idx="3"/>
          </p:cNvCxnSpPr>
          <p:nvPr/>
        </p:nvCxnSpPr>
        <p:spPr>
          <a:xfrm flipH="1">
            <a:off x="7005845" y="2767123"/>
            <a:ext cx="1190839" cy="134835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80E8E01D-6887-9783-5D0C-54141B6C8E1E}"/>
              </a:ext>
            </a:extLst>
          </p:cNvPr>
          <p:cNvSpPr txBox="1"/>
          <p:nvPr/>
        </p:nvSpPr>
        <p:spPr>
          <a:xfrm>
            <a:off x="3738437" y="136032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w_rtr</a:t>
            </a:r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7A30FD4-9783-ACD6-9E89-2E52E4737C15}"/>
              </a:ext>
            </a:extLst>
          </p:cNvPr>
          <p:cNvSpPr txBox="1"/>
          <p:nvPr/>
        </p:nvSpPr>
        <p:spPr>
          <a:xfrm>
            <a:off x="1245525" y="337695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C462A6B-1782-43AE-89AA-397A0CD4A672}"/>
              </a:ext>
            </a:extLst>
          </p:cNvPr>
          <p:cNvSpPr txBox="1"/>
          <p:nvPr/>
        </p:nvSpPr>
        <p:spPr>
          <a:xfrm>
            <a:off x="8171686" y="210875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l_rtr</a:t>
            </a:r>
            <a:endParaRPr lang="en-US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1680A50-63FD-8190-C746-B32F5DC6B3B3}"/>
              </a:ext>
            </a:extLst>
          </p:cNvPr>
          <p:cNvSpPr txBox="1"/>
          <p:nvPr/>
        </p:nvSpPr>
        <p:spPr>
          <a:xfrm>
            <a:off x="8098362" y="390136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b_rtr</a:t>
            </a:r>
            <a:endParaRPr lang="en-US" dirty="0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9275E0F-090D-E6DF-CA0B-A2996F6D779B}"/>
              </a:ext>
            </a:extLst>
          </p:cNvPr>
          <p:cNvCxnSpPr>
            <a:cxnSpLocks/>
            <a:stCxn id="96" idx="0"/>
          </p:cNvCxnSpPr>
          <p:nvPr/>
        </p:nvCxnSpPr>
        <p:spPr>
          <a:xfrm>
            <a:off x="1568049" y="926928"/>
            <a:ext cx="925205" cy="608686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1EECBD5-6C23-2FEF-B044-FB62D8DE951D}"/>
              </a:ext>
            </a:extLst>
          </p:cNvPr>
          <p:cNvCxnSpPr>
            <a:cxnSpLocks/>
            <a:stCxn id="247" idx="0"/>
            <a:endCxn id="88" idx="1"/>
          </p:cNvCxnSpPr>
          <p:nvPr/>
        </p:nvCxnSpPr>
        <p:spPr>
          <a:xfrm>
            <a:off x="895482" y="2897434"/>
            <a:ext cx="651908" cy="535988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B6B27B5-ABD9-51B2-7A85-213B1A9ADD6F}"/>
              </a:ext>
            </a:extLst>
          </p:cNvPr>
          <p:cNvCxnSpPr>
            <a:cxnSpLocks/>
            <a:endCxn id="95" idx="1"/>
          </p:cNvCxnSpPr>
          <p:nvPr/>
        </p:nvCxnSpPr>
        <p:spPr>
          <a:xfrm flipV="1">
            <a:off x="9993982" y="1138179"/>
            <a:ext cx="994178" cy="1159651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DB21AC3C-FE30-6A89-C681-ADED3FA8DA6A}"/>
              </a:ext>
            </a:extLst>
          </p:cNvPr>
          <p:cNvCxnSpPr>
            <a:cxnSpLocks/>
          </p:cNvCxnSpPr>
          <p:nvPr/>
        </p:nvCxnSpPr>
        <p:spPr>
          <a:xfrm flipH="1">
            <a:off x="8620026" y="4441663"/>
            <a:ext cx="411385" cy="311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92AB5337-2C99-B669-3524-5544058F9497}"/>
              </a:ext>
            </a:extLst>
          </p:cNvPr>
          <p:cNvCxnSpPr>
            <a:cxnSpLocks/>
          </p:cNvCxnSpPr>
          <p:nvPr/>
        </p:nvCxnSpPr>
        <p:spPr>
          <a:xfrm flipH="1">
            <a:off x="8640563" y="2655925"/>
            <a:ext cx="411385" cy="311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FE2DA7BC-2847-E373-5582-4A77189034E6}"/>
              </a:ext>
            </a:extLst>
          </p:cNvPr>
          <p:cNvCxnSpPr>
            <a:cxnSpLocks/>
          </p:cNvCxnSpPr>
          <p:nvPr/>
        </p:nvCxnSpPr>
        <p:spPr>
          <a:xfrm flipH="1">
            <a:off x="1995314" y="3544614"/>
            <a:ext cx="432041" cy="0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CC14FB5F-B72C-6C10-461E-69AF6EAD8388}"/>
              </a:ext>
            </a:extLst>
          </p:cNvPr>
          <p:cNvCxnSpPr>
            <a:cxnSpLocks/>
          </p:cNvCxnSpPr>
          <p:nvPr/>
        </p:nvCxnSpPr>
        <p:spPr>
          <a:xfrm flipH="1">
            <a:off x="3446007" y="1900298"/>
            <a:ext cx="432041" cy="0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09AC8C-A6A1-F3B1-BE56-38B95AAB5D6E}"/>
              </a:ext>
            </a:extLst>
          </p:cNvPr>
          <p:cNvCxnSpPr/>
          <p:nvPr/>
        </p:nvCxnSpPr>
        <p:spPr>
          <a:xfrm>
            <a:off x="3411793" y="1252132"/>
            <a:ext cx="0" cy="1404104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4906DF-6969-02F9-B4A5-F4813EE224B7}"/>
              </a:ext>
            </a:extLst>
          </p:cNvPr>
          <p:cNvCxnSpPr>
            <a:cxnSpLocks/>
          </p:cNvCxnSpPr>
          <p:nvPr/>
        </p:nvCxnSpPr>
        <p:spPr>
          <a:xfrm flipH="1">
            <a:off x="2979752" y="1599556"/>
            <a:ext cx="432041" cy="0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4BDEA80-A946-38E0-FBDA-50923487960B}"/>
              </a:ext>
            </a:extLst>
          </p:cNvPr>
          <p:cNvSpPr txBox="1"/>
          <p:nvPr/>
        </p:nvSpPr>
        <p:spPr>
          <a:xfrm>
            <a:off x="2419878" y="82396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L-SA_B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C92646-322D-82DF-A9B0-0914E6EFE9BD}"/>
              </a:ext>
            </a:extLst>
          </p:cNvPr>
          <p:cNvCxnSpPr/>
          <p:nvPr/>
        </p:nvCxnSpPr>
        <p:spPr>
          <a:xfrm>
            <a:off x="9056864" y="1951310"/>
            <a:ext cx="0" cy="1404104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27F9217-E088-E7F4-CCF4-636328363802}"/>
              </a:ext>
            </a:extLst>
          </p:cNvPr>
          <p:cNvCxnSpPr>
            <a:cxnSpLocks/>
          </p:cNvCxnSpPr>
          <p:nvPr/>
        </p:nvCxnSpPr>
        <p:spPr>
          <a:xfrm flipH="1">
            <a:off x="9106533" y="2286065"/>
            <a:ext cx="411385" cy="311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389CF1B-43C9-D9BF-2F10-FCC03E626DA0}"/>
              </a:ext>
            </a:extLst>
          </p:cNvPr>
          <p:cNvSpPr txBox="1"/>
          <p:nvPr/>
        </p:nvSpPr>
        <p:spPr>
          <a:xfrm>
            <a:off x="2083344" y="145668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0B41085-359E-AC70-08B5-BE7A3086D1AC}"/>
              </a:ext>
            </a:extLst>
          </p:cNvPr>
          <p:cNvSpPr txBox="1"/>
          <p:nvPr/>
        </p:nvSpPr>
        <p:spPr>
          <a:xfrm>
            <a:off x="10126492" y="212563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C42483B-2F5B-0FC5-F4DC-13320D453BE4}"/>
              </a:ext>
            </a:extLst>
          </p:cNvPr>
          <p:cNvCxnSpPr>
            <a:cxnSpLocks/>
            <a:stCxn id="157" idx="0"/>
            <a:endCxn id="55" idx="1"/>
          </p:cNvCxnSpPr>
          <p:nvPr/>
        </p:nvCxnSpPr>
        <p:spPr>
          <a:xfrm flipV="1">
            <a:off x="1039001" y="1713393"/>
            <a:ext cx="1456786" cy="186202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C4A78D8-9CDD-2CCB-0AB4-CE1937DB8065}"/>
              </a:ext>
            </a:extLst>
          </p:cNvPr>
          <p:cNvGrpSpPr/>
          <p:nvPr/>
        </p:nvGrpSpPr>
        <p:grpSpPr>
          <a:xfrm rot="10800000">
            <a:off x="9554762" y="4839668"/>
            <a:ext cx="452967" cy="452968"/>
            <a:chOff x="1770869" y="4170918"/>
            <a:chExt cx="452967" cy="452968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7ED46DD5-565F-F147-B544-8D37247AB7F6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3C7AF71D-BBD9-1903-E526-329457560091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7838F57-0001-4D54-47F1-4E7588BE2816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B76D175D-0239-3919-F505-38DA89512AC9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7271BE94-1B47-E64E-AFCF-508F7604009A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CD6B8FF-C0C7-08AF-C339-BF3EB246B6A4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CB5DD3E4-DF79-01E4-4CFE-185BADBF6A90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riangle 161">
                <a:extLst>
                  <a:ext uri="{FF2B5EF4-FFF2-40B4-BE49-F238E27FC236}">
                    <a16:creationId xmlns:a16="http://schemas.microsoft.com/office/drawing/2014/main" id="{26EB7096-7470-E860-866A-C056A118A793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D9C933E-B939-8728-C762-E94CECC21E2F}"/>
              </a:ext>
            </a:extLst>
          </p:cNvPr>
          <p:cNvCxnSpPr>
            <a:cxnSpLocks/>
            <a:stCxn id="161" idx="0"/>
            <a:endCxn id="174" idx="2"/>
          </p:cNvCxnSpPr>
          <p:nvPr/>
        </p:nvCxnSpPr>
        <p:spPr>
          <a:xfrm>
            <a:off x="10005025" y="5061539"/>
            <a:ext cx="1104282" cy="4801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6E609B2-C3EE-4F30-5C0A-883ACB380387}"/>
              </a:ext>
            </a:extLst>
          </p:cNvPr>
          <p:cNvCxnSpPr/>
          <p:nvPr/>
        </p:nvCxnSpPr>
        <p:spPr>
          <a:xfrm>
            <a:off x="9056864" y="3948100"/>
            <a:ext cx="0" cy="1404104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5690BDDB-BBEC-4FD1-814B-928D382ED36F}"/>
              </a:ext>
            </a:extLst>
          </p:cNvPr>
          <p:cNvCxnSpPr>
            <a:cxnSpLocks/>
          </p:cNvCxnSpPr>
          <p:nvPr/>
        </p:nvCxnSpPr>
        <p:spPr>
          <a:xfrm flipH="1">
            <a:off x="9106533" y="5049773"/>
            <a:ext cx="411385" cy="311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C1505CA6-7CDA-8BDE-A2B9-1B2CE452CC52}"/>
              </a:ext>
            </a:extLst>
          </p:cNvPr>
          <p:cNvSpPr txBox="1"/>
          <p:nvPr/>
        </p:nvSpPr>
        <p:spPr>
          <a:xfrm>
            <a:off x="10022730" y="474257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5A25191-24B0-2EFD-6C6F-46DC837171D6}"/>
              </a:ext>
            </a:extLst>
          </p:cNvPr>
          <p:cNvSpPr txBox="1"/>
          <p:nvPr/>
        </p:nvSpPr>
        <p:spPr>
          <a:xfrm>
            <a:off x="2421739" y="1066155"/>
            <a:ext cx="765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S-SA_B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F5648A1-DF36-DE96-6844-921C17BF2FFA}"/>
              </a:ext>
            </a:extLst>
          </p:cNvPr>
          <p:cNvSpPr txBox="1"/>
          <p:nvPr/>
        </p:nvSpPr>
        <p:spPr>
          <a:xfrm>
            <a:off x="2421739" y="2314589"/>
            <a:ext cx="776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B-SA_O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444E0BD-0D1A-AB60-FD66-B53501307670}"/>
              </a:ext>
            </a:extLst>
          </p:cNvPr>
          <p:cNvSpPr txBox="1"/>
          <p:nvPr/>
        </p:nvSpPr>
        <p:spPr>
          <a:xfrm>
            <a:off x="9507421" y="1782273"/>
            <a:ext cx="765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S-SA_B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7FAE165-3448-B0E8-C2F1-8D71AF79ECF3}"/>
              </a:ext>
            </a:extLst>
          </p:cNvPr>
          <p:cNvSpPr txBox="1"/>
          <p:nvPr/>
        </p:nvSpPr>
        <p:spPr>
          <a:xfrm>
            <a:off x="9478952" y="1535417"/>
            <a:ext cx="820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W-SA_B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070BC3C-C785-89E2-7C05-E0AB8568FBD9}"/>
              </a:ext>
            </a:extLst>
          </p:cNvPr>
          <p:cNvSpPr txBox="1"/>
          <p:nvPr/>
        </p:nvSpPr>
        <p:spPr>
          <a:xfrm>
            <a:off x="9512884" y="2998953"/>
            <a:ext cx="776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B-SA_O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0979B4B8-19F6-6BB9-F8CA-1ADD19699A21}"/>
              </a:ext>
            </a:extLst>
          </p:cNvPr>
          <p:cNvSpPr txBox="1"/>
          <p:nvPr/>
        </p:nvSpPr>
        <p:spPr>
          <a:xfrm>
            <a:off x="2416231" y="1843194"/>
            <a:ext cx="75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L-SA_O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110D98B0-156C-4DB5-1E0B-FECB44C4BC48}"/>
              </a:ext>
            </a:extLst>
          </p:cNvPr>
          <p:cNvSpPr txBox="1"/>
          <p:nvPr/>
        </p:nvSpPr>
        <p:spPr>
          <a:xfrm>
            <a:off x="2418092" y="2085387"/>
            <a:ext cx="768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S-SA_O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F88761A-5F8E-98B3-4666-1D41D7CB32BC}"/>
              </a:ext>
            </a:extLst>
          </p:cNvPr>
          <p:cNvSpPr txBox="1"/>
          <p:nvPr/>
        </p:nvSpPr>
        <p:spPr>
          <a:xfrm>
            <a:off x="9515898" y="2760551"/>
            <a:ext cx="768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S-SA_O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F0689BBE-CC45-57EF-B1D6-170F3D572ADB}"/>
              </a:ext>
            </a:extLst>
          </p:cNvPr>
          <p:cNvSpPr txBox="1"/>
          <p:nvPr/>
        </p:nvSpPr>
        <p:spPr>
          <a:xfrm>
            <a:off x="9487429" y="2513695"/>
            <a:ext cx="825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W-SA_O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DBE0B609-C78D-05B3-3122-12FD15836533}"/>
              </a:ext>
            </a:extLst>
          </p:cNvPr>
          <p:cNvCxnSpPr>
            <a:cxnSpLocks/>
            <a:stCxn id="243" idx="3"/>
            <a:endCxn id="117" idx="1"/>
          </p:cNvCxnSpPr>
          <p:nvPr/>
        </p:nvCxnSpPr>
        <p:spPr>
          <a:xfrm flipH="1" flipV="1">
            <a:off x="10007729" y="2415686"/>
            <a:ext cx="1357795" cy="375536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160BCE2C-3EAE-3E79-D2CE-B7421B8C14D5}"/>
              </a:ext>
            </a:extLst>
          </p:cNvPr>
          <p:cNvSpPr txBox="1"/>
          <p:nvPr/>
        </p:nvSpPr>
        <p:spPr>
          <a:xfrm>
            <a:off x="1402163" y="2741884"/>
            <a:ext cx="820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W-SA_B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B23AA823-AA11-E8B6-949D-1B4BEA1A52E2}"/>
              </a:ext>
            </a:extLst>
          </p:cNvPr>
          <p:cNvSpPr txBox="1"/>
          <p:nvPr/>
        </p:nvSpPr>
        <p:spPr>
          <a:xfrm>
            <a:off x="1404024" y="298407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L-SA_B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ABAE5AD-182F-1C1D-C90A-D4388949A1FC}"/>
              </a:ext>
            </a:extLst>
          </p:cNvPr>
          <p:cNvSpPr txBox="1"/>
          <p:nvPr/>
        </p:nvSpPr>
        <p:spPr>
          <a:xfrm>
            <a:off x="1404024" y="4232511"/>
            <a:ext cx="776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B-SA_O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F3731EA-D754-6733-2785-B9ABF9A61CBA}"/>
              </a:ext>
            </a:extLst>
          </p:cNvPr>
          <p:cNvSpPr txBox="1"/>
          <p:nvPr/>
        </p:nvSpPr>
        <p:spPr>
          <a:xfrm>
            <a:off x="1398516" y="3761116"/>
            <a:ext cx="825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W-SA_O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2B1FAFD-F8F4-3B72-B9EF-E6C2B92B2A64}"/>
              </a:ext>
            </a:extLst>
          </p:cNvPr>
          <p:cNvSpPr txBox="1"/>
          <p:nvPr/>
        </p:nvSpPr>
        <p:spPr>
          <a:xfrm>
            <a:off x="1400377" y="4003309"/>
            <a:ext cx="75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L-SA_O</a:t>
            </a:r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81021C1B-C383-FA7C-CE4F-9CDD6370DADE}"/>
              </a:ext>
            </a:extLst>
          </p:cNvPr>
          <p:cNvCxnSpPr>
            <a:cxnSpLocks/>
          </p:cNvCxnSpPr>
          <p:nvPr/>
        </p:nvCxnSpPr>
        <p:spPr>
          <a:xfrm flipH="1">
            <a:off x="2493254" y="3544614"/>
            <a:ext cx="432041" cy="0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AFBA5AD9-2B1E-1CB9-3B7E-17C223BB3B69}"/>
              </a:ext>
            </a:extLst>
          </p:cNvPr>
          <p:cNvCxnSpPr/>
          <p:nvPr/>
        </p:nvCxnSpPr>
        <p:spPr>
          <a:xfrm>
            <a:off x="2459040" y="2896448"/>
            <a:ext cx="0" cy="1404104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CB798C0A-E25C-EBB3-42F5-010B98A15354}"/>
              </a:ext>
            </a:extLst>
          </p:cNvPr>
          <p:cNvSpPr txBox="1"/>
          <p:nvPr/>
        </p:nvSpPr>
        <p:spPr>
          <a:xfrm>
            <a:off x="2849610" y="300863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s_rtr</a:t>
            </a:r>
            <a:endParaRPr lang="en-US" dirty="0"/>
          </a:p>
        </p:txBody>
      </p:sp>
      <p:sp>
        <p:nvSpPr>
          <p:cNvPr id="257" name="Cloud 256">
            <a:extLst>
              <a:ext uri="{FF2B5EF4-FFF2-40B4-BE49-F238E27FC236}">
                <a16:creationId xmlns:a16="http://schemas.microsoft.com/office/drawing/2014/main" id="{4FC3B77E-71FE-8CD9-355F-CF10356D66EF}"/>
              </a:ext>
            </a:extLst>
          </p:cNvPr>
          <p:cNvSpPr/>
          <p:nvPr/>
        </p:nvSpPr>
        <p:spPr>
          <a:xfrm>
            <a:off x="168403" y="4132470"/>
            <a:ext cx="729633" cy="421505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A73F2005-CAD8-AC74-8935-6D40E26498E0}"/>
              </a:ext>
            </a:extLst>
          </p:cNvPr>
          <p:cNvCxnSpPr>
            <a:cxnSpLocks/>
            <a:stCxn id="257" idx="0"/>
            <a:endCxn id="91" idx="1"/>
          </p:cNvCxnSpPr>
          <p:nvPr/>
        </p:nvCxnSpPr>
        <p:spPr>
          <a:xfrm flipV="1">
            <a:off x="897428" y="3659906"/>
            <a:ext cx="651316" cy="683317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0BEBC3C4-CE90-2E0C-E9E0-2FB780CF48A0}"/>
              </a:ext>
            </a:extLst>
          </p:cNvPr>
          <p:cNvSpPr txBox="1"/>
          <p:nvPr/>
        </p:nvSpPr>
        <p:spPr>
          <a:xfrm>
            <a:off x="9448436" y="5762350"/>
            <a:ext cx="768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S-SA_O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32E1142-C03C-DDBA-7FD5-F3E831C97EBA}"/>
              </a:ext>
            </a:extLst>
          </p:cNvPr>
          <p:cNvSpPr txBox="1"/>
          <p:nvPr/>
        </p:nvSpPr>
        <p:spPr>
          <a:xfrm>
            <a:off x="9419966" y="5540760"/>
            <a:ext cx="825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W-SA_O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2F1E452-4604-595E-9E7E-FB88AD203CC4}"/>
              </a:ext>
            </a:extLst>
          </p:cNvPr>
          <p:cNvSpPr txBox="1"/>
          <p:nvPr/>
        </p:nvSpPr>
        <p:spPr>
          <a:xfrm>
            <a:off x="9422981" y="5277092"/>
            <a:ext cx="75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L-SA_O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C85FFA84-66AC-85D9-C372-49261CB2A933}"/>
              </a:ext>
            </a:extLst>
          </p:cNvPr>
          <p:cNvGrpSpPr/>
          <p:nvPr/>
        </p:nvGrpSpPr>
        <p:grpSpPr>
          <a:xfrm>
            <a:off x="839024" y="716175"/>
            <a:ext cx="729633" cy="421505"/>
            <a:chOff x="839024" y="716175"/>
            <a:chExt cx="729633" cy="421505"/>
          </a:xfrm>
        </p:grpSpPr>
        <p:sp>
          <p:nvSpPr>
            <p:cNvPr id="96" name="Cloud 95">
              <a:extLst>
                <a:ext uri="{FF2B5EF4-FFF2-40B4-BE49-F238E27FC236}">
                  <a16:creationId xmlns:a16="http://schemas.microsoft.com/office/drawing/2014/main" id="{462983D6-C67A-7B47-0B23-34DFF2B6E542}"/>
                </a:ext>
              </a:extLst>
            </p:cNvPr>
            <p:cNvSpPr/>
            <p:nvPr/>
          </p:nvSpPr>
          <p:spPr>
            <a:xfrm>
              <a:off x="839024" y="716175"/>
              <a:ext cx="729633" cy="421505"/>
            </a:xfrm>
            <a:prstGeom prst="cloud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9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4632A480-F485-EA8C-E146-8C36E32892DF}"/>
                </a:ext>
              </a:extLst>
            </p:cNvPr>
            <p:cNvGrpSpPr/>
            <p:nvPr/>
          </p:nvGrpSpPr>
          <p:grpSpPr>
            <a:xfrm>
              <a:off x="1090701" y="743292"/>
              <a:ext cx="228817" cy="367270"/>
              <a:chOff x="1979713" y="5407521"/>
              <a:chExt cx="574179" cy="921603"/>
            </a:xfrm>
          </p:grpSpPr>
          <p:pic>
            <p:nvPicPr>
              <p:cNvPr id="267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ED6EB1EB-DC43-1B0D-C691-A298A0F9F3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2016" y="5841444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8" name="Donut 267">
                <a:extLst>
                  <a:ext uri="{FF2B5EF4-FFF2-40B4-BE49-F238E27FC236}">
                    <a16:creationId xmlns:a16="http://schemas.microsoft.com/office/drawing/2014/main" id="{BAE06614-B506-7C32-FB9F-1364A8A6C62F}"/>
                  </a:ext>
                </a:extLst>
              </p:cNvPr>
              <p:cNvSpPr/>
              <p:nvPr/>
            </p:nvSpPr>
            <p:spPr>
              <a:xfrm>
                <a:off x="1979713" y="5407521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FFF281A3-2D4C-9C7F-94F2-9A758EF8C02F}"/>
              </a:ext>
            </a:extLst>
          </p:cNvPr>
          <p:cNvGrpSpPr/>
          <p:nvPr/>
        </p:nvGrpSpPr>
        <p:grpSpPr>
          <a:xfrm>
            <a:off x="10623343" y="717123"/>
            <a:ext cx="729633" cy="421505"/>
            <a:chOff x="10623343" y="717123"/>
            <a:chExt cx="729633" cy="421505"/>
          </a:xfrm>
        </p:grpSpPr>
        <p:sp>
          <p:nvSpPr>
            <p:cNvPr id="95" name="Cloud 94">
              <a:extLst>
                <a:ext uri="{FF2B5EF4-FFF2-40B4-BE49-F238E27FC236}">
                  <a16:creationId xmlns:a16="http://schemas.microsoft.com/office/drawing/2014/main" id="{02C2F6E9-F60C-7465-7D7E-10D52FBDD3EA}"/>
                </a:ext>
              </a:extLst>
            </p:cNvPr>
            <p:cNvSpPr/>
            <p:nvPr/>
          </p:nvSpPr>
          <p:spPr>
            <a:xfrm>
              <a:off x="10623343" y="717123"/>
              <a:ext cx="729633" cy="421505"/>
            </a:xfrm>
            <a:prstGeom prst="cloud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9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43822CA-CDFF-F60C-24BD-D2A1EAD7D7BF}"/>
                </a:ext>
              </a:extLst>
            </p:cNvPr>
            <p:cNvGrpSpPr/>
            <p:nvPr/>
          </p:nvGrpSpPr>
          <p:grpSpPr>
            <a:xfrm>
              <a:off x="10886298" y="753074"/>
              <a:ext cx="228817" cy="367270"/>
              <a:chOff x="1979713" y="5407521"/>
              <a:chExt cx="574179" cy="921603"/>
            </a:xfrm>
          </p:grpSpPr>
          <p:pic>
            <p:nvPicPr>
              <p:cNvPr id="270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380FBE3C-4E3B-44B4-AC8E-41CB147BF4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2016" y="5841444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1" name="Donut 270">
                <a:extLst>
                  <a:ext uri="{FF2B5EF4-FFF2-40B4-BE49-F238E27FC236}">
                    <a16:creationId xmlns:a16="http://schemas.microsoft.com/office/drawing/2014/main" id="{42174E28-4754-2ACB-693C-B537CE3672CD}"/>
                  </a:ext>
                </a:extLst>
              </p:cNvPr>
              <p:cNvSpPr/>
              <p:nvPr/>
            </p:nvSpPr>
            <p:spPr>
              <a:xfrm>
                <a:off x="1979713" y="5407521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69DAD4A4-772B-0CAA-089D-96262F829B4F}"/>
              </a:ext>
            </a:extLst>
          </p:cNvPr>
          <p:cNvGrpSpPr/>
          <p:nvPr/>
        </p:nvGrpSpPr>
        <p:grpSpPr>
          <a:xfrm>
            <a:off x="166457" y="2686681"/>
            <a:ext cx="729633" cy="421505"/>
            <a:chOff x="259593" y="2915282"/>
            <a:chExt cx="729633" cy="421505"/>
          </a:xfrm>
        </p:grpSpPr>
        <p:sp>
          <p:nvSpPr>
            <p:cNvPr id="247" name="Cloud 246">
              <a:extLst>
                <a:ext uri="{FF2B5EF4-FFF2-40B4-BE49-F238E27FC236}">
                  <a16:creationId xmlns:a16="http://schemas.microsoft.com/office/drawing/2014/main" id="{3609C537-74B1-DD3C-2FFC-8F9569E54A22}"/>
                </a:ext>
              </a:extLst>
            </p:cNvPr>
            <p:cNvSpPr/>
            <p:nvPr/>
          </p:nvSpPr>
          <p:spPr>
            <a:xfrm>
              <a:off x="259593" y="2915282"/>
              <a:ext cx="729633" cy="421505"/>
            </a:xfrm>
            <a:prstGeom prst="cloud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9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3C833D1C-3EEE-2D6F-62AA-B58B150B9C3D}"/>
                </a:ext>
              </a:extLst>
            </p:cNvPr>
            <p:cNvGrpSpPr/>
            <p:nvPr/>
          </p:nvGrpSpPr>
          <p:grpSpPr>
            <a:xfrm>
              <a:off x="509392" y="2956926"/>
              <a:ext cx="228817" cy="367270"/>
              <a:chOff x="1979713" y="5407521"/>
              <a:chExt cx="574179" cy="921603"/>
            </a:xfrm>
          </p:grpSpPr>
          <p:pic>
            <p:nvPicPr>
              <p:cNvPr id="273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6E5A6989-2EBA-6605-3790-09FC21C56C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2016" y="5841444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4" name="Donut 273">
                <a:extLst>
                  <a:ext uri="{FF2B5EF4-FFF2-40B4-BE49-F238E27FC236}">
                    <a16:creationId xmlns:a16="http://schemas.microsoft.com/office/drawing/2014/main" id="{5C21126D-73BC-0337-934B-862CEECF5C3E}"/>
                  </a:ext>
                </a:extLst>
              </p:cNvPr>
              <p:cNvSpPr/>
              <p:nvPr/>
            </p:nvSpPr>
            <p:spPr>
              <a:xfrm>
                <a:off x="1979713" y="5407521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81D7B4D0-30B2-4457-F6E6-6EF74ED3B78B}"/>
              </a:ext>
            </a:extLst>
          </p:cNvPr>
          <p:cNvGrpSpPr/>
          <p:nvPr/>
        </p:nvGrpSpPr>
        <p:grpSpPr>
          <a:xfrm>
            <a:off x="414998" y="4168519"/>
            <a:ext cx="236965" cy="369248"/>
            <a:chOff x="4770999" y="4010094"/>
            <a:chExt cx="574179" cy="894709"/>
          </a:xfrm>
        </p:grpSpPr>
        <p:pic>
          <p:nvPicPr>
            <p:cNvPr id="277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00AFBFE6-AB13-A0E7-9A92-7A54E3DCAC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8" name="Donut 277">
              <a:extLst>
                <a:ext uri="{FF2B5EF4-FFF2-40B4-BE49-F238E27FC236}">
                  <a16:creationId xmlns:a16="http://schemas.microsoft.com/office/drawing/2014/main" id="{2666995B-2E79-C230-9F6D-A42F60F5A13E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64C8A39E-E7D9-9377-14AD-5297052A3258}"/>
              </a:ext>
            </a:extLst>
          </p:cNvPr>
          <p:cNvGrpSpPr/>
          <p:nvPr/>
        </p:nvGrpSpPr>
        <p:grpSpPr>
          <a:xfrm>
            <a:off x="309976" y="1688842"/>
            <a:ext cx="729633" cy="421505"/>
            <a:chOff x="479309" y="1951310"/>
            <a:chExt cx="729633" cy="421505"/>
          </a:xfrm>
        </p:grpSpPr>
        <p:sp>
          <p:nvSpPr>
            <p:cNvPr id="157" name="Cloud 156">
              <a:extLst>
                <a:ext uri="{FF2B5EF4-FFF2-40B4-BE49-F238E27FC236}">
                  <a16:creationId xmlns:a16="http://schemas.microsoft.com/office/drawing/2014/main" id="{9F61B788-2E06-6E75-A094-515E55ABCEA7}"/>
                </a:ext>
              </a:extLst>
            </p:cNvPr>
            <p:cNvSpPr/>
            <p:nvPr/>
          </p:nvSpPr>
          <p:spPr>
            <a:xfrm>
              <a:off x="479309" y="1951310"/>
              <a:ext cx="729633" cy="421505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DC9A2B35-D58E-7C06-2F13-A1D05EF65F4B}"/>
                </a:ext>
              </a:extLst>
            </p:cNvPr>
            <p:cNvGrpSpPr/>
            <p:nvPr/>
          </p:nvGrpSpPr>
          <p:grpSpPr>
            <a:xfrm>
              <a:off x="717818" y="1980503"/>
              <a:ext cx="236965" cy="369248"/>
              <a:chOff x="4770999" y="4010094"/>
              <a:chExt cx="574179" cy="894709"/>
            </a:xfrm>
          </p:grpSpPr>
          <p:pic>
            <p:nvPicPr>
              <p:cNvPr id="286" name="Picture 14" descr="C:\Users\ecoffey\AppData\Local\Temp\Rar$DRa0.386\30067_Device_router_major_64.png">
                <a:extLst>
                  <a:ext uri="{FF2B5EF4-FFF2-40B4-BE49-F238E27FC236}">
                    <a16:creationId xmlns:a16="http://schemas.microsoft.com/office/drawing/2014/main" id="{8B888EB9-C2CC-2ED8-6AB3-50929C48C0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424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7" name="Donut 286">
                <a:extLst>
                  <a:ext uri="{FF2B5EF4-FFF2-40B4-BE49-F238E27FC236}">
                    <a16:creationId xmlns:a16="http://schemas.microsoft.com/office/drawing/2014/main" id="{72184CE7-2425-5A1E-4D5D-DAF61AA6E323}"/>
                  </a:ext>
                </a:extLst>
              </p:cNvPr>
              <p:cNvSpPr/>
              <p:nvPr/>
            </p:nvSpPr>
            <p:spPr>
              <a:xfrm>
                <a:off x="4770999" y="4010094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rgbClr val="FF930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76EEC60A-BBA3-5545-F4A2-AA2F0BD1567C}"/>
              </a:ext>
            </a:extLst>
          </p:cNvPr>
          <p:cNvGrpSpPr/>
          <p:nvPr/>
        </p:nvGrpSpPr>
        <p:grpSpPr>
          <a:xfrm>
            <a:off x="11107044" y="4855587"/>
            <a:ext cx="729633" cy="421505"/>
            <a:chOff x="10750100" y="4851239"/>
            <a:chExt cx="729633" cy="421505"/>
          </a:xfrm>
        </p:grpSpPr>
        <p:sp>
          <p:nvSpPr>
            <p:cNvPr id="174" name="Cloud 173">
              <a:extLst>
                <a:ext uri="{FF2B5EF4-FFF2-40B4-BE49-F238E27FC236}">
                  <a16:creationId xmlns:a16="http://schemas.microsoft.com/office/drawing/2014/main" id="{C9E1D3A3-BE77-B2AC-7DA0-FD1E36DA62CE}"/>
                </a:ext>
              </a:extLst>
            </p:cNvPr>
            <p:cNvSpPr/>
            <p:nvPr/>
          </p:nvSpPr>
          <p:spPr>
            <a:xfrm>
              <a:off x="10750100" y="4851239"/>
              <a:ext cx="729633" cy="421505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002418EB-30EC-EF04-A0FC-F80C49170245}"/>
                </a:ext>
              </a:extLst>
            </p:cNvPr>
            <p:cNvGrpSpPr/>
            <p:nvPr/>
          </p:nvGrpSpPr>
          <p:grpSpPr>
            <a:xfrm>
              <a:off x="10997565" y="4903496"/>
              <a:ext cx="236965" cy="369248"/>
              <a:chOff x="4770999" y="4010094"/>
              <a:chExt cx="574179" cy="894709"/>
            </a:xfrm>
          </p:grpSpPr>
          <p:pic>
            <p:nvPicPr>
              <p:cNvPr id="293" name="Picture 14" descr="C:\Users\ecoffey\AppData\Local\Temp\Rar$DRa0.386\30067_Device_router_major_64.png">
                <a:extLst>
                  <a:ext uri="{FF2B5EF4-FFF2-40B4-BE49-F238E27FC236}">
                    <a16:creationId xmlns:a16="http://schemas.microsoft.com/office/drawing/2014/main" id="{A20BD1C9-1FDA-7E68-CEF1-E9EE3947CB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424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4" name="Donut 293">
                <a:extLst>
                  <a:ext uri="{FF2B5EF4-FFF2-40B4-BE49-F238E27FC236}">
                    <a16:creationId xmlns:a16="http://schemas.microsoft.com/office/drawing/2014/main" id="{D84B9C34-0EF2-3D9F-21F7-076E35676B64}"/>
                  </a:ext>
                </a:extLst>
              </p:cNvPr>
              <p:cNvSpPr/>
              <p:nvPr/>
            </p:nvSpPr>
            <p:spPr>
              <a:xfrm>
                <a:off x="4770999" y="4010094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rgbClr val="FF930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2F579D2F-79C4-862E-7255-43E36287AD84}"/>
              </a:ext>
            </a:extLst>
          </p:cNvPr>
          <p:cNvGrpSpPr/>
          <p:nvPr/>
        </p:nvGrpSpPr>
        <p:grpSpPr>
          <a:xfrm>
            <a:off x="11000707" y="2767122"/>
            <a:ext cx="729633" cy="421505"/>
            <a:chOff x="11000707" y="2767122"/>
            <a:chExt cx="729633" cy="421505"/>
          </a:xfrm>
        </p:grpSpPr>
        <p:sp>
          <p:nvSpPr>
            <p:cNvPr id="243" name="Cloud 242">
              <a:extLst>
                <a:ext uri="{FF2B5EF4-FFF2-40B4-BE49-F238E27FC236}">
                  <a16:creationId xmlns:a16="http://schemas.microsoft.com/office/drawing/2014/main" id="{D83AA59F-A075-BA34-150E-271BF35E69F4}"/>
                </a:ext>
              </a:extLst>
            </p:cNvPr>
            <p:cNvSpPr/>
            <p:nvPr/>
          </p:nvSpPr>
          <p:spPr>
            <a:xfrm>
              <a:off x="11000707" y="2767122"/>
              <a:ext cx="729633" cy="421505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3BB71C17-92EA-1351-149B-81567D70E9DC}"/>
                </a:ext>
              </a:extLst>
            </p:cNvPr>
            <p:cNvGrpSpPr/>
            <p:nvPr/>
          </p:nvGrpSpPr>
          <p:grpSpPr>
            <a:xfrm>
              <a:off x="11247040" y="2814329"/>
              <a:ext cx="236965" cy="369248"/>
              <a:chOff x="4770999" y="4010094"/>
              <a:chExt cx="574179" cy="894709"/>
            </a:xfrm>
          </p:grpSpPr>
          <p:pic>
            <p:nvPicPr>
              <p:cNvPr id="297" name="Picture 14" descr="C:\Users\ecoffey\AppData\Local\Temp\Rar$DRa0.386\30067_Device_router_major_64.png">
                <a:extLst>
                  <a:ext uri="{FF2B5EF4-FFF2-40B4-BE49-F238E27FC236}">
                    <a16:creationId xmlns:a16="http://schemas.microsoft.com/office/drawing/2014/main" id="{F8AED994-4C41-E6C5-4B9A-FDAA7D58DB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424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8" name="Donut 297">
                <a:extLst>
                  <a:ext uri="{FF2B5EF4-FFF2-40B4-BE49-F238E27FC236}">
                    <a16:creationId xmlns:a16="http://schemas.microsoft.com/office/drawing/2014/main" id="{82D46947-866B-2A8E-4C18-E69B2E1220A5}"/>
                  </a:ext>
                </a:extLst>
              </p:cNvPr>
              <p:cNvSpPr/>
              <p:nvPr/>
            </p:nvSpPr>
            <p:spPr>
              <a:xfrm>
                <a:off x="4770999" y="4010094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rgbClr val="FF930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03" name="TextBox 302">
            <a:extLst>
              <a:ext uri="{FF2B5EF4-FFF2-40B4-BE49-F238E27FC236}">
                <a16:creationId xmlns:a16="http://schemas.microsoft.com/office/drawing/2014/main" id="{A47058A1-54C0-6C9E-7F05-C5668BD6A9F1}"/>
              </a:ext>
            </a:extLst>
          </p:cNvPr>
          <p:cNvSpPr txBox="1"/>
          <p:nvPr/>
        </p:nvSpPr>
        <p:spPr>
          <a:xfrm>
            <a:off x="1795701" y="984277"/>
            <a:ext cx="4154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WB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PT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33B431E1-E145-A342-F9FC-2179F2BFCD86}"/>
              </a:ext>
            </a:extLst>
          </p:cNvPr>
          <p:cNvSpPr txBox="1"/>
          <p:nvPr/>
        </p:nvSpPr>
        <p:spPr>
          <a:xfrm>
            <a:off x="1017302" y="2922008"/>
            <a:ext cx="36420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SB</a:t>
            </a:r>
          </a:p>
          <a:p>
            <a:r>
              <a:rPr lang="en-US" sz="1200" dirty="0">
                <a:solidFill>
                  <a:srgbClr val="0070C0"/>
                </a:solidFill>
              </a:rPr>
              <a:t>PT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4CC8BF6-DB12-4516-F58F-114E9850B5EF}"/>
              </a:ext>
            </a:extLst>
          </p:cNvPr>
          <p:cNvSpPr txBox="1"/>
          <p:nvPr/>
        </p:nvSpPr>
        <p:spPr>
          <a:xfrm>
            <a:off x="10461952" y="1396917"/>
            <a:ext cx="35458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LB</a:t>
            </a:r>
          </a:p>
          <a:p>
            <a:r>
              <a:rPr lang="en-US" sz="1200" dirty="0">
                <a:solidFill>
                  <a:srgbClr val="0070C0"/>
                </a:solidFill>
              </a:rPr>
              <a:t>PT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3D709686-EE56-0F20-AB1C-C71F7FB99D56}"/>
              </a:ext>
            </a:extLst>
          </p:cNvPr>
          <p:cNvSpPr txBox="1"/>
          <p:nvPr/>
        </p:nvSpPr>
        <p:spPr>
          <a:xfrm>
            <a:off x="3092965" y="2660349"/>
            <a:ext cx="651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W_CT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BB865EE8-CB30-6175-04A7-5BB1097F343D}"/>
              </a:ext>
            </a:extLst>
          </p:cNvPr>
          <p:cNvSpPr txBox="1"/>
          <p:nvPr/>
        </p:nvSpPr>
        <p:spPr>
          <a:xfrm>
            <a:off x="2164682" y="4314291"/>
            <a:ext cx="590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S_CT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EA22CBFD-CEF3-155D-9497-FE08247D6330}"/>
              </a:ext>
            </a:extLst>
          </p:cNvPr>
          <p:cNvSpPr txBox="1"/>
          <p:nvPr/>
        </p:nvSpPr>
        <p:spPr>
          <a:xfrm>
            <a:off x="8762131" y="1635588"/>
            <a:ext cx="574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L_CT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FA51A082-3B9A-A21F-7C8D-C70BBF5CA4C9}"/>
              </a:ext>
            </a:extLst>
          </p:cNvPr>
          <p:cNvSpPr txBox="1"/>
          <p:nvPr/>
        </p:nvSpPr>
        <p:spPr>
          <a:xfrm>
            <a:off x="8760528" y="5379372"/>
            <a:ext cx="593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B_CT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A1B8A7C0-8314-3E5E-D4F2-478FF7B7DDA6}"/>
              </a:ext>
            </a:extLst>
          </p:cNvPr>
          <p:cNvSpPr txBox="1"/>
          <p:nvPr/>
        </p:nvSpPr>
        <p:spPr>
          <a:xfrm>
            <a:off x="1464962" y="1609560"/>
            <a:ext cx="43422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WO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PT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DD099B3-8EA2-2ED4-2479-AFFC4EDFCC10}"/>
              </a:ext>
            </a:extLst>
          </p:cNvPr>
          <p:cNvSpPr txBox="1"/>
          <p:nvPr/>
        </p:nvSpPr>
        <p:spPr>
          <a:xfrm>
            <a:off x="10497752" y="2393164"/>
            <a:ext cx="3695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LO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PT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92A9864B-4D40-0E52-40A1-E60B12330ACF}"/>
              </a:ext>
            </a:extLst>
          </p:cNvPr>
          <p:cNvSpPr txBox="1"/>
          <p:nvPr/>
        </p:nvSpPr>
        <p:spPr>
          <a:xfrm>
            <a:off x="959944" y="3798405"/>
            <a:ext cx="3909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SO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PT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8CDF6941-5297-9F18-9A1A-ACC1BD8A8B9F}"/>
              </a:ext>
            </a:extLst>
          </p:cNvPr>
          <p:cNvSpPr txBox="1"/>
          <p:nvPr/>
        </p:nvSpPr>
        <p:spPr>
          <a:xfrm>
            <a:off x="10461952" y="4830706"/>
            <a:ext cx="38985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BO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PT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BE141191-26BB-41AA-25A7-ABDCA25C7DF2}"/>
              </a:ext>
            </a:extLst>
          </p:cNvPr>
          <p:cNvSpPr txBox="1"/>
          <p:nvPr/>
        </p:nvSpPr>
        <p:spPr>
          <a:xfrm>
            <a:off x="5725696" y="4227275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VPLS</a:t>
            </a:r>
          </a:p>
          <a:p>
            <a:pPr algn="ctr"/>
            <a:r>
              <a:rPr lang="en-US" sz="1200" b="1" dirty="0">
                <a:solidFill>
                  <a:srgbClr val="7030A0"/>
                </a:solidFill>
              </a:rPr>
              <a:t>VPN ID202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6E49148D-243A-8825-C707-104D9CD98B59}"/>
              </a:ext>
            </a:extLst>
          </p:cNvPr>
          <p:cNvSpPr txBox="1"/>
          <p:nvPr/>
        </p:nvSpPr>
        <p:spPr>
          <a:xfrm>
            <a:off x="5721694" y="2441591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VPLS</a:t>
            </a:r>
          </a:p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VPN ID101</a:t>
            </a:r>
          </a:p>
        </p:txBody>
      </p:sp>
    </p:spTree>
    <p:extLst>
      <p:ext uri="{BB962C8B-B14F-4D97-AF65-F5344CB8AC3E}">
        <p14:creationId xmlns:p14="http://schemas.microsoft.com/office/powerpoint/2010/main" val="322302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555F1-2D9C-6BC8-47DC-2A71D9E8C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0A39559-7E0B-6ABB-2D7E-BFE98D0B3EC7}"/>
              </a:ext>
            </a:extLst>
          </p:cNvPr>
          <p:cNvSpPr/>
          <p:nvPr/>
        </p:nvSpPr>
        <p:spPr>
          <a:xfrm>
            <a:off x="2762865" y="671097"/>
            <a:ext cx="6834310" cy="11282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01CB56D8-52ED-5C54-F2C6-78380E56402B}"/>
              </a:ext>
            </a:extLst>
          </p:cNvPr>
          <p:cNvSpPr/>
          <p:nvPr/>
        </p:nvSpPr>
        <p:spPr>
          <a:xfrm>
            <a:off x="1420607" y="1891206"/>
            <a:ext cx="9542361" cy="28784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22768629-7691-DCE7-0185-787E160B6BFF}"/>
              </a:ext>
            </a:extLst>
          </p:cNvPr>
          <p:cNvSpPr/>
          <p:nvPr/>
        </p:nvSpPr>
        <p:spPr>
          <a:xfrm>
            <a:off x="2762865" y="4850052"/>
            <a:ext cx="6834310" cy="13245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10B749-C4A0-EED5-675F-2F4A415FCD4A}"/>
              </a:ext>
            </a:extLst>
          </p:cNvPr>
          <p:cNvGrpSpPr/>
          <p:nvPr/>
        </p:nvGrpSpPr>
        <p:grpSpPr>
          <a:xfrm rot="16200000">
            <a:off x="3900894" y="5250314"/>
            <a:ext cx="150786" cy="259976"/>
            <a:chOff x="2223247" y="3429000"/>
            <a:chExt cx="150786" cy="259976"/>
          </a:xfrm>
        </p:grpSpPr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EFBD5226-1A86-79DC-35BE-7C657B43B74A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E428A479-4A09-AD63-C93F-BDDDDDBCC949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265A99CF-79A2-8F6F-115E-2C6348451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555" y="5213102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8">
            <a:extLst>
              <a:ext uri="{FF2B5EF4-FFF2-40B4-BE49-F238E27FC236}">
                <a16:creationId xmlns:a16="http://schemas.microsoft.com/office/drawing/2014/main" id="{40C11033-5808-4047-771C-11A19AB45203}"/>
              </a:ext>
            </a:extLst>
          </p:cNvPr>
          <p:cNvSpPr/>
          <p:nvPr/>
        </p:nvSpPr>
        <p:spPr>
          <a:xfrm>
            <a:off x="5158151" y="5432546"/>
            <a:ext cx="1994382" cy="602396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1E99-61E6-DCE2-21AE-B626DAF0C2AD}"/>
              </a:ext>
            </a:extLst>
          </p:cNvPr>
          <p:cNvSpPr txBox="1"/>
          <p:nvPr/>
        </p:nvSpPr>
        <p:spPr>
          <a:xfrm>
            <a:off x="4326870" y="4897957"/>
            <a:ext cx="72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L</a:t>
            </a:r>
          </a:p>
        </p:txBody>
      </p:sp>
      <p:pic>
        <p:nvPicPr>
          <p:cNvPr id="1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8A2DC193-3C8C-4403-DBBA-9CA0EF912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874" y="5213102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6491AC-78CA-2C23-B769-803ED8FCE22C}"/>
              </a:ext>
            </a:extLst>
          </p:cNvPr>
          <p:cNvSpPr txBox="1"/>
          <p:nvPr/>
        </p:nvSpPr>
        <p:spPr>
          <a:xfrm>
            <a:off x="7202471" y="4880531"/>
            <a:ext cx="77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64BB08-3F36-0929-1A69-37BE162F511D}"/>
              </a:ext>
            </a:extLst>
          </p:cNvPr>
          <p:cNvCxnSpPr>
            <a:cxnSpLocks/>
          </p:cNvCxnSpPr>
          <p:nvPr/>
        </p:nvCxnSpPr>
        <p:spPr>
          <a:xfrm>
            <a:off x="4496026" y="5727204"/>
            <a:ext cx="32560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E12A9F7-0C6F-8C6B-4008-87C3AC3B890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668438" y="5546867"/>
            <a:ext cx="0" cy="1803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F721FC0-EED9-B1EA-B251-A3BF7012C386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590757" y="5546867"/>
            <a:ext cx="0" cy="1803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52F78D5-A162-C918-8E04-D8240C5FC684}"/>
              </a:ext>
            </a:extLst>
          </p:cNvPr>
          <p:cNvGrpSpPr/>
          <p:nvPr/>
        </p:nvGrpSpPr>
        <p:grpSpPr>
          <a:xfrm rot="5400000">
            <a:off x="8195811" y="5250314"/>
            <a:ext cx="150786" cy="259976"/>
            <a:chOff x="2223247" y="3429000"/>
            <a:chExt cx="150786" cy="259976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5A8AFAE4-CBA7-10D4-3D3C-258E8747E1EC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87E98EA1-5B6A-0AA7-DA36-3EC50C3A66F3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20035D4-608F-6DD5-0D83-C8B3B0D876C7}"/>
              </a:ext>
            </a:extLst>
          </p:cNvPr>
          <p:cNvGrpSpPr/>
          <p:nvPr/>
        </p:nvGrpSpPr>
        <p:grpSpPr>
          <a:xfrm>
            <a:off x="2970920" y="3692753"/>
            <a:ext cx="574179" cy="894708"/>
            <a:chOff x="2921918" y="3921357"/>
            <a:chExt cx="574179" cy="894708"/>
          </a:xfrm>
        </p:grpSpPr>
        <p:pic>
          <p:nvPicPr>
            <p:cNvPr id="34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B8FF0443-37FC-71F1-29EE-E5B0490996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Donut 34">
              <a:extLst>
                <a:ext uri="{FF2B5EF4-FFF2-40B4-BE49-F238E27FC236}">
                  <a16:creationId xmlns:a16="http://schemas.microsoft.com/office/drawing/2014/main" id="{C985782D-281F-5737-4447-9AB89118395F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253E9BC-E259-1E5C-7C5E-FAC0DCB4FCDB}"/>
              </a:ext>
            </a:extLst>
          </p:cNvPr>
          <p:cNvCxnSpPr>
            <a:stCxn id="5" idx="0"/>
            <a:endCxn id="7" idx="1"/>
          </p:cNvCxnSpPr>
          <p:nvPr/>
        </p:nvCxnSpPr>
        <p:spPr>
          <a:xfrm flipV="1">
            <a:off x="4106275" y="5379985"/>
            <a:ext cx="395280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91D9847-1987-33FD-FDA6-46054DF77B77}"/>
              </a:ext>
            </a:extLst>
          </p:cNvPr>
          <p:cNvCxnSpPr>
            <a:stCxn id="33" idx="0"/>
            <a:endCxn id="11" idx="3"/>
          </p:cNvCxnSpPr>
          <p:nvPr/>
        </p:nvCxnSpPr>
        <p:spPr>
          <a:xfrm flipH="1" flipV="1">
            <a:off x="7757639" y="5379985"/>
            <a:ext cx="383577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3D7AC0-CE38-03BB-5A25-9B86B41DFA98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3257063" y="4587461"/>
            <a:ext cx="0" cy="79252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E8A84F6-4200-05E2-238A-02B2132F054D}"/>
              </a:ext>
            </a:extLst>
          </p:cNvPr>
          <p:cNvSpPr txBox="1"/>
          <p:nvPr/>
        </p:nvSpPr>
        <p:spPr>
          <a:xfrm>
            <a:off x="5664662" y="5507574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L2 VPN Circuit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EE39AF-D053-EC57-2191-9E0C3236AEA7}"/>
              </a:ext>
            </a:extLst>
          </p:cNvPr>
          <p:cNvSpPr txBox="1"/>
          <p:nvPr/>
        </p:nvSpPr>
        <p:spPr>
          <a:xfrm>
            <a:off x="5582908" y="5754200"/>
            <a:ext cx="1144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 L3 VPN Circuit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89E6A47-E231-9E8B-9480-26C1859267B5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3257063" y="5380302"/>
            <a:ext cx="5892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5462F8E-F31F-0AFB-0F54-0B5A054B3E8B}"/>
              </a:ext>
            </a:extLst>
          </p:cNvPr>
          <p:cNvGrpSpPr/>
          <p:nvPr/>
        </p:nvGrpSpPr>
        <p:grpSpPr>
          <a:xfrm rot="16200000">
            <a:off x="3904328" y="1091524"/>
            <a:ext cx="150786" cy="259976"/>
            <a:chOff x="2223247" y="3429000"/>
            <a:chExt cx="150786" cy="259976"/>
          </a:xfrm>
        </p:grpSpPr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57A8B9E6-8ED0-EC4D-323F-66D082AC96E6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8A7A9198-FACE-B5CF-DAB7-3483D37BD994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62AF636C-F14F-65D0-5335-D6B7BE8DF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026" y="1054312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loud 61">
            <a:extLst>
              <a:ext uri="{FF2B5EF4-FFF2-40B4-BE49-F238E27FC236}">
                <a16:creationId xmlns:a16="http://schemas.microsoft.com/office/drawing/2014/main" id="{BB4E92BF-696D-076D-696E-EB9234A5D2EA}"/>
              </a:ext>
            </a:extLst>
          </p:cNvPr>
          <p:cNvSpPr/>
          <p:nvPr/>
        </p:nvSpPr>
        <p:spPr>
          <a:xfrm>
            <a:off x="5132726" y="798167"/>
            <a:ext cx="1994382" cy="846054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C87B15A8-B9B0-F7C5-8424-74615AC29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45" y="1054312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ED01757-8173-2AF4-BB21-857140250D7C}"/>
              </a:ext>
            </a:extLst>
          </p:cNvPr>
          <p:cNvGrpSpPr/>
          <p:nvPr/>
        </p:nvGrpSpPr>
        <p:grpSpPr>
          <a:xfrm rot="5400000">
            <a:off x="8190285" y="1091524"/>
            <a:ext cx="150786" cy="259976"/>
            <a:chOff x="2223247" y="3429000"/>
            <a:chExt cx="150786" cy="259976"/>
          </a:xfrm>
        </p:grpSpPr>
        <p:sp>
          <p:nvSpPr>
            <p:cNvPr id="70" name="Triangle 69">
              <a:extLst>
                <a:ext uri="{FF2B5EF4-FFF2-40B4-BE49-F238E27FC236}">
                  <a16:creationId xmlns:a16="http://schemas.microsoft.com/office/drawing/2014/main" id="{C443F575-C42E-0F17-0E71-8F8F7DDFA834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riangle 70">
              <a:extLst>
                <a:ext uri="{FF2B5EF4-FFF2-40B4-BE49-F238E27FC236}">
                  <a16:creationId xmlns:a16="http://schemas.microsoft.com/office/drawing/2014/main" id="{E29AF10E-CFE9-17ED-2876-8D9FD2BD575A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E19F97F-95A9-0B90-EE0F-D2278D938EE3}"/>
              </a:ext>
            </a:extLst>
          </p:cNvPr>
          <p:cNvCxnSpPr>
            <a:stCxn id="60" idx="0"/>
            <a:endCxn id="61" idx="1"/>
          </p:cNvCxnSpPr>
          <p:nvPr/>
        </p:nvCxnSpPr>
        <p:spPr>
          <a:xfrm flipV="1">
            <a:off x="4109709" y="1221195"/>
            <a:ext cx="386317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7A1F0E-DE28-7064-68E6-D6371B5A8A2D}"/>
              </a:ext>
            </a:extLst>
          </p:cNvPr>
          <p:cNvCxnSpPr>
            <a:stCxn id="71" idx="0"/>
            <a:endCxn id="64" idx="3"/>
          </p:cNvCxnSpPr>
          <p:nvPr/>
        </p:nvCxnSpPr>
        <p:spPr>
          <a:xfrm flipH="1" flipV="1">
            <a:off x="7752110" y="1221195"/>
            <a:ext cx="383580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5AB3122-3099-7AA6-604A-3593D2F47FDD}"/>
              </a:ext>
            </a:extLst>
          </p:cNvPr>
          <p:cNvCxnSpPr>
            <a:stCxn id="61" idx="3"/>
            <a:endCxn id="64" idx="1"/>
          </p:cNvCxnSpPr>
          <p:nvPr/>
        </p:nvCxnSpPr>
        <p:spPr>
          <a:xfrm>
            <a:off x="4829791" y="1221195"/>
            <a:ext cx="2588554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11" descr="C:\Users\ecoffey\AppData\Local\Temp\Rar$DRa0.572\30070_Device_satellite_default_64.png">
            <a:extLst>
              <a:ext uri="{FF2B5EF4-FFF2-40B4-BE49-F238E27FC236}">
                <a16:creationId xmlns:a16="http://schemas.microsoft.com/office/drawing/2014/main" id="{96080D34-6AB4-8D67-5962-04EDC27A8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886077" y="97735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E1F1B1BE-BAC8-BBDD-F64D-B2030B7C9F2D}"/>
              </a:ext>
            </a:extLst>
          </p:cNvPr>
          <p:cNvSpPr txBox="1"/>
          <p:nvPr/>
        </p:nvSpPr>
        <p:spPr>
          <a:xfrm>
            <a:off x="5615081" y="1302749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Non-Terrestrial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6D91C64-8FF6-45D5-960E-1284CE35EBB5}"/>
              </a:ext>
            </a:extLst>
          </p:cNvPr>
          <p:cNvSpPr txBox="1"/>
          <p:nvPr/>
        </p:nvSpPr>
        <p:spPr>
          <a:xfrm>
            <a:off x="3244045" y="4585062"/>
            <a:ext cx="744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WAN0-EN1A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134F68-B28D-B2F6-AB1E-3314E0D4AEE2}"/>
              </a:ext>
            </a:extLst>
          </p:cNvPr>
          <p:cNvSpPr txBox="1"/>
          <p:nvPr/>
        </p:nvSpPr>
        <p:spPr>
          <a:xfrm>
            <a:off x="3244045" y="2002467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WAN0-EN1B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86A31ED-5F36-D552-5F4C-38EC8CE79F1A}"/>
              </a:ext>
            </a:extLst>
          </p:cNvPr>
          <p:cNvGrpSpPr/>
          <p:nvPr/>
        </p:nvGrpSpPr>
        <p:grpSpPr>
          <a:xfrm>
            <a:off x="8678800" y="3692753"/>
            <a:ext cx="574179" cy="894708"/>
            <a:chOff x="8629798" y="3921357"/>
            <a:chExt cx="574179" cy="894708"/>
          </a:xfrm>
        </p:grpSpPr>
        <p:pic>
          <p:nvPicPr>
            <p:cNvPr id="88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701A6D8C-3E69-66CE-497C-E5DB13E372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210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Donut 88">
              <a:extLst>
                <a:ext uri="{FF2B5EF4-FFF2-40B4-BE49-F238E27FC236}">
                  <a16:creationId xmlns:a16="http://schemas.microsoft.com/office/drawing/2014/main" id="{42C08647-1044-4060-10C8-00222E98D290}"/>
                </a:ext>
              </a:extLst>
            </p:cNvPr>
            <p:cNvSpPr/>
            <p:nvPr/>
          </p:nvSpPr>
          <p:spPr>
            <a:xfrm>
              <a:off x="862979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C3CBB4A-8960-08C1-B6A4-F285C469AAE0}"/>
              </a:ext>
            </a:extLst>
          </p:cNvPr>
          <p:cNvCxnSpPr>
            <a:cxnSpLocks/>
          </p:cNvCxnSpPr>
          <p:nvPr/>
        </p:nvCxnSpPr>
        <p:spPr>
          <a:xfrm>
            <a:off x="8964943" y="4587461"/>
            <a:ext cx="0" cy="79252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C9C3C81-B794-5F6A-9A34-4102C3009B59}"/>
              </a:ext>
            </a:extLst>
          </p:cNvPr>
          <p:cNvCxnSpPr>
            <a:cxnSpLocks/>
            <a:stCxn id="32" idx="0"/>
          </p:cNvCxnSpPr>
          <p:nvPr/>
        </p:nvCxnSpPr>
        <p:spPr>
          <a:xfrm>
            <a:off x="8401192" y="5380302"/>
            <a:ext cx="563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3E3FF2A-0917-56DE-A246-D4E59838C7CF}"/>
              </a:ext>
            </a:extLst>
          </p:cNvPr>
          <p:cNvSpPr txBox="1"/>
          <p:nvPr/>
        </p:nvSpPr>
        <p:spPr>
          <a:xfrm>
            <a:off x="8214253" y="4566814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WAN0 –EN2A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B5D7831-8EDE-7C55-22E7-F11D45FF8C24}"/>
              </a:ext>
            </a:extLst>
          </p:cNvPr>
          <p:cNvSpPr txBox="1"/>
          <p:nvPr/>
        </p:nvSpPr>
        <p:spPr>
          <a:xfrm>
            <a:off x="8219226" y="2002467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WAN0-EN2B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3932916-EDC4-8C7C-CA03-9F93D9D5EDD4}"/>
              </a:ext>
            </a:extLst>
          </p:cNvPr>
          <p:cNvGrpSpPr/>
          <p:nvPr/>
        </p:nvGrpSpPr>
        <p:grpSpPr>
          <a:xfrm>
            <a:off x="11428578" y="3246940"/>
            <a:ext cx="353961" cy="353961"/>
            <a:chOff x="1720645" y="5653549"/>
            <a:chExt cx="353961" cy="353961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7A03A92-C8EF-949F-D9DC-390CA6534DFD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AA41563-DF9F-0FF3-9186-8A1F0B68726F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1E682B9-FA5A-88CD-1A19-D95A663D955E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C6AE6A4-4750-C492-CB93-ACFB348B1636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447C298-9392-659C-ACC5-C366FFBB4921}"/>
              </a:ext>
            </a:extLst>
          </p:cNvPr>
          <p:cNvGrpSpPr/>
          <p:nvPr/>
        </p:nvGrpSpPr>
        <p:grpSpPr>
          <a:xfrm>
            <a:off x="3402113" y="3668953"/>
            <a:ext cx="5432301" cy="337872"/>
            <a:chOff x="2390967" y="5612214"/>
            <a:chExt cx="6716741" cy="337872"/>
          </a:xfrm>
        </p:grpSpPr>
        <p:sp>
          <p:nvSpPr>
            <p:cNvPr id="109" name="Donut 108">
              <a:extLst>
                <a:ext uri="{FF2B5EF4-FFF2-40B4-BE49-F238E27FC236}">
                  <a16:creationId xmlns:a16="http://schemas.microsoft.com/office/drawing/2014/main" id="{CFD3E54F-9958-9B33-1030-A20AE90E71FC}"/>
                </a:ext>
              </a:extLst>
            </p:cNvPr>
            <p:cNvSpPr/>
            <p:nvPr/>
          </p:nvSpPr>
          <p:spPr>
            <a:xfrm>
              <a:off x="2390967" y="5612214"/>
              <a:ext cx="160986" cy="337872"/>
            </a:xfrm>
            <a:prstGeom prst="donut">
              <a:avLst>
                <a:gd name="adj" fmla="val 12423"/>
              </a:avLst>
            </a:prstGeom>
            <a:solidFill>
              <a:srgbClr val="00FA00"/>
            </a:solidFill>
            <a:ln w="6350">
              <a:solidFill>
                <a:srgbClr val="008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Donut 109">
              <a:extLst>
                <a:ext uri="{FF2B5EF4-FFF2-40B4-BE49-F238E27FC236}">
                  <a16:creationId xmlns:a16="http://schemas.microsoft.com/office/drawing/2014/main" id="{38B8FAFD-BA9E-175A-1A9A-F9E8953CFD66}"/>
                </a:ext>
              </a:extLst>
            </p:cNvPr>
            <p:cNvSpPr/>
            <p:nvPr/>
          </p:nvSpPr>
          <p:spPr>
            <a:xfrm>
              <a:off x="8946722" y="5612214"/>
              <a:ext cx="160986" cy="337872"/>
            </a:xfrm>
            <a:prstGeom prst="donut">
              <a:avLst>
                <a:gd name="adj" fmla="val 12423"/>
              </a:avLst>
            </a:prstGeom>
            <a:solidFill>
              <a:srgbClr val="00FA00"/>
            </a:solidFill>
            <a:ln w="6350">
              <a:solidFill>
                <a:srgbClr val="008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3071DF7-4F53-8C07-3432-F8E5BD84CE2E}"/>
                </a:ext>
              </a:extLst>
            </p:cNvPr>
            <p:cNvCxnSpPr>
              <a:stCxn id="109" idx="0"/>
            </p:cNvCxnSpPr>
            <p:nvPr/>
          </p:nvCxnSpPr>
          <p:spPr>
            <a:xfrm>
              <a:off x="2471460" y="5612214"/>
              <a:ext cx="6587677" cy="0"/>
            </a:xfrm>
            <a:prstGeom prst="line">
              <a:avLst/>
            </a:prstGeom>
            <a:ln>
              <a:solidFill>
                <a:srgbClr val="008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F144A92-BAF4-3608-42BD-C9D252BA5A2B}"/>
                </a:ext>
              </a:extLst>
            </p:cNvPr>
            <p:cNvCxnSpPr/>
            <p:nvPr/>
          </p:nvCxnSpPr>
          <p:spPr>
            <a:xfrm>
              <a:off x="2471460" y="5950086"/>
              <a:ext cx="6587677" cy="0"/>
            </a:xfrm>
            <a:prstGeom prst="line">
              <a:avLst/>
            </a:prstGeom>
            <a:ln>
              <a:solidFill>
                <a:srgbClr val="008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BC772AC-DEC8-DB16-F879-BF2595C9AC12}"/>
                </a:ext>
              </a:extLst>
            </p:cNvPr>
            <p:cNvSpPr/>
            <p:nvPr/>
          </p:nvSpPr>
          <p:spPr>
            <a:xfrm>
              <a:off x="2551953" y="5630504"/>
              <a:ext cx="6394769" cy="298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019CB6-5901-EFEB-D67A-CC03863C1189}"/>
              </a:ext>
            </a:extLst>
          </p:cNvPr>
          <p:cNvGrpSpPr/>
          <p:nvPr/>
        </p:nvGrpSpPr>
        <p:grpSpPr>
          <a:xfrm>
            <a:off x="543883" y="3246600"/>
            <a:ext cx="353961" cy="353961"/>
            <a:chOff x="1720645" y="5653549"/>
            <a:chExt cx="353961" cy="35396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543CD6-CEEB-BB09-8C21-32159F576C27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5939BB5-7FBC-9487-6469-C09FC46BF490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16148B-FE19-87A2-8822-D41C2422D936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822466-910C-6CCF-07AF-A364A54D997E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9741577-2854-08F2-5B65-3B7D84998F79}"/>
              </a:ext>
            </a:extLst>
          </p:cNvPr>
          <p:cNvGrpSpPr/>
          <p:nvPr/>
        </p:nvGrpSpPr>
        <p:grpSpPr>
          <a:xfrm>
            <a:off x="2970920" y="2260081"/>
            <a:ext cx="574179" cy="857434"/>
            <a:chOff x="2921918" y="2883137"/>
            <a:chExt cx="574179" cy="857434"/>
          </a:xfrm>
        </p:grpSpPr>
        <p:pic>
          <p:nvPicPr>
            <p:cNvPr id="36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97536C8E-23BC-6135-55E4-1C29D09F5E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2883137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Donut 37">
              <a:extLst>
                <a:ext uri="{FF2B5EF4-FFF2-40B4-BE49-F238E27FC236}">
                  <a16:creationId xmlns:a16="http://schemas.microsoft.com/office/drawing/2014/main" id="{3476F8BD-6FC4-0918-2407-59A63FD546DF}"/>
                </a:ext>
              </a:extLst>
            </p:cNvPr>
            <p:cNvSpPr/>
            <p:nvPr/>
          </p:nvSpPr>
          <p:spPr>
            <a:xfrm>
              <a:off x="2921918" y="3166392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D0353DB-64C3-8863-82AA-800A760A045F}"/>
              </a:ext>
            </a:extLst>
          </p:cNvPr>
          <p:cNvSpPr txBox="1"/>
          <p:nvPr/>
        </p:nvSpPr>
        <p:spPr>
          <a:xfrm>
            <a:off x="5635501" y="2503731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Non-Terrestrial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85A0DA-74CF-753F-84F5-04FD53CBE727}"/>
              </a:ext>
            </a:extLst>
          </p:cNvPr>
          <p:cNvGrpSpPr/>
          <p:nvPr/>
        </p:nvGrpSpPr>
        <p:grpSpPr>
          <a:xfrm>
            <a:off x="8678800" y="2260081"/>
            <a:ext cx="574179" cy="857434"/>
            <a:chOff x="8629798" y="2883137"/>
            <a:chExt cx="574179" cy="857434"/>
          </a:xfrm>
        </p:grpSpPr>
        <p:pic>
          <p:nvPicPr>
            <p:cNvPr id="50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88DEAF26-A48B-A991-70A8-9D22DFB16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2101" y="2883137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Donut 53">
              <a:extLst>
                <a:ext uri="{FF2B5EF4-FFF2-40B4-BE49-F238E27FC236}">
                  <a16:creationId xmlns:a16="http://schemas.microsoft.com/office/drawing/2014/main" id="{D0DF87B8-24FC-37A6-0073-70A208E2D6A4}"/>
                </a:ext>
              </a:extLst>
            </p:cNvPr>
            <p:cNvSpPr/>
            <p:nvPr/>
          </p:nvSpPr>
          <p:spPr>
            <a:xfrm>
              <a:off x="8629798" y="3166392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0900CD3-CA32-FCDD-9148-4733FCCF7C7D}"/>
              </a:ext>
            </a:extLst>
          </p:cNvPr>
          <p:cNvGrpSpPr/>
          <p:nvPr/>
        </p:nvGrpSpPr>
        <p:grpSpPr>
          <a:xfrm>
            <a:off x="3402113" y="2519536"/>
            <a:ext cx="5432301" cy="337872"/>
            <a:chOff x="2390967" y="5612214"/>
            <a:chExt cx="6716741" cy="337872"/>
          </a:xfrm>
        </p:grpSpPr>
        <p:sp>
          <p:nvSpPr>
            <p:cNvPr id="57" name="Donut 56">
              <a:extLst>
                <a:ext uri="{FF2B5EF4-FFF2-40B4-BE49-F238E27FC236}">
                  <a16:creationId xmlns:a16="http://schemas.microsoft.com/office/drawing/2014/main" id="{40FD4A58-29BE-7BBF-E3B7-C5B542B449B9}"/>
                </a:ext>
              </a:extLst>
            </p:cNvPr>
            <p:cNvSpPr/>
            <p:nvPr/>
          </p:nvSpPr>
          <p:spPr>
            <a:xfrm>
              <a:off x="2390967" y="5612214"/>
              <a:ext cx="160986" cy="337872"/>
            </a:xfrm>
            <a:prstGeom prst="donut">
              <a:avLst>
                <a:gd name="adj" fmla="val 12423"/>
              </a:avLst>
            </a:prstGeom>
            <a:solidFill>
              <a:srgbClr val="00FA00"/>
            </a:solidFill>
            <a:ln w="6350">
              <a:solidFill>
                <a:srgbClr val="008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Donut 62">
              <a:extLst>
                <a:ext uri="{FF2B5EF4-FFF2-40B4-BE49-F238E27FC236}">
                  <a16:creationId xmlns:a16="http://schemas.microsoft.com/office/drawing/2014/main" id="{915AA5C7-D0FB-638B-9EEE-E5303377B877}"/>
                </a:ext>
              </a:extLst>
            </p:cNvPr>
            <p:cNvSpPr/>
            <p:nvPr/>
          </p:nvSpPr>
          <p:spPr>
            <a:xfrm>
              <a:off x="8946722" y="5612214"/>
              <a:ext cx="160986" cy="337872"/>
            </a:xfrm>
            <a:prstGeom prst="donut">
              <a:avLst>
                <a:gd name="adj" fmla="val 12423"/>
              </a:avLst>
            </a:prstGeom>
            <a:solidFill>
              <a:srgbClr val="00FA00"/>
            </a:solidFill>
            <a:ln w="6350">
              <a:solidFill>
                <a:srgbClr val="008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FD24EA3-11BC-7148-43CC-007C0A165444}"/>
                </a:ext>
              </a:extLst>
            </p:cNvPr>
            <p:cNvCxnSpPr>
              <a:stCxn id="57" idx="0"/>
            </p:cNvCxnSpPr>
            <p:nvPr/>
          </p:nvCxnSpPr>
          <p:spPr>
            <a:xfrm>
              <a:off x="2471460" y="5612214"/>
              <a:ext cx="6587677" cy="0"/>
            </a:xfrm>
            <a:prstGeom prst="line">
              <a:avLst/>
            </a:prstGeom>
            <a:ln>
              <a:solidFill>
                <a:srgbClr val="008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3497E0F-DC9D-ADF0-6E34-EDFEF8B55FB9}"/>
                </a:ext>
              </a:extLst>
            </p:cNvPr>
            <p:cNvCxnSpPr/>
            <p:nvPr/>
          </p:nvCxnSpPr>
          <p:spPr>
            <a:xfrm>
              <a:off x="2471460" y="5950086"/>
              <a:ext cx="6587677" cy="0"/>
            </a:xfrm>
            <a:prstGeom prst="line">
              <a:avLst/>
            </a:prstGeom>
            <a:ln>
              <a:solidFill>
                <a:srgbClr val="008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AB0D549-3755-3F54-8F38-84F0BBA826A3}"/>
                </a:ext>
              </a:extLst>
            </p:cNvPr>
            <p:cNvSpPr/>
            <p:nvPr/>
          </p:nvSpPr>
          <p:spPr>
            <a:xfrm>
              <a:off x="2551953" y="5630504"/>
              <a:ext cx="6394769" cy="298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C97D764-BE0E-E263-5A6E-BF546CB073BA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3257063" y="1221195"/>
            <a:ext cx="0" cy="103888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D76279C-2A2B-292B-74D7-AC3CAD091C0B}"/>
              </a:ext>
            </a:extLst>
          </p:cNvPr>
          <p:cNvCxnSpPr>
            <a:cxnSpLocks/>
          </p:cNvCxnSpPr>
          <p:nvPr/>
        </p:nvCxnSpPr>
        <p:spPr>
          <a:xfrm flipH="1">
            <a:off x="3264235" y="1221381"/>
            <a:ext cx="5892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3177FDD-B1B5-1A4E-A7F1-C1415433C57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964943" y="1221195"/>
            <a:ext cx="0" cy="103888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D585C09-1AE6-D944-7A66-BA9DE325FD1C}"/>
              </a:ext>
            </a:extLst>
          </p:cNvPr>
          <p:cNvCxnSpPr>
            <a:cxnSpLocks/>
          </p:cNvCxnSpPr>
          <p:nvPr/>
        </p:nvCxnSpPr>
        <p:spPr>
          <a:xfrm>
            <a:off x="8422713" y="1227154"/>
            <a:ext cx="563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4D3672F-D39C-8CDE-E0E5-A5C870E2EB55}"/>
              </a:ext>
            </a:extLst>
          </p:cNvPr>
          <p:cNvGrpSpPr/>
          <p:nvPr/>
        </p:nvGrpSpPr>
        <p:grpSpPr>
          <a:xfrm>
            <a:off x="1835497" y="3203860"/>
            <a:ext cx="565387" cy="436912"/>
            <a:chOff x="106597" y="6098443"/>
            <a:chExt cx="565387" cy="436912"/>
          </a:xfrm>
        </p:grpSpPr>
        <p:sp>
          <p:nvSpPr>
            <p:cNvPr id="134" name="Can 133">
              <a:extLst>
                <a:ext uri="{FF2B5EF4-FFF2-40B4-BE49-F238E27FC236}">
                  <a16:creationId xmlns:a16="http://schemas.microsoft.com/office/drawing/2014/main" id="{7CC465AB-4C78-35B6-3589-21819291D575}"/>
                </a:ext>
              </a:extLst>
            </p:cNvPr>
            <p:cNvSpPr/>
            <p:nvPr/>
          </p:nvSpPr>
          <p:spPr>
            <a:xfrm>
              <a:off x="106597" y="6098443"/>
              <a:ext cx="565387" cy="436912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rgbClr val="00FA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14716051-3E3D-14E7-E122-CAA7E7FD8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931" y="6241724"/>
              <a:ext cx="253495" cy="253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B335D40-691D-B265-FF57-CD03006665F4}"/>
              </a:ext>
            </a:extLst>
          </p:cNvPr>
          <p:cNvCxnSpPr>
            <a:cxnSpLocks/>
          </p:cNvCxnSpPr>
          <p:nvPr/>
        </p:nvCxnSpPr>
        <p:spPr>
          <a:xfrm>
            <a:off x="2658852" y="2503731"/>
            <a:ext cx="0" cy="1839700"/>
          </a:xfrm>
          <a:prstGeom prst="line">
            <a:avLst/>
          </a:prstGeom>
          <a:ln w="50800">
            <a:solidFill>
              <a:srgbClr val="00B050"/>
            </a:solidFill>
            <a:prstDash val="sysDash"/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CE2D91B2-56A7-45FA-0E9B-073FA378A6BA}"/>
              </a:ext>
            </a:extLst>
          </p:cNvPr>
          <p:cNvCxnSpPr/>
          <p:nvPr/>
        </p:nvCxnSpPr>
        <p:spPr>
          <a:xfrm>
            <a:off x="2658852" y="4343431"/>
            <a:ext cx="357636" cy="0"/>
          </a:xfrm>
          <a:prstGeom prst="line">
            <a:avLst/>
          </a:prstGeom>
          <a:ln w="38100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CE3BF1D-607C-6A24-2C7D-57CBEBA45F67}"/>
              </a:ext>
            </a:extLst>
          </p:cNvPr>
          <p:cNvCxnSpPr/>
          <p:nvPr/>
        </p:nvCxnSpPr>
        <p:spPr>
          <a:xfrm>
            <a:off x="2658852" y="2503762"/>
            <a:ext cx="357636" cy="0"/>
          </a:xfrm>
          <a:prstGeom prst="line">
            <a:avLst/>
          </a:prstGeom>
          <a:ln w="38100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095F1699-E5E8-57D1-08B7-B71DBA80E6DF}"/>
              </a:ext>
            </a:extLst>
          </p:cNvPr>
          <p:cNvSpPr txBox="1"/>
          <p:nvPr/>
        </p:nvSpPr>
        <p:spPr>
          <a:xfrm>
            <a:off x="2644599" y="333044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FHRP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F8DF94D-85F3-5B6C-1B9C-7ADE6E6794E5}"/>
              </a:ext>
            </a:extLst>
          </p:cNvPr>
          <p:cNvCxnSpPr/>
          <p:nvPr/>
        </p:nvCxnSpPr>
        <p:spPr>
          <a:xfrm>
            <a:off x="2301216" y="3463792"/>
            <a:ext cx="357636" cy="0"/>
          </a:xfrm>
          <a:prstGeom prst="line">
            <a:avLst/>
          </a:prstGeom>
          <a:ln w="38100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118A051C-2EA3-4241-5EAF-208268ED0D97}"/>
              </a:ext>
            </a:extLst>
          </p:cNvPr>
          <p:cNvSpPr txBox="1"/>
          <p:nvPr/>
        </p:nvSpPr>
        <p:spPr>
          <a:xfrm>
            <a:off x="1550856" y="282344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Virtual Gateway</a:t>
            </a:r>
          </a:p>
          <a:p>
            <a:pPr algn="ctr"/>
            <a:r>
              <a:rPr lang="en-US" sz="1000" b="1" dirty="0"/>
              <a:t>“Always Up”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04F5FC7-C717-6DB3-F3AC-4323F245B911}"/>
              </a:ext>
            </a:extLst>
          </p:cNvPr>
          <p:cNvSpPr txBox="1"/>
          <p:nvPr/>
        </p:nvSpPr>
        <p:spPr>
          <a:xfrm>
            <a:off x="1840666" y="3704035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VRRP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02CED2E-8BDA-97D4-94A0-BE603EC4F998}"/>
              </a:ext>
            </a:extLst>
          </p:cNvPr>
          <p:cNvSpPr txBox="1"/>
          <p:nvPr/>
        </p:nvSpPr>
        <p:spPr>
          <a:xfrm>
            <a:off x="2254314" y="2160088"/>
            <a:ext cx="816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Stand-By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11C57B0-716F-6DA4-5DBC-140A2BBDEB84}"/>
              </a:ext>
            </a:extLst>
          </p:cNvPr>
          <p:cNvSpPr txBox="1"/>
          <p:nvPr/>
        </p:nvSpPr>
        <p:spPr>
          <a:xfrm>
            <a:off x="2274540" y="4371345"/>
            <a:ext cx="772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ACTIVE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786D11E-95C4-32CA-C737-0D6BD588631D}"/>
              </a:ext>
            </a:extLst>
          </p:cNvPr>
          <p:cNvSpPr txBox="1"/>
          <p:nvPr/>
        </p:nvSpPr>
        <p:spPr>
          <a:xfrm>
            <a:off x="3465431" y="4238645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EdgeNode1A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FDCD45C-C768-358C-6F1B-2FC93FA6067F}"/>
              </a:ext>
            </a:extLst>
          </p:cNvPr>
          <p:cNvSpPr txBox="1"/>
          <p:nvPr/>
        </p:nvSpPr>
        <p:spPr>
          <a:xfrm>
            <a:off x="7812998" y="4215754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EdgeNode2A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8F7F961-36D8-5151-01EB-7CB9CCE43736}"/>
              </a:ext>
            </a:extLst>
          </p:cNvPr>
          <p:cNvSpPr txBox="1"/>
          <p:nvPr/>
        </p:nvSpPr>
        <p:spPr>
          <a:xfrm>
            <a:off x="3468482" y="2267457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EdgeNode1B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29EAE56-FF23-A588-F1F9-CC1C8C0FE749}"/>
              </a:ext>
            </a:extLst>
          </p:cNvPr>
          <p:cNvGrpSpPr/>
          <p:nvPr/>
        </p:nvGrpSpPr>
        <p:grpSpPr>
          <a:xfrm>
            <a:off x="9886674" y="3205125"/>
            <a:ext cx="565387" cy="436912"/>
            <a:chOff x="106597" y="6098443"/>
            <a:chExt cx="565387" cy="436912"/>
          </a:xfrm>
        </p:grpSpPr>
        <p:sp>
          <p:nvSpPr>
            <p:cNvPr id="156" name="Can 155">
              <a:extLst>
                <a:ext uri="{FF2B5EF4-FFF2-40B4-BE49-F238E27FC236}">
                  <a16:creationId xmlns:a16="http://schemas.microsoft.com/office/drawing/2014/main" id="{9380AF62-6099-707F-2F08-DFA8D3A1B241}"/>
                </a:ext>
              </a:extLst>
            </p:cNvPr>
            <p:cNvSpPr/>
            <p:nvPr/>
          </p:nvSpPr>
          <p:spPr>
            <a:xfrm>
              <a:off x="106597" y="6098443"/>
              <a:ext cx="565387" cy="436912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rgbClr val="00FA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7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7516E5A6-8C52-DF45-83C6-11866D27FA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931" y="6241724"/>
              <a:ext cx="253495" cy="253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675632C-9A44-6100-2E9A-3E7FD2ACBCC1}"/>
              </a:ext>
            </a:extLst>
          </p:cNvPr>
          <p:cNvCxnSpPr/>
          <p:nvPr/>
        </p:nvCxnSpPr>
        <p:spPr>
          <a:xfrm>
            <a:off x="9209666" y="4343431"/>
            <a:ext cx="357636" cy="0"/>
          </a:xfrm>
          <a:prstGeom prst="line">
            <a:avLst/>
          </a:prstGeom>
          <a:ln w="38100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D0FF7FD-5B02-BC0D-A7A5-2B76CBC0F618}"/>
              </a:ext>
            </a:extLst>
          </p:cNvPr>
          <p:cNvCxnSpPr/>
          <p:nvPr/>
        </p:nvCxnSpPr>
        <p:spPr>
          <a:xfrm>
            <a:off x="9209666" y="2503762"/>
            <a:ext cx="357636" cy="0"/>
          </a:xfrm>
          <a:prstGeom prst="line">
            <a:avLst/>
          </a:prstGeom>
          <a:ln w="38100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75CD51B7-CFDC-5838-A296-BE79150280B5}"/>
              </a:ext>
            </a:extLst>
          </p:cNvPr>
          <p:cNvSpPr txBox="1"/>
          <p:nvPr/>
        </p:nvSpPr>
        <p:spPr>
          <a:xfrm>
            <a:off x="9161744" y="2160088"/>
            <a:ext cx="816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Stand-By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752F242-4AE2-427A-27FF-140FD6E522FE}"/>
              </a:ext>
            </a:extLst>
          </p:cNvPr>
          <p:cNvSpPr txBox="1"/>
          <p:nvPr/>
        </p:nvSpPr>
        <p:spPr>
          <a:xfrm>
            <a:off x="9181970" y="4371345"/>
            <a:ext cx="772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ACTIVE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11DCD43-B1DE-948D-CEAE-0DE63A92FA07}"/>
              </a:ext>
            </a:extLst>
          </p:cNvPr>
          <p:cNvCxnSpPr>
            <a:cxnSpLocks/>
          </p:cNvCxnSpPr>
          <p:nvPr/>
        </p:nvCxnSpPr>
        <p:spPr>
          <a:xfrm>
            <a:off x="9567302" y="2503731"/>
            <a:ext cx="0" cy="1839700"/>
          </a:xfrm>
          <a:prstGeom prst="line">
            <a:avLst/>
          </a:prstGeom>
          <a:ln w="50800">
            <a:solidFill>
              <a:srgbClr val="00B050"/>
            </a:solidFill>
            <a:prstDash val="sysDash"/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52F58E8-9BE5-77D2-3AE9-7F2BE44A0598}"/>
              </a:ext>
            </a:extLst>
          </p:cNvPr>
          <p:cNvCxnSpPr/>
          <p:nvPr/>
        </p:nvCxnSpPr>
        <p:spPr>
          <a:xfrm>
            <a:off x="9597174" y="3463791"/>
            <a:ext cx="357636" cy="0"/>
          </a:xfrm>
          <a:prstGeom prst="line">
            <a:avLst/>
          </a:prstGeom>
          <a:ln w="38100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5257114F-CF1D-9B1E-7EE8-5E130B786081}"/>
              </a:ext>
            </a:extLst>
          </p:cNvPr>
          <p:cNvSpPr txBox="1"/>
          <p:nvPr/>
        </p:nvSpPr>
        <p:spPr>
          <a:xfrm>
            <a:off x="8986464" y="3325292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FHRP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E741768-5A21-DC2B-D17B-CAA9A7A8122C}"/>
              </a:ext>
            </a:extLst>
          </p:cNvPr>
          <p:cNvSpPr txBox="1"/>
          <p:nvPr/>
        </p:nvSpPr>
        <p:spPr>
          <a:xfrm>
            <a:off x="9615370" y="282453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Virtual Gateway</a:t>
            </a:r>
          </a:p>
          <a:p>
            <a:pPr algn="ctr"/>
            <a:r>
              <a:rPr lang="en-US" sz="1000" b="1" dirty="0"/>
              <a:t>“Always Up”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92CF4FF-96E3-7021-B99D-1E3BDFD5D95E}"/>
              </a:ext>
            </a:extLst>
          </p:cNvPr>
          <p:cNvSpPr txBox="1"/>
          <p:nvPr/>
        </p:nvSpPr>
        <p:spPr>
          <a:xfrm>
            <a:off x="9905180" y="3705125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VRRP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37DCB6B-26BC-B3DB-E905-B321F362B172}"/>
              </a:ext>
            </a:extLst>
          </p:cNvPr>
          <p:cNvSpPr txBox="1"/>
          <p:nvPr/>
        </p:nvSpPr>
        <p:spPr>
          <a:xfrm>
            <a:off x="4340541" y="1322794"/>
            <a:ext cx="72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L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A8BADD8-725D-2A18-D367-E02DFA2A6AD4}"/>
              </a:ext>
            </a:extLst>
          </p:cNvPr>
          <p:cNvSpPr txBox="1"/>
          <p:nvPr/>
        </p:nvSpPr>
        <p:spPr>
          <a:xfrm>
            <a:off x="7216142" y="1305368"/>
            <a:ext cx="77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N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34E866B-CBAF-E109-F2CE-AAB49D607865}"/>
              </a:ext>
            </a:extLst>
          </p:cNvPr>
          <p:cNvSpPr txBox="1"/>
          <p:nvPr/>
        </p:nvSpPr>
        <p:spPr>
          <a:xfrm>
            <a:off x="2646921" y="4140386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LAN0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EEC0A87-FA50-6CDA-EB11-787AF049BD7C}"/>
              </a:ext>
            </a:extLst>
          </p:cNvPr>
          <p:cNvSpPr txBox="1"/>
          <p:nvPr/>
        </p:nvSpPr>
        <p:spPr>
          <a:xfrm>
            <a:off x="2652068" y="2498908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LAN0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90F5C01-1ED1-AFB9-F5E9-11F1AAB1F84D}"/>
              </a:ext>
            </a:extLst>
          </p:cNvPr>
          <p:cNvSpPr txBox="1"/>
          <p:nvPr/>
        </p:nvSpPr>
        <p:spPr>
          <a:xfrm>
            <a:off x="9154046" y="4139124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LAN0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F0CDF5F-CDC7-1D28-1E43-0F8001022EE5}"/>
              </a:ext>
            </a:extLst>
          </p:cNvPr>
          <p:cNvSpPr txBox="1"/>
          <p:nvPr/>
        </p:nvSpPr>
        <p:spPr>
          <a:xfrm>
            <a:off x="9159193" y="2497646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LAN0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8C97B8B-93B3-9853-F966-2229EB47D3B1}"/>
              </a:ext>
            </a:extLst>
          </p:cNvPr>
          <p:cNvCxnSpPr>
            <a:cxnSpLocks/>
            <a:stCxn id="17" idx="3"/>
            <a:endCxn id="134" idx="2"/>
          </p:cNvCxnSpPr>
          <p:nvPr/>
        </p:nvCxnSpPr>
        <p:spPr>
          <a:xfrm flipV="1">
            <a:off x="897844" y="3422316"/>
            <a:ext cx="937653" cy="12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0A8E29C4-BD61-EA18-602E-B0E61E226E7F}"/>
              </a:ext>
            </a:extLst>
          </p:cNvPr>
          <p:cNvCxnSpPr>
            <a:cxnSpLocks/>
          </p:cNvCxnSpPr>
          <p:nvPr/>
        </p:nvCxnSpPr>
        <p:spPr>
          <a:xfrm flipV="1">
            <a:off x="10470561" y="3428023"/>
            <a:ext cx="937653" cy="12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64295DEA-01D5-D203-8FBF-E95BA06B4310}"/>
              </a:ext>
            </a:extLst>
          </p:cNvPr>
          <p:cNvCxnSpPr>
            <a:cxnSpLocks/>
          </p:cNvCxnSpPr>
          <p:nvPr/>
        </p:nvCxnSpPr>
        <p:spPr>
          <a:xfrm>
            <a:off x="897844" y="3476603"/>
            <a:ext cx="937653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1785BBC-4702-561F-EA3F-CD65A3590C2F}"/>
              </a:ext>
            </a:extLst>
          </p:cNvPr>
          <p:cNvCxnSpPr>
            <a:cxnSpLocks/>
            <a:stCxn id="134" idx="4"/>
          </p:cNvCxnSpPr>
          <p:nvPr/>
        </p:nvCxnSpPr>
        <p:spPr>
          <a:xfrm>
            <a:off x="2400884" y="3422316"/>
            <a:ext cx="1452587" cy="439576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EBADE31-7234-2FC1-4DFD-981F9AE07342}"/>
              </a:ext>
            </a:extLst>
          </p:cNvPr>
          <p:cNvCxnSpPr>
            <a:cxnSpLocks/>
          </p:cNvCxnSpPr>
          <p:nvPr/>
        </p:nvCxnSpPr>
        <p:spPr>
          <a:xfrm>
            <a:off x="10470561" y="3500854"/>
            <a:ext cx="937653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086E43ED-963D-F71B-8A85-49D3C7F58347}"/>
              </a:ext>
            </a:extLst>
          </p:cNvPr>
          <p:cNvCxnSpPr>
            <a:cxnSpLocks/>
            <a:endCxn id="156" idx="2"/>
          </p:cNvCxnSpPr>
          <p:nvPr/>
        </p:nvCxnSpPr>
        <p:spPr>
          <a:xfrm flipV="1">
            <a:off x="8537887" y="3423581"/>
            <a:ext cx="1348787" cy="43831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18B47F7-91C8-3AF6-F11C-FF6253949F45}"/>
              </a:ext>
            </a:extLst>
          </p:cNvPr>
          <p:cNvCxnSpPr>
            <a:cxnSpLocks/>
          </p:cNvCxnSpPr>
          <p:nvPr/>
        </p:nvCxnSpPr>
        <p:spPr>
          <a:xfrm>
            <a:off x="3846299" y="3855145"/>
            <a:ext cx="4691588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7534B875-AE40-DD71-4BE6-B4C1E1DEA445}"/>
              </a:ext>
            </a:extLst>
          </p:cNvPr>
          <p:cNvSpPr txBox="1"/>
          <p:nvPr/>
        </p:nvSpPr>
        <p:spPr>
          <a:xfrm>
            <a:off x="5077879" y="2265626"/>
            <a:ext cx="2234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Back-Up Tunnels/Mesh Paths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3B743BD-93B5-97DE-3E0A-147B787DA858}"/>
              </a:ext>
            </a:extLst>
          </p:cNvPr>
          <p:cNvSpPr txBox="1"/>
          <p:nvPr/>
        </p:nvSpPr>
        <p:spPr>
          <a:xfrm>
            <a:off x="4918161" y="4039936"/>
            <a:ext cx="2544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Active Traffic Tunnels/Mesh Paths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28D65DC-EA5F-F3B8-3A7C-72F3C7750BF1}"/>
              </a:ext>
            </a:extLst>
          </p:cNvPr>
          <p:cNvSpPr txBox="1"/>
          <p:nvPr/>
        </p:nvSpPr>
        <p:spPr>
          <a:xfrm>
            <a:off x="0" y="144073"/>
            <a:ext cx="1219200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High Availability Design - Dual EdgeNodes with LAN side FHRP VRRP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BD26013-F140-5440-4218-F6DB60B19CA3}"/>
              </a:ext>
            </a:extLst>
          </p:cNvPr>
          <p:cNvSpPr txBox="1"/>
          <p:nvPr/>
        </p:nvSpPr>
        <p:spPr>
          <a:xfrm>
            <a:off x="18100" y="5662511"/>
            <a:ext cx="2425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FHRP </a:t>
            </a:r>
            <a:r>
              <a:rPr lang="en-US" sz="1000" dirty="0"/>
              <a:t>– First Hop Redundancy Protocol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70E4D2F-D4B4-F2DA-0B15-E80E30BC63F2}"/>
              </a:ext>
            </a:extLst>
          </p:cNvPr>
          <p:cNvSpPr txBox="1"/>
          <p:nvPr/>
        </p:nvSpPr>
        <p:spPr>
          <a:xfrm>
            <a:off x="59047" y="5908732"/>
            <a:ext cx="2595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VRRP </a:t>
            </a:r>
            <a:r>
              <a:rPr lang="en-US" sz="1000" dirty="0"/>
              <a:t>– Virtual Router Redundancy Protocol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3E9CD64-FECF-DEA8-3ED9-584F4D2F8985}"/>
              </a:ext>
            </a:extLst>
          </p:cNvPr>
          <p:cNvSpPr txBox="1"/>
          <p:nvPr/>
        </p:nvSpPr>
        <p:spPr>
          <a:xfrm>
            <a:off x="0" y="6330680"/>
            <a:ext cx="12192000" cy="307777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Capability: Permits Traffic continuity during EdgeNode Firmware upgrades</a:t>
            </a:r>
          </a:p>
        </p:txBody>
      </p:sp>
    </p:spTree>
    <p:extLst>
      <p:ext uri="{BB962C8B-B14F-4D97-AF65-F5344CB8AC3E}">
        <p14:creationId xmlns:p14="http://schemas.microsoft.com/office/powerpoint/2010/main" val="385314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3E1D7-5F6D-C75A-0E3F-4CE483004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B199794-E0BB-0350-4D28-EB807B91325E}"/>
              </a:ext>
            </a:extLst>
          </p:cNvPr>
          <p:cNvGrpSpPr/>
          <p:nvPr/>
        </p:nvGrpSpPr>
        <p:grpSpPr>
          <a:xfrm>
            <a:off x="2705841" y="3429000"/>
            <a:ext cx="675295" cy="678548"/>
            <a:chOff x="2914047" y="2538358"/>
            <a:chExt cx="675295" cy="67854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41BB555-07CB-BDCD-0588-679DC5E07E31}"/>
                </a:ext>
              </a:extLst>
            </p:cNvPr>
            <p:cNvGrpSpPr/>
            <p:nvPr/>
          </p:nvGrpSpPr>
          <p:grpSpPr>
            <a:xfrm>
              <a:off x="3067664" y="2615855"/>
              <a:ext cx="369279" cy="575425"/>
              <a:chOff x="2921918" y="3921357"/>
              <a:chExt cx="574179" cy="894708"/>
            </a:xfrm>
          </p:grpSpPr>
          <p:pic>
            <p:nvPicPr>
              <p:cNvPr id="3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7D3961D3-9D21-AFD8-98FC-2984DC5C2B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Donut 13">
                <a:extLst>
                  <a:ext uri="{FF2B5EF4-FFF2-40B4-BE49-F238E27FC236}">
                    <a16:creationId xmlns:a16="http://schemas.microsoft.com/office/drawing/2014/main" id="{1EF0A0E8-A185-10B0-3145-C530E0760303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99DCB95-F802-550D-B50C-48A093BE67FA}"/>
                </a:ext>
              </a:extLst>
            </p:cNvPr>
            <p:cNvGrpSpPr/>
            <p:nvPr/>
          </p:nvGrpSpPr>
          <p:grpSpPr>
            <a:xfrm>
              <a:off x="2914047" y="2538358"/>
              <a:ext cx="675295" cy="678548"/>
              <a:chOff x="4311534" y="2515984"/>
              <a:chExt cx="675295" cy="67854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A4F6D12-C49D-0D23-F310-D7DE304A5362}"/>
                  </a:ext>
                </a:extLst>
              </p:cNvPr>
              <p:cNvSpPr/>
              <p:nvPr/>
            </p:nvSpPr>
            <p:spPr>
              <a:xfrm>
                <a:off x="4311534" y="2515985"/>
                <a:ext cx="675295" cy="675295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FE77BF4-0563-9AA3-52E1-AC15FF51B1B2}"/>
                  </a:ext>
                </a:extLst>
              </p:cNvPr>
              <p:cNvSpPr/>
              <p:nvPr/>
            </p:nvSpPr>
            <p:spPr>
              <a:xfrm>
                <a:off x="4311534" y="2515985"/>
                <a:ext cx="337647" cy="3376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20592EF-45C3-B7A2-E1B4-1B3718680ED0}"/>
                  </a:ext>
                </a:extLst>
              </p:cNvPr>
              <p:cNvSpPr/>
              <p:nvPr/>
            </p:nvSpPr>
            <p:spPr>
              <a:xfrm>
                <a:off x="4649182" y="2515984"/>
                <a:ext cx="337647" cy="3376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E1E1474-D194-1D1E-39D1-FF3E8E711467}"/>
                  </a:ext>
                </a:extLst>
              </p:cNvPr>
              <p:cNvSpPr/>
              <p:nvPr/>
            </p:nvSpPr>
            <p:spPr>
              <a:xfrm>
                <a:off x="4311534" y="2856885"/>
                <a:ext cx="337647" cy="3376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87B6F86-9399-A315-47A7-8A16C6FBDBBA}"/>
                  </a:ext>
                </a:extLst>
              </p:cNvPr>
              <p:cNvSpPr/>
              <p:nvPr/>
            </p:nvSpPr>
            <p:spPr>
              <a:xfrm>
                <a:off x="4649182" y="2856884"/>
                <a:ext cx="337647" cy="3376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B381F3-7FD8-6413-C4EF-F5549FBCC151}"/>
              </a:ext>
            </a:extLst>
          </p:cNvPr>
          <p:cNvGrpSpPr/>
          <p:nvPr/>
        </p:nvGrpSpPr>
        <p:grpSpPr>
          <a:xfrm>
            <a:off x="2705841" y="2373086"/>
            <a:ext cx="675295" cy="678548"/>
            <a:chOff x="2914047" y="2538358"/>
            <a:chExt cx="675295" cy="67854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788EC73-6B0A-8FB0-8F05-1659278A7D3D}"/>
                </a:ext>
              </a:extLst>
            </p:cNvPr>
            <p:cNvGrpSpPr/>
            <p:nvPr/>
          </p:nvGrpSpPr>
          <p:grpSpPr>
            <a:xfrm>
              <a:off x="3067664" y="2615855"/>
              <a:ext cx="369279" cy="575425"/>
              <a:chOff x="2921918" y="3921357"/>
              <a:chExt cx="574179" cy="894708"/>
            </a:xfrm>
          </p:grpSpPr>
          <p:pic>
            <p:nvPicPr>
              <p:cNvPr id="47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BD54B475-E066-245F-BAEC-BC3F2608E8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Donut 47">
                <a:extLst>
                  <a:ext uri="{FF2B5EF4-FFF2-40B4-BE49-F238E27FC236}">
                    <a16:creationId xmlns:a16="http://schemas.microsoft.com/office/drawing/2014/main" id="{91F95075-BE8A-FBB4-1750-DB37D2E6D5C2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AE767D2-36BC-B74C-42EA-EA1C1BD8B773}"/>
                </a:ext>
              </a:extLst>
            </p:cNvPr>
            <p:cNvGrpSpPr/>
            <p:nvPr/>
          </p:nvGrpSpPr>
          <p:grpSpPr>
            <a:xfrm>
              <a:off x="2914047" y="2538358"/>
              <a:ext cx="675295" cy="678548"/>
              <a:chOff x="4311534" y="2515984"/>
              <a:chExt cx="675295" cy="678548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A2ED569-5D57-D7AE-A8B8-BAD483766D60}"/>
                  </a:ext>
                </a:extLst>
              </p:cNvPr>
              <p:cNvSpPr/>
              <p:nvPr/>
            </p:nvSpPr>
            <p:spPr>
              <a:xfrm>
                <a:off x="4311534" y="2515985"/>
                <a:ext cx="675295" cy="675295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5E4D533-2FFC-A9EB-C163-0DF5D4E56E21}"/>
                  </a:ext>
                </a:extLst>
              </p:cNvPr>
              <p:cNvSpPr/>
              <p:nvPr/>
            </p:nvSpPr>
            <p:spPr>
              <a:xfrm>
                <a:off x="4311534" y="2515985"/>
                <a:ext cx="337647" cy="3376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1E690D9-6247-854B-C55B-0C39AB3B787C}"/>
                  </a:ext>
                </a:extLst>
              </p:cNvPr>
              <p:cNvSpPr/>
              <p:nvPr/>
            </p:nvSpPr>
            <p:spPr>
              <a:xfrm>
                <a:off x="4649182" y="2515984"/>
                <a:ext cx="337647" cy="3376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D1EF2DA-28F9-D577-69E9-10DFA0D46FF3}"/>
                  </a:ext>
                </a:extLst>
              </p:cNvPr>
              <p:cNvSpPr/>
              <p:nvPr/>
            </p:nvSpPr>
            <p:spPr>
              <a:xfrm>
                <a:off x="4311534" y="2856885"/>
                <a:ext cx="337647" cy="3376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AF5D10C-7AAB-CAE3-8B1B-AEC04670F593}"/>
                  </a:ext>
                </a:extLst>
              </p:cNvPr>
              <p:cNvSpPr/>
              <p:nvPr/>
            </p:nvSpPr>
            <p:spPr>
              <a:xfrm>
                <a:off x="4649182" y="2856884"/>
                <a:ext cx="337647" cy="3376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9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E929D8A1-730B-C5AD-8322-8FD71F663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190" y="3182779"/>
            <a:ext cx="433493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0" descr="C:\Users\ecoffey\AppData\Local\Temp\Rar$DRa0.608\30080_Device_switch_unknown_64.png">
            <a:extLst>
              <a:ext uri="{FF2B5EF4-FFF2-40B4-BE49-F238E27FC236}">
                <a16:creationId xmlns:a16="http://schemas.microsoft.com/office/drawing/2014/main" id="{D92F0690-00A9-2DD1-48CB-506E487D4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670" y="3678877"/>
            <a:ext cx="487680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6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F003E-DAE0-E313-94C1-75E86AA91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2DE2D5-96CD-4FDE-C902-4DDF70F01877}"/>
              </a:ext>
            </a:extLst>
          </p:cNvPr>
          <p:cNvSpPr txBox="1"/>
          <p:nvPr/>
        </p:nvSpPr>
        <p:spPr>
          <a:xfrm>
            <a:off x="2755965" y="1028343"/>
            <a:ext cx="55522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Notes:</a:t>
            </a:r>
          </a:p>
          <a:p>
            <a:pPr marL="342900" indent="-342900">
              <a:buAutoNum type="arabicPeriod"/>
            </a:pPr>
            <a:r>
              <a:rPr lang="en-US" dirty="0"/>
              <a:t>1 Circuit or 2 Circuits:</a:t>
            </a:r>
          </a:p>
          <a:p>
            <a:pPr lvl="1"/>
            <a:r>
              <a:rPr lang="en-US" dirty="0"/>
              <a:t>1 L2 VPN Circuit IOC</a:t>
            </a:r>
          </a:p>
          <a:p>
            <a:pPr lvl="1"/>
            <a:r>
              <a:rPr lang="en-US" dirty="0"/>
              <a:t>2 Circuits (1 per IEC at FOC)</a:t>
            </a:r>
          </a:p>
          <a:p>
            <a:pPr marL="342900" indent="-342900">
              <a:buAutoNum type="arabicPeriod"/>
            </a:pPr>
            <a:r>
              <a:rPr lang="en-US" dirty="0"/>
              <a:t>Redundant Inner EdgeConnect (IEC) Node: </a:t>
            </a:r>
          </a:p>
          <a:p>
            <a:pPr lvl="1"/>
            <a:r>
              <a:rPr lang="en-US" dirty="0"/>
              <a:t>No – IOC</a:t>
            </a:r>
          </a:p>
          <a:p>
            <a:pPr lvl="1"/>
            <a:r>
              <a:rPr lang="en-US" dirty="0"/>
              <a:t>Yes – Lab and FOC</a:t>
            </a:r>
          </a:p>
          <a:p>
            <a:pPr marL="342900" indent="-342900">
              <a:buAutoNum type="arabicPeriod"/>
            </a:pPr>
            <a:r>
              <a:rPr lang="en-US" dirty="0"/>
              <a:t>HAIPE Cover</a:t>
            </a:r>
          </a:p>
          <a:p>
            <a:pPr lvl="1"/>
            <a:r>
              <a:rPr lang="en-US" dirty="0"/>
              <a:t>Yes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Outer OEC – same model as IEC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sym typeface="Wingdings" pitchFamily="2" charset="2"/>
              </a:rPr>
              <a:t> No OEC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Hub Site - Inner-SW</a:t>
            </a:r>
          </a:p>
          <a:p>
            <a:pPr lvl="1"/>
            <a:r>
              <a:rPr lang="en-US" dirty="0"/>
              <a:t>C9200CX-8P-2X2G</a:t>
            </a:r>
          </a:p>
          <a:p>
            <a:pPr marL="342900" indent="-342900">
              <a:buAutoNum type="arabicPeriod"/>
            </a:pPr>
            <a:r>
              <a:rPr lang="en-US" dirty="0"/>
              <a:t>Hub Orchestrator VM</a:t>
            </a:r>
          </a:p>
          <a:p>
            <a:pPr lvl="1"/>
            <a:r>
              <a:rPr lang="en-US" dirty="0"/>
              <a:t>Dedicated 1U Supermicro w /Server 2025 Hyper-V</a:t>
            </a:r>
          </a:p>
          <a:p>
            <a:pPr lvl="1"/>
            <a:r>
              <a:rPr lang="en-US" dirty="0"/>
              <a:t>~25 EC gateways</a:t>
            </a:r>
          </a:p>
          <a:p>
            <a:pPr lvl="1"/>
            <a:r>
              <a:rPr lang="en-US" dirty="0"/>
              <a:t>8 CPU / 24 G / 512 GB</a:t>
            </a:r>
          </a:p>
          <a:p>
            <a:pPr lvl="1"/>
            <a:r>
              <a:rPr lang="en-US" dirty="0"/>
              <a:t>1 U Windows 2025 – w Hyper-V</a:t>
            </a:r>
          </a:p>
        </p:txBody>
      </p:sp>
    </p:spTree>
    <p:extLst>
      <p:ext uri="{BB962C8B-B14F-4D97-AF65-F5344CB8AC3E}">
        <p14:creationId xmlns:p14="http://schemas.microsoft.com/office/powerpoint/2010/main" val="1055156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D82AE9-6553-6A1E-D6A5-12E6525F24C1}"/>
              </a:ext>
            </a:extLst>
          </p:cNvPr>
          <p:cNvSpPr txBox="1"/>
          <p:nvPr/>
        </p:nvSpPr>
        <p:spPr>
          <a:xfrm>
            <a:off x="0" y="609600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Orchestrator VM on 1U server w/ Windows Server 2025 Host running Hyper-V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ED7FD-BF0E-A4D8-B017-A22DFF9794F1}"/>
              </a:ext>
            </a:extLst>
          </p:cNvPr>
          <p:cNvSpPr txBox="1"/>
          <p:nvPr/>
        </p:nvSpPr>
        <p:spPr>
          <a:xfrm>
            <a:off x="0" y="5596702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SYS-120U-TNR Approx. $6500</a:t>
            </a:r>
          </a:p>
        </p:txBody>
      </p:sp>
      <p:pic>
        <p:nvPicPr>
          <p:cNvPr id="9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81A5FD45-17F5-EBCC-F332-0997BDEED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419" y="3041595"/>
            <a:ext cx="433493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B1E01E-1C5A-84CE-92C5-709EFD2EA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595" y="1579211"/>
            <a:ext cx="8738062" cy="266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43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F057A-1924-9C18-F653-41D1637D5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F65E70-8938-4F14-AD78-463A5CF45929}"/>
              </a:ext>
            </a:extLst>
          </p:cNvPr>
          <p:cNvSpPr txBox="1"/>
          <p:nvPr/>
        </p:nvSpPr>
        <p:spPr>
          <a:xfrm>
            <a:off x="0" y="609600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Inside Switch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6CE7B6-DD4C-DA16-4AF8-6190DE4E7411}"/>
              </a:ext>
            </a:extLst>
          </p:cNvPr>
          <p:cNvSpPr txBox="1"/>
          <p:nvPr/>
        </p:nvSpPr>
        <p:spPr>
          <a:xfrm>
            <a:off x="0" y="5596702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Approx. $1500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6CB61-A5A5-0BEA-3F6E-7118ACF57E2E}"/>
              </a:ext>
            </a:extLst>
          </p:cNvPr>
          <p:cNvSpPr txBox="1"/>
          <p:nvPr/>
        </p:nvSpPr>
        <p:spPr>
          <a:xfrm>
            <a:off x="5044686" y="1513114"/>
            <a:ext cx="210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C9200CX-8P-2X2G</a:t>
            </a:r>
            <a:endParaRPr lang="en-US" dirty="0"/>
          </a:p>
        </p:txBody>
      </p:sp>
      <p:pic>
        <p:nvPicPr>
          <p:cNvPr id="3" name="Picture 20" descr="C:\Users\ecoffey\AppData\Local\Temp\Rar$DRa0.608\30080_Device_switch_unknown_64.png">
            <a:extLst>
              <a:ext uri="{FF2B5EF4-FFF2-40B4-BE49-F238E27FC236}">
                <a16:creationId xmlns:a16="http://schemas.microsoft.com/office/drawing/2014/main" id="{FE392201-953B-EFAE-8C2A-27617BDF3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59" y="2231962"/>
            <a:ext cx="48768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691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110B4-474E-9D8C-D0BC-1B42EEC7F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7C4E64-D125-2B2B-DD83-038D79171D1A}"/>
              </a:ext>
            </a:extLst>
          </p:cNvPr>
          <p:cNvSpPr txBox="1"/>
          <p:nvPr/>
        </p:nvSpPr>
        <p:spPr>
          <a:xfrm>
            <a:off x="0" y="609600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 Connect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C3A42-1CB0-A6AB-F17F-29CE422BC0FE}"/>
              </a:ext>
            </a:extLst>
          </p:cNvPr>
          <p:cNvSpPr txBox="1"/>
          <p:nvPr/>
        </p:nvSpPr>
        <p:spPr>
          <a:xfrm>
            <a:off x="0" y="5596702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Approx. $ 3000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5D7905-666C-21B2-27B4-7F568B75E471}"/>
              </a:ext>
            </a:extLst>
          </p:cNvPr>
          <p:cNvSpPr txBox="1"/>
          <p:nvPr/>
        </p:nvSpPr>
        <p:spPr>
          <a:xfrm>
            <a:off x="5513578" y="1240191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EC‑10106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F121C5-8C36-6737-AB79-B74DFB7452B1}"/>
              </a:ext>
            </a:extLst>
          </p:cNvPr>
          <p:cNvGrpSpPr/>
          <p:nvPr/>
        </p:nvGrpSpPr>
        <p:grpSpPr>
          <a:xfrm>
            <a:off x="6434584" y="4384321"/>
            <a:ext cx="574179" cy="894709"/>
            <a:chOff x="4770999" y="4010094"/>
            <a:chExt cx="574179" cy="894709"/>
          </a:xfrm>
        </p:grpSpPr>
        <p:pic>
          <p:nvPicPr>
            <p:cNvPr id="17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F14156CD-2538-D896-0E10-05FE7FDE3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Donut 17">
              <a:extLst>
                <a:ext uri="{FF2B5EF4-FFF2-40B4-BE49-F238E27FC236}">
                  <a16:creationId xmlns:a16="http://schemas.microsoft.com/office/drawing/2014/main" id="{9F9D460F-4F5A-17BA-538A-A129E943DDF0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8C5C09-9E99-377C-380A-EB2C3496FA86}"/>
              </a:ext>
            </a:extLst>
          </p:cNvPr>
          <p:cNvGrpSpPr/>
          <p:nvPr/>
        </p:nvGrpSpPr>
        <p:grpSpPr>
          <a:xfrm>
            <a:off x="5226488" y="4382893"/>
            <a:ext cx="574179" cy="894708"/>
            <a:chOff x="2921918" y="3921357"/>
            <a:chExt cx="574179" cy="894708"/>
          </a:xfrm>
        </p:grpSpPr>
        <p:pic>
          <p:nvPicPr>
            <p:cNvPr id="20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81604C1D-23E4-BB56-293A-8E7F461E0A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Donut 20">
              <a:extLst>
                <a:ext uri="{FF2B5EF4-FFF2-40B4-BE49-F238E27FC236}">
                  <a16:creationId xmlns:a16="http://schemas.microsoft.com/office/drawing/2014/main" id="{85EE9992-8013-30A8-352D-23F5FBC01A0F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D4CA78C-F5FB-4635-B693-D25CFC4FC515}"/>
              </a:ext>
            </a:extLst>
          </p:cNvPr>
          <p:cNvSpPr txBox="1"/>
          <p:nvPr/>
        </p:nvSpPr>
        <p:spPr>
          <a:xfrm>
            <a:off x="4894017" y="3916108"/>
            <a:ext cx="240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shown in diagrams:</a:t>
            </a:r>
          </a:p>
        </p:txBody>
      </p:sp>
    </p:spTree>
    <p:extLst>
      <p:ext uri="{BB962C8B-B14F-4D97-AF65-F5344CB8AC3E}">
        <p14:creationId xmlns:p14="http://schemas.microsoft.com/office/powerpoint/2010/main" val="88350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B2064-352F-9BAA-5329-41460597B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Cloud 493">
            <a:extLst>
              <a:ext uri="{FF2B5EF4-FFF2-40B4-BE49-F238E27FC236}">
                <a16:creationId xmlns:a16="http://schemas.microsoft.com/office/drawing/2014/main" id="{B1AD105E-4397-008C-3A84-0C698C068734}"/>
              </a:ext>
            </a:extLst>
          </p:cNvPr>
          <p:cNvSpPr/>
          <p:nvPr/>
        </p:nvSpPr>
        <p:spPr>
          <a:xfrm rot="10800000">
            <a:off x="2595771" y="91210"/>
            <a:ext cx="8957125" cy="955340"/>
          </a:xfrm>
          <a:prstGeom prst="cloud">
            <a:avLst/>
          </a:prstGeom>
          <a:solidFill>
            <a:srgbClr val="FF9300">
              <a:alpha val="25000"/>
            </a:srgbClr>
          </a:solidFill>
          <a:ln w="6350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Cloud 469">
            <a:extLst>
              <a:ext uri="{FF2B5EF4-FFF2-40B4-BE49-F238E27FC236}">
                <a16:creationId xmlns:a16="http://schemas.microsoft.com/office/drawing/2014/main" id="{7610DE7C-EB9B-18C9-54E1-244CE7D064E5}"/>
              </a:ext>
            </a:extLst>
          </p:cNvPr>
          <p:cNvSpPr/>
          <p:nvPr/>
        </p:nvSpPr>
        <p:spPr>
          <a:xfrm rot="10800000">
            <a:off x="251620" y="334294"/>
            <a:ext cx="3071682" cy="1877455"/>
          </a:xfrm>
          <a:prstGeom prst="cloud">
            <a:avLst/>
          </a:prstGeom>
          <a:solidFill>
            <a:schemeClr val="bg1">
              <a:lumMod val="85000"/>
              <a:alpha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92DA6DB9-90CF-A84C-D855-7E23A2BA20B0}"/>
              </a:ext>
            </a:extLst>
          </p:cNvPr>
          <p:cNvCxnSpPr>
            <a:cxnSpLocks/>
          </p:cNvCxnSpPr>
          <p:nvPr/>
        </p:nvCxnSpPr>
        <p:spPr>
          <a:xfrm>
            <a:off x="1773095" y="5369571"/>
            <a:ext cx="9710982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prstDash val="sysDash"/>
            <a:headEnd w="sm" len="med"/>
            <a:tailEnd type="non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63D612A6-BDD2-7C0D-341B-97F5FA19F6E9}"/>
              </a:ext>
            </a:extLst>
          </p:cNvPr>
          <p:cNvSpPr txBox="1"/>
          <p:nvPr/>
        </p:nvSpPr>
        <p:spPr>
          <a:xfrm>
            <a:off x="3028085" y="464535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s_rtr</a:t>
            </a:r>
          </a:p>
        </p:txBody>
      </p:sp>
      <p:sp>
        <p:nvSpPr>
          <p:cNvPr id="229" name="Cloud 228">
            <a:extLst>
              <a:ext uri="{FF2B5EF4-FFF2-40B4-BE49-F238E27FC236}">
                <a16:creationId xmlns:a16="http://schemas.microsoft.com/office/drawing/2014/main" id="{9372C9C5-EFE1-F642-C113-DE8DA3227A1E}"/>
              </a:ext>
            </a:extLst>
          </p:cNvPr>
          <p:cNvSpPr/>
          <p:nvPr/>
        </p:nvSpPr>
        <p:spPr>
          <a:xfrm rot="10800000">
            <a:off x="1973260" y="180047"/>
            <a:ext cx="9756623" cy="1990040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9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5CB9167D-9902-3343-CD97-24E009F466EF}"/>
              </a:ext>
            </a:extLst>
          </p:cNvPr>
          <p:cNvCxnSpPr>
            <a:cxnSpLocks/>
          </p:cNvCxnSpPr>
          <p:nvPr/>
        </p:nvCxnSpPr>
        <p:spPr>
          <a:xfrm flipH="1">
            <a:off x="2737088" y="4461325"/>
            <a:ext cx="432041" cy="0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F3BF8B-757B-29D1-0074-D356ED9E91C9}"/>
              </a:ext>
            </a:extLst>
          </p:cNvPr>
          <p:cNvCxnSpPr/>
          <p:nvPr/>
        </p:nvCxnSpPr>
        <p:spPr>
          <a:xfrm>
            <a:off x="3022674" y="4448750"/>
            <a:ext cx="0" cy="677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A90812-5061-8F48-8CA7-BF7509059BFC}"/>
              </a:ext>
            </a:extLst>
          </p:cNvPr>
          <p:cNvCxnSpPr>
            <a:cxnSpLocks/>
          </p:cNvCxnSpPr>
          <p:nvPr/>
        </p:nvCxnSpPr>
        <p:spPr>
          <a:xfrm flipH="1">
            <a:off x="10113467" y="4452356"/>
            <a:ext cx="432041" cy="0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E1185E4-05C3-B921-5840-54B3136E5677}"/>
              </a:ext>
            </a:extLst>
          </p:cNvPr>
          <p:cNvCxnSpPr/>
          <p:nvPr/>
        </p:nvCxnSpPr>
        <p:spPr>
          <a:xfrm>
            <a:off x="10399053" y="4439781"/>
            <a:ext cx="0" cy="677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E57DD15B-0C4F-E370-BD94-105DB0875939}"/>
              </a:ext>
            </a:extLst>
          </p:cNvPr>
          <p:cNvCxnSpPr>
            <a:cxnSpLocks/>
          </p:cNvCxnSpPr>
          <p:nvPr/>
        </p:nvCxnSpPr>
        <p:spPr>
          <a:xfrm flipH="1">
            <a:off x="5615732" y="4461325"/>
            <a:ext cx="432041" cy="0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0581651D-90BB-6586-228C-3A70C9671B80}"/>
              </a:ext>
            </a:extLst>
          </p:cNvPr>
          <p:cNvCxnSpPr/>
          <p:nvPr/>
        </p:nvCxnSpPr>
        <p:spPr>
          <a:xfrm>
            <a:off x="5901318" y="4448750"/>
            <a:ext cx="0" cy="677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81B862B5-B65A-5DF9-622E-AF0D04010C9A}"/>
              </a:ext>
            </a:extLst>
          </p:cNvPr>
          <p:cNvCxnSpPr>
            <a:cxnSpLocks/>
          </p:cNvCxnSpPr>
          <p:nvPr/>
        </p:nvCxnSpPr>
        <p:spPr>
          <a:xfrm>
            <a:off x="2220473" y="5954419"/>
            <a:ext cx="8653103" cy="0"/>
          </a:xfrm>
          <a:prstGeom prst="line">
            <a:avLst/>
          </a:prstGeom>
          <a:ln w="1524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C698CCF4-20F2-2EDF-A182-9CE4F6781F8C}"/>
              </a:ext>
            </a:extLst>
          </p:cNvPr>
          <p:cNvSpPr txBox="1"/>
          <p:nvPr/>
        </p:nvSpPr>
        <p:spPr>
          <a:xfrm>
            <a:off x="7403309" y="5394745"/>
            <a:ext cx="1902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8F00"/>
                </a:solidFill>
              </a:rPr>
              <a:t>PROD Shared Subnet</a:t>
            </a:r>
          </a:p>
          <a:p>
            <a:pPr algn="ctr"/>
            <a:r>
              <a:rPr lang="en-US" sz="1400" b="1" dirty="0">
                <a:solidFill>
                  <a:srgbClr val="008F00"/>
                </a:solidFill>
              </a:rPr>
              <a:t>VPLS VPN ID 101 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0EA1BA9E-C725-6D2F-C672-7A27ADA9AF2E}"/>
              </a:ext>
            </a:extLst>
          </p:cNvPr>
          <p:cNvCxnSpPr>
            <a:cxnSpLocks/>
          </p:cNvCxnSpPr>
          <p:nvPr/>
        </p:nvCxnSpPr>
        <p:spPr>
          <a:xfrm>
            <a:off x="3141555" y="5417363"/>
            <a:ext cx="0" cy="537056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74EF42B8-E5F3-F473-BE3E-CD00866CD83D}"/>
              </a:ext>
            </a:extLst>
          </p:cNvPr>
          <p:cNvCxnSpPr>
            <a:cxnSpLocks/>
          </p:cNvCxnSpPr>
          <p:nvPr/>
        </p:nvCxnSpPr>
        <p:spPr>
          <a:xfrm>
            <a:off x="6030032" y="5417363"/>
            <a:ext cx="0" cy="537056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27DA3A57-4C3D-FC5C-3A06-7250C8DC2B8A}"/>
              </a:ext>
            </a:extLst>
          </p:cNvPr>
          <p:cNvCxnSpPr>
            <a:cxnSpLocks/>
          </p:cNvCxnSpPr>
          <p:nvPr/>
        </p:nvCxnSpPr>
        <p:spPr>
          <a:xfrm>
            <a:off x="10527753" y="5417363"/>
            <a:ext cx="0" cy="537056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8BFF2079-DFD9-182A-B33E-CBEA5589EDAE}"/>
              </a:ext>
            </a:extLst>
          </p:cNvPr>
          <p:cNvSpPr txBox="1"/>
          <p:nvPr/>
        </p:nvSpPr>
        <p:spPr>
          <a:xfrm>
            <a:off x="6096614" y="4307436"/>
            <a:ext cx="651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W_CT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2ADD1EB3-9D29-5B18-9F69-FC724AEE9DD6}"/>
              </a:ext>
            </a:extLst>
          </p:cNvPr>
          <p:cNvSpPr txBox="1"/>
          <p:nvPr/>
        </p:nvSpPr>
        <p:spPr>
          <a:xfrm>
            <a:off x="3230322" y="4303038"/>
            <a:ext cx="590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S_CT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A98BE1C3-463B-3814-CC80-4487004E7BC1}"/>
              </a:ext>
            </a:extLst>
          </p:cNvPr>
          <p:cNvSpPr txBox="1"/>
          <p:nvPr/>
        </p:nvSpPr>
        <p:spPr>
          <a:xfrm>
            <a:off x="10618153" y="4303037"/>
            <a:ext cx="574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L_CT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52D9F656-58C3-B525-AD7E-212362B82CF0}"/>
              </a:ext>
            </a:extLst>
          </p:cNvPr>
          <p:cNvSpPr txBox="1"/>
          <p:nvPr/>
        </p:nvSpPr>
        <p:spPr>
          <a:xfrm>
            <a:off x="7447095" y="4673977"/>
            <a:ext cx="1665246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Routing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(OSPF, tbd)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&lt;name&gt;_CT 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 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Any &lt;name&gt;_CT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6EDF49F0-36E5-CD24-8BFE-C2E1194A88D7}"/>
              </a:ext>
            </a:extLst>
          </p:cNvPr>
          <p:cNvGrpSpPr/>
          <p:nvPr/>
        </p:nvGrpSpPr>
        <p:grpSpPr>
          <a:xfrm rot="5400000">
            <a:off x="2669358" y="3685805"/>
            <a:ext cx="452967" cy="452968"/>
            <a:chOff x="1770869" y="4170918"/>
            <a:chExt cx="452967" cy="452968"/>
          </a:xfrm>
        </p:grpSpPr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60898966-D6CC-7E26-22E4-C8DF00356410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AB0930F7-E5C3-957B-81D3-AD07276F335F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73B3DD56-E249-08E3-8C2E-2FEC9DD2E523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8F624D2A-E810-9F4C-311E-0AA272FA4BAF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325C1491-7BF6-3B59-0961-25921B68C0ED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8344C5A3-FDCD-0C04-AC4E-39AF921B96F2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274" name="Triangle 273">
                <a:extLst>
                  <a:ext uri="{FF2B5EF4-FFF2-40B4-BE49-F238E27FC236}">
                    <a16:creationId xmlns:a16="http://schemas.microsoft.com/office/drawing/2014/main" id="{53EE7A8F-AC9E-C1E2-F7EF-C403B8C2B6EB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Triangle 274">
                <a:extLst>
                  <a:ext uri="{FF2B5EF4-FFF2-40B4-BE49-F238E27FC236}">
                    <a16:creationId xmlns:a16="http://schemas.microsoft.com/office/drawing/2014/main" id="{2B524893-913C-4338-D490-36F83096C1C6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BBC164FD-4ECE-CFD7-B6F1-A1325541D5E6}"/>
              </a:ext>
            </a:extLst>
          </p:cNvPr>
          <p:cNvCxnSpPr>
            <a:cxnSpLocks/>
          </p:cNvCxnSpPr>
          <p:nvPr/>
        </p:nvCxnSpPr>
        <p:spPr>
          <a:xfrm>
            <a:off x="2891228" y="4108035"/>
            <a:ext cx="0" cy="340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DC0DF495-D120-F1B9-386E-95171A55BE7C}"/>
              </a:ext>
            </a:extLst>
          </p:cNvPr>
          <p:cNvSpPr txBox="1"/>
          <p:nvPr/>
        </p:nvSpPr>
        <p:spPr>
          <a:xfrm>
            <a:off x="5925542" y="467397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w_rtr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96B5E62-AD13-F78B-0D70-74F0FB4EC0F8}"/>
              </a:ext>
            </a:extLst>
          </p:cNvPr>
          <p:cNvSpPr txBox="1"/>
          <p:nvPr/>
        </p:nvSpPr>
        <p:spPr>
          <a:xfrm>
            <a:off x="10426277" y="467850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l_rtr</a:t>
            </a:r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2510731E-C69C-BECE-7D66-368FF7E88376}"/>
              </a:ext>
            </a:extLst>
          </p:cNvPr>
          <p:cNvGrpSpPr/>
          <p:nvPr/>
        </p:nvGrpSpPr>
        <p:grpSpPr>
          <a:xfrm rot="5400000">
            <a:off x="5541703" y="2854015"/>
            <a:ext cx="452967" cy="452968"/>
            <a:chOff x="1770869" y="4170918"/>
            <a:chExt cx="452967" cy="452968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4A56681C-F2DF-3580-3429-F09598BAE457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0BD2AE8B-E020-3A6D-6D94-6B1E7142C6CD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312DAA8A-6EC6-34AA-9C16-2D7FF27C8EA2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C295100D-A442-E60E-F73F-2F99F67485E0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159C06A2-8861-BC1E-494C-27D971F0766B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212D9E24-6B15-9AFA-40ED-BF0C7B4EF6EA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289" name="Triangle 288">
                <a:extLst>
                  <a:ext uri="{FF2B5EF4-FFF2-40B4-BE49-F238E27FC236}">
                    <a16:creationId xmlns:a16="http://schemas.microsoft.com/office/drawing/2014/main" id="{832B7168-01AD-9EE1-7B6A-92174AE6F2BA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Triangle 289">
                <a:extLst>
                  <a:ext uri="{FF2B5EF4-FFF2-40B4-BE49-F238E27FC236}">
                    <a16:creationId xmlns:a16="http://schemas.microsoft.com/office/drawing/2014/main" id="{FA91AC3C-EE50-008E-9E57-2CD50CCA3193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4819389E-3D44-9849-A4D7-9DA2155ED489}"/>
              </a:ext>
            </a:extLst>
          </p:cNvPr>
          <p:cNvCxnSpPr>
            <a:cxnSpLocks/>
          </p:cNvCxnSpPr>
          <p:nvPr/>
        </p:nvCxnSpPr>
        <p:spPr>
          <a:xfrm>
            <a:off x="5763573" y="3304279"/>
            <a:ext cx="0" cy="1148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35F7A4E1-6F7E-310A-A185-3C768AB86756}"/>
              </a:ext>
            </a:extLst>
          </p:cNvPr>
          <p:cNvSpPr txBox="1"/>
          <p:nvPr/>
        </p:nvSpPr>
        <p:spPr>
          <a:xfrm>
            <a:off x="5147164" y="28696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83E7B974-C41F-9F34-8A57-23D3362CB9AC}"/>
              </a:ext>
            </a:extLst>
          </p:cNvPr>
          <p:cNvGrpSpPr/>
          <p:nvPr/>
        </p:nvGrpSpPr>
        <p:grpSpPr>
          <a:xfrm rot="5400000">
            <a:off x="9996867" y="3680022"/>
            <a:ext cx="452967" cy="452968"/>
            <a:chOff x="1770869" y="4170918"/>
            <a:chExt cx="452967" cy="452968"/>
          </a:xfrm>
        </p:grpSpPr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55343D90-E2C3-C126-DB80-FB8EED415E1E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3162C896-D270-81AB-FCDF-3F0BAA76F0C2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26D529ED-D9FF-8385-CA2C-52F01580121D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1E193189-4574-8C0B-57A4-E3AE921B5ADD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DAFD1AA2-2636-13D2-61DB-18837323E1F4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A9EF30DC-BF56-DCAB-66A2-18787FE374EA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300" name="Triangle 299">
                <a:extLst>
                  <a:ext uri="{FF2B5EF4-FFF2-40B4-BE49-F238E27FC236}">
                    <a16:creationId xmlns:a16="http://schemas.microsoft.com/office/drawing/2014/main" id="{2296F910-D373-1884-554C-31AC89B7ACFB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Triangle 300">
                <a:extLst>
                  <a:ext uri="{FF2B5EF4-FFF2-40B4-BE49-F238E27FC236}">
                    <a16:creationId xmlns:a16="http://schemas.microsoft.com/office/drawing/2014/main" id="{60D09B33-7DD7-5940-F04B-A03DBFD9DAAC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935E5E28-1ECE-6F52-8C05-77407932BD46}"/>
              </a:ext>
            </a:extLst>
          </p:cNvPr>
          <p:cNvCxnSpPr>
            <a:cxnSpLocks/>
          </p:cNvCxnSpPr>
          <p:nvPr/>
        </p:nvCxnSpPr>
        <p:spPr>
          <a:xfrm>
            <a:off x="10218737" y="4102252"/>
            <a:ext cx="0" cy="340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CF2C630B-79E6-6EF2-075F-F84F8D17402B}"/>
              </a:ext>
            </a:extLst>
          </p:cNvPr>
          <p:cNvSpPr txBox="1"/>
          <p:nvPr/>
        </p:nvSpPr>
        <p:spPr>
          <a:xfrm>
            <a:off x="10440602" y="369658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9224D172-1B7E-F423-F6D1-D1DF35BAE10D}"/>
              </a:ext>
            </a:extLst>
          </p:cNvPr>
          <p:cNvSpPr txBox="1"/>
          <p:nvPr/>
        </p:nvSpPr>
        <p:spPr>
          <a:xfrm>
            <a:off x="2344715" y="370275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6EF60B6-9A2A-C933-4449-620AC0EC62A7}"/>
              </a:ext>
            </a:extLst>
          </p:cNvPr>
          <p:cNvCxnSpPr>
            <a:cxnSpLocks/>
            <a:endCxn id="293" idx="2"/>
          </p:cNvCxnSpPr>
          <p:nvPr/>
        </p:nvCxnSpPr>
        <p:spPr>
          <a:xfrm flipV="1">
            <a:off x="3116027" y="3193742"/>
            <a:ext cx="2425676" cy="712763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590FA75-4C11-DD67-0129-801625AD8A5A}"/>
              </a:ext>
            </a:extLst>
          </p:cNvPr>
          <p:cNvCxnSpPr>
            <a:cxnSpLocks/>
            <a:stCxn id="292" idx="0"/>
          </p:cNvCxnSpPr>
          <p:nvPr/>
        </p:nvCxnSpPr>
        <p:spPr>
          <a:xfrm>
            <a:off x="5993882" y="3193742"/>
            <a:ext cx="3994547" cy="726478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7E075DAA-ECA3-5C34-B768-65DB627F7FD0}"/>
              </a:ext>
            </a:extLst>
          </p:cNvPr>
          <p:cNvCxnSpPr>
            <a:cxnSpLocks/>
            <a:stCxn id="277" idx="3"/>
            <a:endCxn id="304" idx="3"/>
          </p:cNvCxnSpPr>
          <p:nvPr/>
        </p:nvCxnSpPr>
        <p:spPr>
          <a:xfrm flipV="1">
            <a:off x="3008295" y="4132990"/>
            <a:ext cx="7101813" cy="5783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ADF94329-D6B4-EF61-25B2-A84AB3848727}"/>
              </a:ext>
            </a:extLst>
          </p:cNvPr>
          <p:cNvGrpSpPr/>
          <p:nvPr/>
        </p:nvGrpSpPr>
        <p:grpSpPr>
          <a:xfrm>
            <a:off x="2679529" y="1736204"/>
            <a:ext cx="423397" cy="659753"/>
            <a:chOff x="2921918" y="3921357"/>
            <a:chExt cx="574179" cy="894708"/>
          </a:xfrm>
        </p:grpSpPr>
        <p:pic>
          <p:nvPicPr>
            <p:cNvPr id="331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D3A690A9-8202-A0FF-432D-8F0A3BE27A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2" name="Donut 331">
              <a:extLst>
                <a:ext uri="{FF2B5EF4-FFF2-40B4-BE49-F238E27FC236}">
                  <a16:creationId xmlns:a16="http://schemas.microsoft.com/office/drawing/2014/main" id="{DD57979A-7777-A835-602B-CA7CE469C8FC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1D81BD64-6F77-B0DA-16CD-935E545DF7EC}"/>
              </a:ext>
            </a:extLst>
          </p:cNvPr>
          <p:cNvGrpSpPr/>
          <p:nvPr/>
        </p:nvGrpSpPr>
        <p:grpSpPr>
          <a:xfrm>
            <a:off x="5551874" y="1741216"/>
            <a:ext cx="423397" cy="659753"/>
            <a:chOff x="2921918" y="3921357"/>
            <a:chExt cx="574179" cy="894708"/>
          </a:xfrm>
        </p:grpSpPr>
        <p:pic>
          <p:nvPicPr>
            <p:cNvPr id="334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CE48AE7E-16EA-E0F7-A149-61C4B6EAE0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5" name="Donut 334">
              <a:extLst>
                <a:ext uri="{FF2B5EF4-FFF2-40B4-BE49-F238E27FC236}">
                  <a16:creationId xmlns:a16="http://schemas.microsoft.com/office/drawing/2014/main" id="{3B3486C7-378F-262F-016C-79B1F15A2A43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B9FED098-AE11-1314-5642-25FB4ABB1438}"/>
              </a:ext>
            </a:extLst>
          </p:cNvPr>
          <p:cNvGrpSpPr/>
          <p:nvPr/>
        </p:nvGrpSpPr>
        <p:grpSpPr>
          <a:xfrm>
            <a:off x="10010166" y="1743078"/>
            <a:ext cx="423397" cy="659753"/>
            <a:chOff x="2921918" y="3921357"/>
            <a:chExt cx="574179" cy="894708"/>
          </a:xfrm>
        </p:grpSpPr>
        <p:pic>
          <p:nvPicPr>
            <p:cNvPr id="337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0AADB11F-8D9C-E489-E010-8341B53632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8" name="Donut 337">
              <a:extLst>
                <a:ext uri="{FF2B5EF4-FFF2-40B4-BE49-F238E27FC236}">
                  <a16:creationId xmlns:a16="http://schemas.microsoft.com/office/drawing/2014/main" id="{B021F9A0-9563-06F3-79BA-126253923448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E6001479-C292-7DFC-91FA-A378631BFF89}"/>
              </a:ext>
            </a:extLst>
          </p:cNvPr>
          <p:cNvCxnSpPr>
            <a:cxnSpLocks/>
          </p:cNvCxnSpPr>
          <p:nvPr/>
        </p:nvCxnSpPr>
        <p:spPr>
          <a:xfrm>
            <a:off x="2753581" y="2275315"/>
            <a:ext cx="0" cy="1413195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1F6CA0AD-D66F-9025-35C1-A352F7A7DDEB}"/>
              </a:ext>
            </a:extLst>
          </p:cNvPr>
          <p:cNvCxnSpPr>
            <a:cxnSpLocks/>
          </p:cNvCxnSpPr>
          <p:nvPr/>
        </p:nvCxnSpPr>
        <p:spPr>
          <a:xfrm>
            <a:off x="10217871" y="2335415"/>
            <a:ext cx="0" cy="1325765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E720D03C-2676-ABB9-342C-C3A835D83700}"/>
              </a:ext>
            </a:extLst>
          </p:cNvPr>
          <p:cNvCxnSpPr>
            <a:cxnSpLocks/>
          </p:cNvCxnSpPr>
          <p:nvPr/>
        </p:nvCxnSpPr>
        <p:spPr>
          <a:xfrm>
            <a:off x="5763573" y="2275315"/>
            <a:ext cx="0" cy="601703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6C882B31-A70E-2DD3-4537-B95845C84241}"/>
              </a:ext>
            </a:extLst>
          </p:cNvPr>
          <p:cNvGrpSpPr/>
          <p:nvPr/>
        </p:nvGrpSpPr>
        <p:grpSpPr>
          <a:xfrm>
            <a:off x="5587675" y="1076227"/>
            <a:ext cx="353961" cy="353961"/>
            <a:chOff x="1720645" y="5653549"/>
            <a:chExt cx="353961" cy="353961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B7DB1B71-4D5D-A172-A912-1AED50A68308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A7116D59-0501-8FEB-B23C-99ED80D90DFB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1771CB61-294F-FD08-0BED-4462686E58E2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8082E82E-49C3-0300-EB20-CF1098D299D1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CF9ECF69-467B-1721-1025-23385F52C84B}"/>
              </a:ext>
            </a:extLst>
          </p:cNvPr>
          <p:cNvGrpSpPr/>
          <p:nvPr/>
        </p:nvGrpSpPr>
        <p:grpSpPr>
          <a:xfrm>
            <a:off x="10038502" y="1072866"/>
            <a:ext cx="353961" cy="353961"/>
            <a:chOff x="1720645" y="5653549"/>
            <a:chExt cx="353961" cy="353961"/>
          </a:xfrm>
        </p:grpSpPr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EA741E18-B191-A6EF-F166-AB55F5E7078A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A36A7C24-2CA2-46D9-75F0-DF629F5F167A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B93F35E5-8E62-A988-CBF7-7C86C6F1231B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035BA64F-64F1-08F5-7F4C-A871035BF1C1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2191022C-20FD-9295-DCCC-0C4A4052806C}"/>
              </a:ext>
            </a:extLst>
          </p:cNvPr>
          <p:cNvCxnSpPr>
            <a:cxnSpLocks/>
          </p:cNvCxnSpPr>
          <p:nvPr/>
        </p:nvCxnSpPr>
        <p:spPr>
          <a:xfrm flipV="1">
            <a:off x="10218737" y="1426827"/>
            <a:ext cx="0" cy="399977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B7B79C20-48A9-9386-6D02-59129B1EAE76}"/>
              </a:ext>
            </a:extLst>
          </p:cNvPr>
          <p:cNvCxnSpPr>
            <a:cxnSpLocks/>
          </p:cNvCxnSpPr>
          <p:nvPr/>
        </p:nvCxnSpPr>
        <p:spPr>
          <a:xfrm flipV="1">
            <a:off x="6123319" y="1249846"/>
            <a:ext cx="3759429" cy="7023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7BFC8FC3-CE25-EF0D-FCCF-84578C70F051}"/>
              </a:ext>
            </a:extLst>
          </p:cNvPr>
          <p:cNvCxnSpPr>
            <a:cxnSpLocks/>
          </p:cNvCxnSpPr>
          <p:nvPr/>
        </p:nvCxnSpPr>
        <p:spPr>
          <a:xfrm flipV="1">
            <a:off x="5772576" y="1426827"/>
            <a:ext cx="0" cy="399977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TextBox 362">
            <a:extLst>
              <a:ext uri="{FF2B5EF4-FFF2-40B4-BE49-F238E27FC236}">
                <a16:creationId xmlns:a16="http://schemas.microsoft.com/office/drawing/2014/main" id="{6B6AE13D-117C-34AA-9581-DC585A318283}"/>
              </a:ext>
            </a:extLst>
          </p:cNvPr>
          <p:cNvSpPr txBox="1"/>
          <p:nvPr/>
        </p:nvSpPr>
        <p:spPr>
          <a:xfrm>
            <a:off x="3207802" y="5489397"/>
            <a:ext cx="124989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</a:rPr>
              <a:t>PROD L2 Circuit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B66FAE04-6435-156F-8D94-B5482F1E9828}"/>
              </a:ext>
            </a:extLst>
          </p:cNvPr>
          <p:cNvSpPr txBox="1"/>
          <p:nvPr/>
        </p:nvSpPr>
        <p:spPr>
          <a:xfrm>
            <a:off x="6094447" y="5489180"/>
            <a:ext cx="8205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</a:rPr>
              <a:t>L2 Circuit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F7C005D0-493F-AED1-452C-C7583B19251A}"/>
              </a:ext>
            </a:extLst>
          </p:cNvPr>
          <p:cNvSpPr txBox="1"/>
          <p:nvPr/>
        </p:nvSpPr>
        <p:spPr>
          <a:xfrm>
            <a:off x="10571529" y="5484781"/>
            <a:ext cx="8205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</a:rPr>
              <a:t>L2 Circuit</a:t>
            </a:r>
          </a:p>
        </p:txBody>
      </p: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BF4A3BAF-F2BF-5241-DA9A-465B950CF628}"/>
              </a:ext>
            </a:extLst>
          </p:cNvPr>
          <p:cNvCxnSpPr/>
          <p:nvPr/>
        </p:nvCxnSpPr>
        <p:spPr>
          <a:xfrm>
            <a:off x="440753" y="2382886"/>
            <a:ext cx="11563108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8" name="TextBox 367">
            <a:extLst>
              <a:ext uri="{FF2B5EF4-FFF2-40B4-BE49-F238E27FC236}">
                <a16:creationId xmlns:a16="http://schemas.microsoft.com/office/drawing/2014/main" id="{E42B1E0F-D435-9FE8-95E2-B23857B4EA26}"/>
              </a:ext>
            </a:extLst>
          </p:cNvPr>
          <p:cNvSpPr txBox="1"/>
          <p:nvPr/>
        </p:nvSpPr>
        <p:spPr>
          <a:xfrm>
            <a:off x="10937747" y="2507852"/>
            <a:ext cx="1030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Underlay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9D5B09A9-9B98-2754-62BD-DC154239FF13}"/>
              </a:ext>
            </a:extLst>
          </p:cNvPr>
          <p:cNvSpPr txBox="1"/>
          <p:nvPr/>
        </p:nvSpPr>
        <p:spPr>
          <a:xfrm>
            <a:off x="11000242" y="1633392"/>
            <a:ext cx="915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SDWAN</a:t>
            </a:r>
          </a:p>
          <a:p>
            <a:r>
              <a:rPr lang="en-US" sz="1600" b="1" dirty="0"/>
              <a:t>Overlay</a:t>
            </a:r>
          </a:p>
        </p:txBody>
      </p:sp>
      <p:pic>
        <p:nvPicPr>
          <p:cNvPr id="370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4616C5BE-5A0E-A948-470E-76BDA18D2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041" y="1407679"/>
            <a:ext cx="433493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D1E77901-DE91-2898-5F5E-0F5D9A7C2C8B}"/>
              </a:ext>
            </a:extLst>
          </p:cNvPr>
          <p:cNvCxnSpPr>
            <a:cxnSpLocks/>
          </p:cNvCxnSpPr>
          <p:nvPr/>
        </p:nvCxnSpPr>
        <p:spPr>
          <a:xfrm>
            <a:off x="1773095" y="1464381"/>
            <a:ext cx="8274326" cy="283803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C4D50A8F-80E6-6A8F-264A-166E83186E01}"/>
              </a:ext>
            </a:extLst>
          </p:cNvPr>
          <p:cNvCxnSpPr>
            <a:cxnSpLocks/>
          </p:cNvCxnSpPr>
          <p:nvPr/>
        </p:nvCxnSpPr>
        <p:spPr>
          <a:xfrm>
            <a:off x="1787460" y="1619156"/>
            <a:ext cx="3773024" cy="148234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1" name="TextBox 380">
            <a:extLst>
              <a:ext uri="{FF2B5EF4-FFF2-40B4-BE49-F238E27FC236}">
                <a16:creationId xmlns:a16="http://schemas.microsoft.com/office/drawing/2014/main" id="{C246CD44-421F-4C1F-7BAB-F90D0F398F15}"/>
              </a:ext>
            </a:extLst>
          </p:cNvPr>
          <p:cNvSpPr txBox="1"/>
          <p:nvPr/>
        </p:nvSpPr>
        <p:spPr>
          <a:xfrm>
            <a:off x="7448235" y="2700982"/>
            <a:ext cx="1664109" cy="572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200" dirty="0">
                <a:solidFill>
                  <a:schemeClr val="tx1"/>
                </a:solidFill>
              </a:rPr>
              <a:t>Security Associations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Mesh SAs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751EF386-E2B4-3322-1A31-C97D9B442CE1}"/>
              </a:ext>
            </a:extLst>
          </p:cNvPr>
          <p:cNvSpPr txBox="1"/>
          <p:nvPr/>
        </p:nvSpPr>
        <p:spPr>
          <a:xfrm>
            <a:off x="3965888" y="3394198"/>
            <a:ext cx="4020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SA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E72AFC2A-C035-5870-B426-B2FC1D68BDF0}"/>
              </a:ext>
            </a:extLst>
          </p:cNvPr>
          <p:cNvSpPr txBox="1"/>
          <p:nvPr/>
        </p:nvSpPr>
        <p:spPr>
          <a:xfrm>
            <a:off x="7601000" y="3391903"/>
            <a:ext cx="4020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SA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417501F5-9B0E-92E3-88B5-30F7A669D2B4}"/>
              </a:ext>
            </a:extLst>
          </p:cNvPr>
          <p:cNvSpPr txBox="1"/>
          <p:nvPr/>
        </p:nvSpPr>
        <p:spPr>
          <a:xfrm>
            <a:off x="4777024" y="3988636"/>
            <a:ext cx="4020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SA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69C3362B-DD9B-7742-57EC-D1F398D606DC}"/>
              </a:ext>
            </a:extLst>
          </p:cNvPr>
          <p:cNvSpPr txBox="1"/>
          <p:nvPr/>
        </p:nvSpPr>
        <p:spPr>
          <a:xfrm>
            <a:off x="2403707" y="204509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EDF246C6-00C3-6D06-248D-09E0F0479C84}"/>
              </a:ext>
            </a:extLst>
          </p:cNvPr>
          <p:cNvSpPr txBox="1"/>
          <p:nvPr/>
        </p:nvSpPr>
        <p:spPr>
          <a:xfrm>
            <a:off x="3053893" y="2098557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EdgeNode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A86E6E97-E600-23FA-BA06-EFBDC584B41E}"/>
              </a:ext>
            </a:extLst>
          </p:cNvPr>
          <p:cNvSpPr txBox="1"/>
          <p:nvPr/>
        </p:nvSpPr>
        <p:spPr>
          <a:xfrm>
            <a:off x="5215988" y="204614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9802B2F5-DA78-E507-6B3C-ECF94F2F4FA3}"/>
              </a:ext>
            </a:extLst>
          </p:cNvPr>
          <p:cNvSpPr txBox="1"/>
          <p:nvPr/>
        </p:nvSpPr>
        <p:spPr>
          <a:xfrm>
            <a:off x="4587946" y="2113481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EdgeNode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BD0C9660-C80E-B8AD-014E-07F15C3898A5}"/>
              </a:ext>
            </a:extLst>
          </p:cNvPr>
          <p:cNvSpPr txBox="1"/>
          <p:nvPr/>
        </p:nvSpPr>
        <p:spPr>
          <a:xfrm>
            <a:off x="9731104" y="204080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CAF29300-DA05-088A-C208-9BF9C04F4BBB}"/>
              </a:ext>
            </a:extLst>
          </p:cNvPr>
          <p:cNvSpPr txBox="1"/>
          <p:nvPr/>
        </p:nvSpPr>
        <p:spPr>
          <a:xfrm>
            <a:off x="9005706" y="2118438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EdgeNode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F71C1F90-B02B-67E7-9C1A-2F122583687B}"/>
              </a:ext>
            </a:extLst>
          </p:cNvPr>
          <p:cNvSpPr txBox="1"/>
          <p:nvPr/>
        </p:nvSpPr>
        <p:spPr>
          <a:xfrm>
            <a:off x="5421090" y="487145"/>
            <a:ext cx="298780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All LAN Connectivity Tunneled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503DFE86-AE4D-5E7D-31DA-2B4879955181}"/>
              </a:ext>
            </a:extLst>
          </p:cNvPr>
          <p:cNvSpPr txBox="1"/>
          <p:nvPr/>
        </p:nvSpPr>
        <p:spPr>
          <a:xfrm>
            <a:off x="2138237" y="2387396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WAN0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D095CB40-05E7-8F89-3B8D-3F0B258217D0}"/>
              </a:ext>
            </a:extLst>
          </p:cNvPr>
          <p:cNvSpPr txBox="1"/>
          <p:nvPr/>
        </p:nvSpPr>
        <p:spPr>
          <a:xfrm>
            <a:off x="3051504" y="1790344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LANs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3CBE15AE-9283-E588-7069-3723AC0DC979}"/>
              </a:ext>
            </a:extLst>
          </p:cNvPr>
          <p:cNvSpPr txBox="1"/>
          <p:nvPr/>
        </p:nvSpPr>
        <p:spPr>
          <a:xfrm>
            <a:off x="5220623" y="2382886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WAN0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EEF057E3-9874-6E2E-3502-112F753E369F}"/>
              </a:ext>
            </a:extLst>
          </p:cNvPr>
          <p:cNvSpPr txBox="1"/>
          <p:nvPr/>
        </p:nvSpPr>
        <p:spPr>
          <a:xfrm>
            <a:off x="9670926" y="2387396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WAN0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497B42C0-0994-1E43-0D80-EB48BD513C35}"/>
              </a:ext>
            </a:extLst>
          </p:cNvPr>
          <p:cNvSpPr txBox="1"/>
          <p:nvPr/>
        </p:nvSpPr>
        <p:spPr>
          <a:xfrm>
            <a:off x="5950825" y="1796882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LANs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C1C2F2B-88E1-2471-E675-C104099F0171}"/>
              </a:ext>
            </a:extLst>
          </p:cNvPr>
          <p:cNvSpPr txBox="1"/>
          <p:nvPr/>
        </p:nvSpPr>
        <p:spPr>
          <a:xfrm>
            <a:off x="9515591" y="1790344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LANs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70741A03-BBB4-912A-D9F2-72103E4F68D2}"/>
              </a:ext>
            </a:extLst>
          </p:cNvPr>
          <p:cNvSpPr txBox="1"/>
          <p:nvPr/>
        </p:nvSpPr>
        <p:spPr>
          <a:xfrm>
            <a:off x="999748" y="1174775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Orchestrator</a:t>
            </a:r>
          </a:p>
        </p:txBody>
      </p: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135943B-C002-8658-7C62-6B522DF4A6C7}"/>
              </a:ext>
            </a:extLst>
          </p:cNvPr>
          <p:cNvCxnSpPr>
            <a:cxnSpLocks/>
          </p:cNvCxnSpPr>
          <p:nvPr/>
        </p:nvCxnSpPr>
        <p:spPr>
          <a:xfrm>
            <a:off x="1773095" y="6283799"/>
            <a:ext cx="8719668" cy="0"/>
          </a:xfrm>
          <a:prstGeom prst="line">
            <a:avLst/>
          </a:prstGeom>
          <a:ln w="1524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6168F403-C9ED-32EB-F7A7-A2930AA1C57A}"/>
              </a:ext>
            </a:extLst>
          </p:cNvPr>
          <p:cNvCxnSpPr>
            <a:cxnSpLocks/>
          </p:cNvCxnSpPr>
          <p:nvPr/>
        </p:nvCxnSpPr>
        <p:spPr>
          <a:xfrm>
            <a:off x="2737088" y="5417363"/>
            <a:ext cx="0" cy="866436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6" name="TextBox 415">
            <a:extLst>
              <a:ext uri="{FF2B5EF4-FFF2-40B4-BE49-F238E27FC236}">
                <a16:creationId xmlns:a16="http://schemas.microsoft.com/office/drawing/2014/main" id="{CCD4F4BA-EB10-62C5-CB46-A3366672D567}"/>
              </a:ext>
            </a:extLst>
          </p:cNvPr>
          <p:cNvSpPr txBox="1"/>
          <p:nvPr/>
        </p:nvSpPr>
        <p:spPr>
          <a:xfrm>
            <a:off x="3409539" y="6351569"/>
            <a:ext cx="1800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945200"/>
                </a:solidFill>
              </a:rPr>
              <a:t>OOB Shared Subnet</a:t>
            </a:r>
          </a:p>
          <a:p>
            <a:pPr algn="ctr"/>
            <a:r>
              <a:rPr lang="en-US" sz="1400" b="1" dirty="0">
                <a:solidFill>
                  <a:srgbClr val="945200"/>
                </a:solidFill>
              </a:rPr>
              <a:t>VPLS VPN ID 202 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26802E5A-F450-C24A-9236-0F1BEB68CCDB}"/>
              </a:ext>
            </a:extLst>
          </p:cNvPr>
          <p:cNvSpPr txBox="1"/>
          <p:nvPr/>
        </p:nvSpPr>
        <p:spPr>
          <a:xfrm>
            <a:off x="1932273" y="5484781"/>
            <a:ext cx="820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45200"/>
                </a:solidFill>
              </a:rPr>
              <a:t>L2 Circuit</a:t>
            </a:r>
          </a:p>
        </p:txBody>
      </p: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494D671E-30C2-B936-7231-C10D1D0401ED}"/>
              </a:ext>
            </a:extLst>
          </p:cNvPr>
          <p:cNvCxnSpPr>
            <a:cxnSpLocks/>
          </p:cNvCxnSpPr>
          <p:nvPr/>
        </p:nvCxnSpPr>
        <p:spPr>
          <a:xfrm>
            <a:off x="5624368" y="5408713"/>
            <a:ext cx="0" cy="866436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1" name="TextBox 420">
            <a:extLst>
              <a:ext uri="{FF2B5EF4-FFF2-40B4-BE49-F238E27FC236}">
                <a16:creationId xmlns:a16="http://schemas.microsoft.com/office/drawing/2014/main" id="{59689624-05CB-E664-E293-BBBECEAD9A29}"/>
              </a:ext>
            </a:extLst>
          </p:cNvPr>
          <p:cNvSpPr txBox="1"/>
          <p:nvPr/>
        </p:nvSpPr>
        <p:spPr>
          <a:xfrm>
            <a:off x="4760358" y="5485192"/>
            <a:ext cx="820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L2 Circuit</a:t>
            </a:r>
          </a:p>
        </p:txBody>
      </p: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7BAB53B1-D473-AB3D-F0DA-7828B8858106}"/>
              </a:ext>
            </a:extLst>
          </p:cNvPr>
          <p:cNvCxnSpPr>
            <a:cxnSpLocks/>
          </p:cNvCxnSpPr>
          <p:nvPr/>
        </p:nvCxnSpPr>
        <p:spPr>
          <a:xfrm>
            <a:off x="10110108" y="5417363"/>
            <a:ext cx="0" cy="866436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4" name="TextBox 423">
            <a:extLst>
              <a:ext uri="{FF2B5EF4-FFF2-40B4-BE49-F238E27FC236}">
                <a16:creationId xmlns:a16="http://schemas.microsoft.com/office/drawing/2014/main" id="{315BA0E1-2017-592B-E419-11E6AD0AD051}"/>
              </a:ext>
            </a:extLst>
          </p:cNvPr>
          <p:cNvSpPr txBox="1"/>
          <p:nvPr/>
        </p:nvSpPr>
        <p:spPr>
          <a:xfrm>
            <a:off x="9280305" y="5486406"/>
            <a:ext cx="820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45200"/>
                </a:solidFill>
              </a:rPr>
              <a:t>L2 Circuit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CE9C39B0-5B8B-4262-9DD3-A3D6FC95E3D5}"/>
              </a:ext>
            </a:extLst>
          </p:cNvPr>
          <p:cNvSpPr txBox="1"/>
          <p:nvPr/>
        </p:nvSpPr>
        <p:spPr>
          <a:xfrm>
            <a:off x="2480539" y="2933237"/>
            <a:ext cx="54213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</a:rPr>
              <a:t>SB_PT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DA9FB683-AD20-B1E4-E5DE-E3FDFB151ED3}"/>
              </a:ext>
            </a:extLst>
          </p:cNvPr>
          <p:cNvSpPr txBox="1"/>
          <p:nvPr/>
        </p:nvSpPr>
        <p:spPr>
          <a:xfrm>
            <a:off x="5487896" y="2554019"/>
            <a:ext cx="58541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</a:rPr>
              <a:t>WB_PT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DB4183C4-8242-5DB5-8789-C6542DB392E9}"/>
              </a:ext>
            </a:extLst>
          </p:cNvPr>
          <p:cNvSpPr txBox="1"/>
          <p:nvPr/>
        </p:nvSpPr>
        <p:spPr>
          <a:xfrm>
            <a:off x="9919629" y="2953348"/>
            <a:ext cx="53091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</a:rPr>
              <a:t>LB_PT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EB2FADDD-ADE6-58EB-5ADA-F649698DE478}"/>
              </a:ext>
            </a:extLst>
          </p:cNvPr>
          <p:cNvSpPr txBox="1"/>
          <p:nvPr/>
        </p:nvSpPr>
        <p:spPr>
          <a:xfrm>
            <a:off x="10856989" y="5841612"/>
            <a:ext cx="119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</a:rPr>
              <a:t>PROD Mesh</a:t>
            </a:r>
          </a:p>
          <a:p>
            <a:r>
              <a:rPr lang="en-US" sz="1200" dirty="0">
                <a:solidFill>
                  <a:srgbClr val="008F00"/>
                </a:solidFill>
              </a:rPr>
              <a:t>IPSec VPN </a:t>
            </a:r>
          </a:p>
          <a:p>
            <a:r>
              <a:rPr lang="en-US" sz="1200" dirty="0">
                <a:solidFill>
                  <a:srgbClr val="008F00"/>
                </a:solidFill>
              </a:rPr>
              <a:t>to Cover Type 1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945204D1-D2F7-9B58-225B-E261AB2EEDB4}"/>
              </a:ext>
            </a:extLst>
          </p:cNvPr>
          <p:cNvSpPr txBox="1"/>
          <p:nvPr/>
        </p:nvSpPr>
        <p:spPr>
          <a:xfrm>
            <a:off x="3185020" y="5288883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</a:rPr>
              <a:t>.1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546BBFA6-A562-1549-0EBA-5D0C16C033F3}"/>
              </a:ext>
            </a:extLst>
          </p:cNvPr>
          <p:cNvSpPr txBox="1"/>
          <p:nvPr/>
        </p:nvSpPr>
        <p:spPr>
          <a:xfrm>
            <a:off x="6061146" y="5304529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</a:rPr>
              <a:t>.2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97435301-D6C5-AC45-3AF6-01A550EC8A73}"/>
              </a:ext>
            </a:extLst>
          </p:cNvPr>
          <p:cNvSpPr txBox="1"/>
          <p:nvPr/>
        </p:nvSpPr>
        <p:spPr>
          <a:xfrm>
            <a:off x="10563876" y="5323768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</a:rPr>
              <a:t>.3</a:t>
            </a:r>
          </a:p>
        </p:txBody>
      </p: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C06AACCD-601F-A847-DDD9-1BEAF10BC479}"/>
              </a:ext>
            </a:extLst>
          </p:cNvPr>
          <p:cNvGrpSpPr/>
          <p:nvPr/>
        </p:nvGrpSpPr>
        <p:grpSpPr>
          <a:xfrm>
            <a:off x="2452046" y="4837849"/>
            <a:ext cx="456020" cy="454388"/>
            <a:chOff x="4942114" y="1665952"/>
            <a:chExt cx="913524" cy="913962"/>
          </a:xfrm>
        </p:grpSpPr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7D73E8BE-BFCF-B6D4-939E-9AD90EAA919B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857A2209-8A6F-04A4-D139-829E6F4F4BFF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BA82E22A-0FDC-47A9-0668-26DCC6DC754D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4F6FD6CE-310C-D6AC-D788-0FB8B390C030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8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C882724D-CFDF-23E9-0816-8E08BA40C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44A4AE2-F582-76B5-ED2B-66CDC1E3F034}"/>
              </a:ext>
            </a:extLst>
          </p:cNvPr>
          <p:cNvGrpSpPr/>
          <p:nvPr/>
        </p:nvGrpSpPr>
        <p:grpSpPr>
          <a:xfrm>
            <a:off x="2716900" y="4962975"/>
            <a:ext cx="456020" cy="454388"/>
            <a:chOff x="4942114" y="1665952"/>
            <a:chExt cx="913524" cy="9139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736131C-F156-2246-E71C-30A563B7064D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90D3B5F-33EE-B388-02C8-BD8551E2C8E6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98F55FE-C346-D716-1003-C20BA986BDEC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49B75A6-148C-BF9F-43EC-869E9E76E21C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996D7004-720A-1502-8211-08F9E7F4E6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9" name="TextBox 438">
            <a:extLst>
              <a:ext uri="{FF2B5EF4-FFF2-40B4-BE49-F238E27FC236}">
                <a16:creationId xmlns:a16="http://schemas.microsoft.com/office/drawing/2014/main" id="{AABC5B60-3203-9D6C-E270-B043B9A7352C}"/>
              </a:ext>
            </a:extLst>
          </p:cNvPr>
          <p:cNvSpPr txBox="1"/>
          <p:nvPr/>
        </p:nvSpPr>
        <p:spPr>
          <a:xfrm>
            <a:off x="2003915" y="4778649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945200"/>
                </a:solidFill>
              </a:rPr>
              <a:t>OOB</a:t>
            </a:r>
          </a:p>
          <a:p>
            <a:pPr algn="ctr"/>
            <a:r>
              <a:rPr lang="en-US" sz="1200" b="1" dirty="0">
                <a:solidFill>
                  <a:srgbClr val="945200"/>
                </a:solidFill>
              </a:rPr>
              <a:t>VRF</a:t>
            </a:r>
          </a:p>
        </p:txBody>
      </p: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25C7FE32-1A9F-0FAC-ABBA-EAB118B86212}"/>
              </a:ext>
            </a:extLst>
          </p:cNvPr>
          <p:cNvCxnSpPr>
            <a:cxnSpLocks/>
          </p:cNvCxnSpPr>
          <p:nvPr/>
        </p:nvCxnSpPr>
        <p:spPr>
          <a:xfrm flipH="1">
            <a:off x="1071716" y="4676373"/>
            <a:ext cx="1580798" cy="0"/>
          </a:xfrm>
          <a:prstGeom prst="line">
            <a:avLst/>
          </a:prstGeom>
          <a:ln w="25400" cap="flat" cmpd="sng">
            <a:solidFill>
              <a:srgbClr val="945200"/>
            </a:solidFill>
            <a:round/>
            <a:headEnd type="oval" w="med" len="sm"/>
            <a:tailEnd type="oval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A2FBB4A8-523B-D10E-F60F-97CCDC12DCA1}"/>
              </a:ext>
            </a:extLst>
          </p:cNvPr>
          <p:cNvCxnSpPr>
            <a:cxnSpLocks/>
          </p:cNvCxnSpPr>
          <p:nvPr/>
        </p:nvCxnSpPr>
        <p:spPr>
          <a:xfrm>
            <a:off x="2530503" y="4675864"/>
            <a:ext cx="0" cy="205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8" name="TextBox 447">
            <a:extLst>
              <a:ext uri="{FF2B5EF4-FFF2-40B4-BE49-F238E27FC236}">
                <a16:creationId xmlns:a16="http://schemas.microsoft.com/office/drawing/2014/main" id="{4236B2AB-AA0A-063E-6A47-C88A9589D35B}"/>
              </a:ext>
            </a:extLst>
          </p:cNvPr>
          <p:cNvSpPr txBox="1"/>
          <p:nvPr/>
        </p:nvSpPr>
        <p:spPr>
          <a:xfrm>
            <a:off x="1407525" y="4413051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45200"/>
                </a:solidFill>
              </a:rPr>
              <a:t>s_oob</a:t>
            </a: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725F0B7B-595F-F3BF-FD57-200FF0A96334}"/>
              </a:ext>
            </a:extLst>
          </p:cNvPr>
          <p:cNvGrpSpPr/>
          <p:nvPr/>
        </p:nvGrpSpPr>
        <p:grpSpPr>
          <a:xfrm>
            <a:off x="5355141" y="4832584"/>
            <a:ext cx="456020" cy="454388"/>
            <a:chOff x="4942114" y="1665952"/>
            <a:chExt cx="913524" cy="913962"/>
          </a:xfrm>
        </p:grpSpPr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D69C9983-FCED-DD15-0501-A2A30B776866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10C3C027-EDB0-B1FE-A4F4-C1F8D959C34F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3F1886F5-B298-864B-30AE-5F4D825DAF42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8DE8D9FC-D7E4-F288-8F0A-E6B264E8C2BE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4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2FDDBCCE-4297-9C37-A677-4848C05D6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C5928CA-39E0-59DB-63AF-BE7551CCB0EA}"/>
              </a:ext>
            </a:extLst>
          </p:cNvPr>
          <p:cNvGrpSpPr/>
          <p:nvPr/>
        </p:nvGrpSpPr>
        <p:grpSpPr>
          <a:xfrm>
            <a:off x="5595544" y="4962975"/>
            <a:ext cx="456020" cy="454388"/>
            <a:chOff x="4942114" y="1665952"/>
            <a:chExt cx="913524" cy="913962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E8D1A27B-13A6-9FFC-2FE4-A80AE127EC42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D4427829-1BBD-6331-FA06-FD322D6F0486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1C0D971-4169-909A-252F-0FEFF79432E4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FE275868-6C8E-3DED-7F35-D4C22B0FA0FD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784DF01C-D639-1C89-20D0-24054931B0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E5D6356A-BB92-8334-9C1F-8143F7055BCF}"/>
              </a:ext>
            </a:extLst>
          </p:cNvPr>
          <p:cNvGrpSpPr/>
          <p:nvPr/>
        </p:nvGrpSpPr>
        <p:grpSpPr>
          <a:xfrm>
            <a:off x="9836281" y="4833919"/>
            <a:ext cx="456020" cy="454388"/>
            <a:chOff x="4942114" y="1665952"/>
            <a:chExt cx="913524" cy="913962"/>
          </a:xfrm>
        </p:grpSpPr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323DBB1C-AD98-CD8E-80E4-74E607A029FA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9F70FFE0-8053-C007-23AC-F3BB2CCF98B4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B27A50A7-9805-25B1-AE0B-BE51197496AD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5F03DCEC-61B9-E9C5-E774-96A85E629444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0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1458BCF7-0FFA-06BD-ADB5-7C846F8BF0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623E9DE-5F03-25F9-BDBD-96C1ABF0B8DB}"/>
              </a:ext>
            </a:extLst>
          </p:cNvPr>
          <p:cNvGrpSpPr/>
          <p:nvPr/>
        </p:nvGrpSpPr>
        <p:grpSpPr>
          <a:xfrm>
            <a:off x="10101478" y="4968974"/>
            <a:ext cx="456020" cy="454388"/>
            <a:chOff x="4942114" y="1665952"/>
            <a:chExt cx="913524" cy="91396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73A8399-AD91-703F-A740-A60219B16732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DF2E0-2AC0-2D42-E539-3BAE0E8C657E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84D6685-BFA1-AAEF-49AC-9A22A69826CB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3660C9C-8BA7-20F1-E2CC-1D2E8B3C2F34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CC08431E-F5EB-EC7B-5625-D6854B0627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7" name="Cloud 446">
            <a:extLst>
              <a:ext uri="{FF2B5EF4-FFF2-40B4-BE49-F238E27FC236}">
                <a16:creationId xmlns:a16="http://schemas.microsoft.com/office/drawing/2014/main" id="{71CA4279-EB0E-E340-1956-BF2F9BF9FDBB}"/>
              </a:ext>
            </a:extLst>
          </p:cNvPr>
          <p:cNvSpPr/>
          <p:nvPr/>
        </p:nvSpPr>
        <p:spPr>
          <a:xfrm rot="10800000">
            <a:off x="294561" y="2783987"/>
            <a:ext cx="1492893" cy="1185624"/>
          </a:xfrm>
          <a:prstGeom prst="cloud">
            <a:avLst/>
          </a:prstGeom>
          <a:solidFill>
            <a:srgbClr val="945200">
              <a:alpha val="25000"/>
            </a:srgbClr>
          </a:solidFill>
          <a:ln w="6350">
            <a:solidFill>
              <a:srgbClr val="945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08C2A3CE-E2DC-A903-9056-D221C103272E}"/>
              </a:ext>
            </a:extLst>
          </p:cNvPr>
          <p:cNvSpPr txBox="1"/>
          <p:nvPr/>
        </p:nvSpPr>
        <p:spPr>
          <a:xfrm>
            <a:off x="438613" y="627934"/>
            <a:ext cx="1334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SDWAN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MGMT</a:t>
            </a:r>
          </a:p>
        </p:txBody>
      </p: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0C373219-D6CA-2CD7-53D3-C3DE453E2D4A}"/>
              </a:ext>
            </a:extLst>
          </p:cNvPr>
          <p:cNvCxnSpPr>
            <a:cxnSpLocks/>
          </p:cNvCxnSpPr>
          <p:nvPr/>
        </p:nvCxnSpPr>
        <p:spPr>
          <a:xfrm>
            <a:off x="1252041" y="3887419"/>
            <a:ext cx="0" cy="795435"/>
          </a:xfrm>
          <a:prstGeom prst="line">
            <a:avLst/>
          </a:prstGeom>
          <a:ln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9" name="TextBox 478">
            <a:extLst>
              <a:ext uri="{FF2B5EF4-FFF2-40B4-BE49-F238E27FC236}">
                <a16:creationId xmlns:a16="http://schemas.microsoft.com/office/drawing/2014/main" id="{56B5143D-4F66-0D88-560F-D50F7683BBA7}"/>
              </a:ext>
            </a:extLst>
          </p:cNvPr>
          <p:cNvSpPr txBox="1"/>
          <p:nvPr/>
        </p:nvSpPr>
        <p:spPr>
          <a:xfrm>
            <a:off x="1341734" y="406535"/>
            <a:ext cx="862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SDWAN</a:t>
            </a:r>
          </a:p>
          <a:p>
            <a:pPr algn="ctr"/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OOB VRF</a:t>
            </a: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708B9103-916E-F2CA-000D-0B91B433B693}"/>
              </a:ext>
            </a:extLst>
          </p:cNvPr>
          <p:cNvSpPr txBox="1"/>
          <p:nvPr/>
        </p:nvSpPr>
        <p:spPr>
          <a:xfrm>
            <a:off x="6339659" y="205470"/>
            <a:ext cx="862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PROD1 VRF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7D6F8A28-0BE0-5DD0-1C1D-D3A027368BD9}"/>
              </a:ext>
            </a:extLst>
          </p:cNvPr>
          <p:cNvSpPr txBox="1"/>
          <p:nvPr/>
        </p:nvSpPr>
        <p:spPr>
          <a:xfrm>
            <a:off x="616656" y="2904169"/>
            <a:ext cx="862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945200"/>
                </a:solidFill>
              </a:rPr>
              <a:t>CT</a:t>
            </a:r>
          </a:p>
          <a:p>
            <a:pPr algn="ctr"/>
            <a:r>
              <a:rPr lang="en-US" sz="1000" b="1" dirty="0">
                <a:solidFill>
                  <a:srgbClr val="945200"/>
                </a:solidFill>
              </a:rPr>
              <a:t>OOB VRF</a:t>
            </a:r>
          </a:p>
        </p:txBody>
      </p: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B668495F-921E-7BC1-1FC0-779CB2FF871F}"/>
              </a:ext>
            </a:extLst>
          </p:cNvPr>
          <p:cNvCxnSpPr>
            <a:cxnSpLocks/>
          </p:cNvCxnSpPr>
          <p:nvPr/>
        </p:nvCxnSpPr>
        <p:spPr>
          <a:xfrm>
            <a:off x="2102531" y="4065920"/>
            <a:ext cx="0" cy="634834"/>
          </a:xfrm>
          <a:prstGeom prst="line">
            <a:avLst/>
          </a:prstGeom>
          <a:ln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B9236CC7-C835-88A2-7A7B-1AA420E56403}"/>
              </a:ext>
            </a:extLst>
          </p:cNvPr>
          <p:cNvCxnSpPr/>
          <p:nvPr/>
        </p:nvCxnSpPr>
        <p:spPr>
          <a:xfrm>
            <a:off x="2093624" y="4066307"/>
            <a:ext cx="573615" cy="0"/>
          </a:xfrm>
          <a:prstGeom prst="line">
            <a:avLst/>
          </a:prstGeom>
          <a:ln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0" name="TextBox 489">
            <a:extLst>
              <a:ext uri="{FF2B5EF4-FFF2-40B4-BE49-F238E27FC236}">
                <a16:creationId xmlns:a16="http://schemas.microsoft.com/office/drawing/2014/main" id="{8760E0B6-3C6D-9A67-AEC6-14BE770393B7}"/>
              </a:ext>
            </a:extLst>
          </p:cNvPr>
          <p:cNvSpPr txBox="1"/>
          <p:nvPr/>
        </p:nvSpPr>
        <p:spPr>
          <a:xfrm>
            <a:off x="1874531" y="399526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45200"/>
                </a:solidFill>
              </a:rPr>
              <a:t>?</a:t>
            </a:r>
          </a:p>
        </p:txBody>
      </p: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937CB7F3-139F-6381-48BF-D8C41D6D7B8E}"/>
              </a:ext>
            </a:extLst>
          </p:cNvPr>
          <p:cNvCxnSpPr>
            <a:cxnSpLocks/>
          </p:cNvCxnSpPr>
          <p:nvPr/>
        </p:nvCxnSpPr>
        <p:spPr>
          <a:xfrm>
            <a:off x="3022674" y="2275314"/>
            <a:ext cx="0" cy="1413195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3" name="TextBox 492">
            <a:extLst>
              <a:ext uri="{FF2B5EF4-FFF2-40B4-BE49-F238E27FC236}">
                <a16:creationId xmlns:a16="http://schemas.microsoft.com/office/drawing/2014/main" id="{F4E83FD7-7A8D-074D-38A9-9DEA8FA55DA5}"/>
              </a:ext>
            </a:extLst>
          </p:cNvPr>
          <p:cNvSpPr txBox="1"/>
          <p:nvPr/>
        </p:nvSpPr>
        <p:spPr>
          <a:xfrm>
            <a:off x="2911068" y="2592633"/>
            <a:ext cx="47320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9300"/>
                </a:solidFill>
              </a:rPr>
              <a:t>SO_PT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27D8021C-0F68-CE2F-6C13-CEA5034F226D}"/>
              </a:ext>
            </a:extLst>
          </p:cNvPr>
          <p:cNvSpPr txBox="1"/>
          <p:nvPr/>
        </p:nvSpPr>
        <p:spPr>
          <a:xfrm>
            <a:off x="4291950" y="182344"/>
            <a:ext cx="862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9300"/>
                </a:solidFill>
              </a:rPr>
              <a:t>PROD2 VRF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B44045E1-80E7-10E3-A07E-10FBB02E47B4}"/>
              </a:ext>
            </a:extLst>
          </p:cNvPr>
          <p:cNvSpPr txBox="1"/>
          <p:nvPr/>
        </p:nvSpPr>
        <p:spPr>
          <a:xfrm>
            <a:off x="705577" y="3326148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945200"/>
                </a:solidFill>
              </a:rPr>
              <a:t>CT</a:t>
            </a:r>
          </a:p>
          <a:p>
            <a:pPr algn="ctr"/>
            <a:r>
              <a:rPr lang="en-US" sz="1200" dirty="0">
                <a:solidFill>
                  <a:srgbClr val="945200"/>
                </a:solidFill>
              </a:rPr>
              <a:t>MGMT</a:t>
            </a:r>
          </a:p>
        </p:txBody>
      </p:sp>
    </p:spTree>
    <p:extLst>
      <p:ext uri="{BB962C8B-B14F-4D97-AF65-F5344CB8AC3E}">
        <p14:creationId xmlns:p14="http://schemas.microsoft.com/office/powerpoint/2010/main" val="201499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A529F-AFBC-6B2A-7037-D20B3977F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98A2F20F-FFE1-679D-1F68-8CB797E519AA}"/>
              </a:ext>
            </a:extLst>
          </p:cNvPr>
          <p:cNvCxnSpPr>
            <a:cxnSpLocks/>
          </p:cNvCxnSpPr>
          <p:nvPr/>
        </p:nvCxnSpPr>
        <p:spPr>
          <a:xfrm>
            <a:off x="1807822" y="5208637"/>
            <a:ext cx="9232187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prstDash val="sysDash"/>
            <a:headEnd w="sm" len="med"/>
            <a:tailEnd type="non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6DABFF6-CAF9-C937-27D5-63E047E1A67F}"/>
              </a:ext>
            </a:extLst>
          </p:cNvPr>
          <p:cNvGrpSpPr/>
          <p:nvPr/>
        </p:nvGrpSpPr>
        <p:grpSpPr>
          <a:xfrm>
            <a:off x="2716900" y="4962975"/>
            <a:ext cx="456020" cy="454388"/>
            <a:chOff x="4942114" y="1665952"/>
            <a:chExt cx="913524" cy="9139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DE45FB0-A1AC-0524-DD3D-9C9DD0F932B6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EDCCF20-4623-EEB0-BBC3-ACFAD7B9D87A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80E938F-EB34-BE84-6494-3DD38AF6EE13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CB31233-4595-7A76-0F3E-8A584E766A0F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3832065D-38ED-BF0B-9D8B-F062BB95B6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ECB2573-A5DE-A1D8-641A-B9D157CE035E}"/>
              </a:ext>
            </a:extLst>
          </p:cNvPr>
          <p:cNvGrpSpPr/>
          <p:nvPr/>
        </p:nvGrpSpPr>
        <p:grpSpPr>
          <a:xfrm>
            <a:off x="10101478" y="4968974"/>
            <a:ext cx="456020" cy="454388"/>
            <a:chOff x="4942114" y="1665952"/>
            <a:chExt cx="913524" cy="91396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7FC6C6E-A971-C111-4BE5-7DA868383947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DDDB2E6-F4AD-9721-7B65-9D5D37296FF8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8F4C1AD-9176-20C3-972F-6909A41D795E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49BF55C-B402-80F6-23AA-C412A99BE09C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70F1FA99-FE30-7C32-2A8B-709125EDFD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92A9181F-E128-7213-7224-E1D9071A27F6}"/>
              </a:ext>
            </a:extLst>
          </p:cNvPr>
          <p:cNvSpPr txBox="1"/>
          <p:nvPr/>
        </p:nvSpPr>
        <p:spPr>
          <a:xfrm>
            <a:off x="3028085" y="464535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s_rtr</a:t>
            </a:r>
          </a:p>
        </p:txBody>
      </p:sp>
      <p:sp>
        <p:nvSpPr>
          <p:cNvPr id="229" name="Cloud 228">
            <a:extLst>
              <a:ext uri="{FF2B5EF4-FFF2-40B4-BE49-F238E27FC236}">
                <a16:creationId xmlns:a16="http://schemas.microsoft.com/office/drawing/2014/main" id="{1FB978C6-2E0E-264A-6798-157E0DB8F16D}"/>
              </a:ext>
            </a:extLst>
          </p:cNvPr>
          <p:cNvSpPr/>
          <p:nvPr/>
        </p:nvSpPr>
        <p:spPr>
          <a:xfrm rot="10800000">
            <a:off x="1792548" y="180047"/>
            <a:ext cx="9910917" cy="1990040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9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CCB91ED9-5608-2997-1221-C20C64D2AD58}"/>
              </a:ext>
            </a:extLst>
          </p:cNvPr>
          <p:cNvCxnSpPr>
            <a:cxnSpLocks/>
          </p:cNvCxnSpPr>
          <p:nvPr/>
        </p:nvCxnSpPr>
        <p:spPr>
          <a:xfrm flipH="1">
            <a:off x="2737088" y="4461325"/>
            <a:ext cx="432041" cy="0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F81816-E7ED-D329-28E2-B434CEC72334}"/>
              </a:ext>
            </a:extLst>
          </p:cNvPr>
          <p:cNvCxnSpPr/>
          <p:nvPr/>
        </p:nvCxnSpPr>
        <p:spPr>
          <a:xfrm>
            <a:off x="3022674" y="4448750"/>
            <a:ext cx="0" cy="677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B65CD7-58C3-F56D-03D4-7462E8F5F4D4}"/>
              </a:ext>
            </a:extLst>
          </p:cNvPr>
          <p:cNvCxnSpPr>
            <a:cxnSpLocks/>
          </p:cNvCxnSpPr>
          <p:nvPr/>
        </p:nvCxnSpPr>
        <p:spPr>
          <a:xfrm flipH="1">
            <a:off x="10113467" y="4452356"/>
            <a:ext cx="432041" cy="0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D15A61B-EF05-FCF1-8D3F-5A69ED2E00B6}"/>
              </a:ext>
            </a:extLst>
          </p:cNvPr>
          <p:cNvCxnSpPr/>
          <p:nvPr/>
        </p:nvCxnSpPr>
        <p:spPr>
          <a:xfrm>
            <a:off x="10399053" y="4439781"/>
            <a:ext cx="0" cy="677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CC96991B-95DF-F999-584C-9598A157F989}"/>
              </a:ext>
            </a:extLst>
          </p:cNvPr>
          <p:cNvGrpSpPr/>
          <p:nvPr/>
        </p:nvGrpSpPr>
        <p:grpSpPr>
          <a:xfrm>
            <a:off x="5595544" y="4962975"/>
            <a:ext cx="456020" cy="454388"/>
            <a:chOff x="4942114" y="1665952"/>
            <a:chExt cx="913524" cy="913962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A4D6FA70-7B8D-1C00-31BB-5DE1A067DF2C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8966FC5-7FA3-2AB2-D622-F1494034E04B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8211CF23-25A7-93FE-F840-AF74C4DC1523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7FAC8C0B-4DA8-5323-3B65-D45CEFFE2DA7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521DDC1E-901A-8DD1-B48C-EE78C6227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894148DA-21E8-DA69-4A83-6059FAD8D0B5}"/>
              </a:ext>
            </a:extLst>
          </p:cNvPr>
          <p:cNvCxnSpPr>
            <a:cxnSpLocks/>
          </p:cNvCxnSpPr>
          <p:nvPr/>
        </p:nvCxnSpPr>
        <p:spPr>
          <a:xfrm flipH="1">
            <a:off x="5615732" y="4461325"/>
            <a:ext cx="432041" cy="0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2AE5E923-67C5-C556-2C5E-38E29DBA6E36}"/>
              </a:ext>
            </a:extLst>
          </p:cNvPr>
          <p:cNvCxnSpPr/>
          <p:nvPr/>
        </p:nvCxnSpPr>
        <p:spPr>
          <a:xfrm>
            <a:off x="5901318" y="4448750"/>
            <a:ext cx="0" cy="677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4FDEA4A8-D407-3CEF-A88A-2F5C98C5AB3B}"/>
              </a:ext>
            </a:extLst>
          </p:cNvPr>
          <p:cNvCxnSpPr>
            <a:cxnSpLocks/>
          </p:cNvCxnSpPr>
          <p:nvPr/>
        </p:nvCxnSpPr>
        <p:spPr>
          <a:xfrm>
            <a:off x="2220473" y="5954419"/>
            <a:ext cx="8889980" cy="0"/>
          </a:xfrm>
          <a:prstGeom prst="line">
            <a:avLst/>
          </a:prstGeom>
          <a:ln w="1524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C1D495F-205A-FD66-A5DD-5D02783E1166}"/>
              </a:ext>
            </a:extLst>
          </p:cNvPr>
          <p:cNvSpPr txBox="1"/>
          <p:nvPr/>
        </p:nvSpPr>
        <p:spPr>
          <a:xfrm>
            <a:off x="7570694" y="5394745"/>
            <a:ext cx="1568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8F00"/>
                </a:solidFill>
              </a:rPr>
              <a:t>Shared Subnet</a:t>
            </a:r>
          </a:p>
          <a:p>
            <a:pPr algn="ctr"/>
            <a:r>
              <a:rPr lang="en-US" sz="1400" b="1" dirty="0">
                <a:solidFill>
                  <a:srgbClr val="008F00"/>
                </a:solidFill>
              </a:rPr>
              <a:t>VPLS VPN ID 101 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E6415564-2598-B457-95EE-90CA8CC0A682}"/>
              </a:ext>
            </a:extLst>
          </p:cNvPr>
          <p:cNvCxnSpPr>
            <a:cxnSpLocks/>
          </p:cNvCxnSpPr>
          <p:nvPr/>
        </p:nvCxnSpPr>
        <p:spPr>
          <a:xfrm>
            <a:off x="3141555" y="5417363"/>
            <a:ext cx="0" cy="537056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3F085A50-C4B2-1596-FA8F-AC150E28152C}"/>
              </a:ext>
            </a:extLst>
          </p:cNvPr>
          <p:cNvCxnSpPr>
            <a:cxnSpLocks/>
          </p:cNvCxnSpPr>
          <p:nvPr/>
        </p:nvCxnSpPr>
        <p:spPr>
          <a:xfrm>
            <a:off x="6030032" y="5417363"/>
            <a:ext cx="0" cy="537056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AAEB6CED-09B7-5F04-D5A5-84E9A31107A8}"/>
              </a:ext>
            </a:extLst>
          </p:cNvPr>
          <p:cNvCxnSpPr>
            <a:cxnSpLocks/>
          </p:cNvCxnSpPr>
          <p:nvPr/>
        </p:nvCxnSpPr>
        <p:spPr>
          <a:xfrm>
            <a:off x="10527753" y="5417363"/>
            <a:ext cx="0" cy="537056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63925CFA-B621-A7EB-C2A7-2413E2BB0AEF}"/>
              </a:ext>
            </a:extLst>
          </p:cNvPr>
          <p:cNvSpPr txBox="1"/>
          <p:nvPr/>
        </p:nvSpPr>
        <p:spPr>
          <a:xfrm>
            <a:off x="6096614" y="4307436"/>
            <a:ext cx="651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W_CT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EC94BCA-C72B-33E4-3A4E-F00B534F06AF}"/>
              </a:ext>
            </a:extLst>
          </p:cNvPr>
          <p:cNvSpPr txBox="1"/>
          <p:nvPr/>
        </p:nvSpPr>
        <p:spPr>
          <a:xfrm>
            <a:off x="3230322" y="4303038"/>
            <a:ext cx="590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S_CT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D5FC6E1-3911-F834-91F2-EF8333855D63}"/>
              </a:ext>
            </a:extLst>
          </p:cNvPr>
          <p:cNvSpPr txBox="1"/>
          <p:nvPr/>
        </p:nvSpPr>
        <p:spPr>
          <a:xfrm>
            <a:off x="10618153" y="4303037"/>
            <a:ext cx="574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L_CT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E367F627-D1B8-F6B9-54E1-27F5519FFEA7}"/>
              </a:ext>
            </a:extLst>
          </p:cNvPr>
          <p:cNvSpPr txBox="1"/>
          <p:nvPr/>
        </p:nvSpPr>
        <p:spPr>
          <a:xfrm>
            <a:off x="143712" y="4801795"/>
            <a:ext cx="166411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Routing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(OSPF, tbd)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&lt;name&gt;_CT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 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Any &lt;name&gt;_CT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F9B90785-E77C-9B2D-0DEA-8403F0FAF707}"/>
              </a:ext>
            </a:extLst>
          </p:cNvPr>
          <p:cNvGrpSpPr/>
          <p:nvPr/>
        </p:nvGrpSpPr>
        <p:grpSpPr>
          <a:xfrm rot="5400000">
            <a:off x="2669358" y="3685805"/>
            <a:ext cx="452967" cy="452968"/>
            <a:chOff x="1770869" y="4170918"/>
            <a:chExt cx="452967" cy="452968"/>
          </a:xfrm>
        </p:grpSpPr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D2AD3FA0-4804-04EC-3DCF-3A22C0AB013A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F7C5E61F-689E-FD89-54F3-E37C1BA14559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B6C57941-CDBD-D904-39B6-E29F1B7F7FBE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F0BC2336-3513-1043-EAAC-ABCB511C21D6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C64B31D7-5980-D025-E85D-676081BFAE1C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3A66CDCB-A06F-6B0A-8D8E-F72A41A22110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274" name="Triangle 273">
                <a:extLst>
                  <a:ext uri="{FF2B5EF4-FFF2-40B4-BE49-F238E27FC236}">
                    <a16:creationId xmlns:a16="http://schemas.microsoft.com/office/drawing/2014/main" id="{9189F045-3E01-DE21-840E-E64F2BDAA5A4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Triangle 274">
                <a:extLst>
                  <a:ext uri="{FF2B5EF4-FFF2-40B4-BE49-F238E27FC236}">
                    <a16:creationId xmlns:a16="http://schemas.microsoft.com/office/drawing/2014/main" id="{587895D3-C2FF-70EB-1AB9-CA02F08946CA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028E3326-2873-9764-5EC2-969E2F3B26A1}"/>
              </a:ext>
            </a:extLst>
          </p:cNvPr>
          <p:cNvCxnSpPr>
            <a:cxnSpLocks/>
          </p:cNvCxnSpPr>
          <p:nvPr/>
        </p:nvCxnSpPr>
        <p:spPr>
          <a:xfrm>
            <a:off x="2891228" y="4108035"/>
            <a:ext cx="0" cy="340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EBCF9B28-EC96-65A4-39A1-9CBFAAD612AC}"/>
              </a:ext>
            </a:extLst>
          </p:cNvPr>
          <p:cNvSpPr txBox="1"/>
          <p:nvPr/>
        </p:nvSpPr>
        <p:spPr>
          <a:xfrm>
            <a:off x="5925542" y="467397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w_rtr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12B79D37-F0E9-EB3F-3214-CA83D8CC028C}"/>
              </a:ext>
            </a:extLst>
          </p:cNvPr>
          <p:cNvSpPr txBox="1"/>
          <p:nvPr/>
        </p:nvSpPr>
        <p:spPr>
          <a:xfrm>
            <a:off x="10426277" y="467850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l_rtr</a:t>
            </a:r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B5D43A2B-A071-4AC7-A203-AF8D0867D971}"/>
              </a:ext>
            </a:extLst>
          </p:cNvPr>
          <p:cNvGrpSpPr/>
          <p:nvPr/>
        </p:nvGrpSpPr>
        <p:grpSpPr>
          <a:xfrm rot="5400000">
            <a:off x="5541703" y="2854015"/>
            <a:ext cx="452967" cy="452968"/>
            <a:chOff x="1770869" y="4170918"/>
            <a:chExt cx="452967" cy="452968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2A8FF5B7-2378-A74B-FCA9-ED0BEBD577F4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46238AC1-AB60-7AE4-8257-96ADF89C2AE2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396F47E5-02B9-71A3-7734-75A65DD957CD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8E529A2B-B092-9996-D4E0-62D64E0BCA4C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F3EC739B-67FF-B8AC-B839-1FEE10D74727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DECC784B-1BCB-41DC-6EF5-F50DDF3755D1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289" name="Triangle 288">
                <a:extLst>
                  <a:ext uri="{FF2B5EF4-FFF2-40B4-BE49-F238E27FC236}">
                    <a16:creationId xmlns:a16="http://schemas.microsoft.com/office/drawing/2014/main" id="{DAF70A6B-D9DF-2057-AB90-5DE59CC98237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Triangle 289">
                <a:extLst>
                  <a:ext uri="{FF2B5EF4-FFF2-40B4-BE49-F238E27FC236}">
                    <a16:creationId xmlns:a16="http://schemas.microsoft.com/office/drawing/2014/main" id="{B17B261D-81DA-D995-4F82-61C46C92B457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60768C62-D62A-4296-EAC2-DDD3053DC12B}"/>
              </a:ext>
            </a:extLst>
          </p:cNvPr>
          <p:cNvCxnSpPr>
            <a:cxnSpLocks/>
          </p:cNvCxnSpPr>
          <p:nvPr/>
        </p:nvCxnSpPr>
        <p:spPr>
          <a:xfrm>
            <a:off x="5763573" y="3304279"/>
            <a:ext cx="0" cy="1148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2472ED9F-EAB6-1CC8-A4DC-062A5CAE34A9}"/>
              </a:ext>
            </a:extLst>
          </p:cNvPr>
          <p:cNvSpPr txBox="1"/>
          <p:nvPr/>
        </p:nvSpPr>
        <p:spPr>
          <a:xfrm>
            <a:off x="5147164" y="28696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F91896B8-5728-895E-C7C7-8D6007AF700F}"/>
              </a:ext>
            </a:extLst>
          </p:cNvPr>
          <p:cNvGrpSpPr/>
          <p:nvPr/>
        </p:nvGrpSpPr>
        <p:grpSpPr>
          <a:xfrm rot="5400000">
            <a:off x="9996867" y="3680022"/>
            <a:ext cx="452967" cy="452968"/>
            <a:chOff x="1770869" y="4170918"/>
            <a:chExt cx="452967" cy="452968"/>
          </a:xfrm>
        </p:grpSpPr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3AEC7EF5-8CE8-6E77-7921-B31AFFF3D30F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FFDFB4AC-924F-6EDA-FCC4-52AAB5339BC4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E47A89BB-8846-F31A-0354-DF4D0562B059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5F381BB5-6AF7-1EBA-F3C6-ED2FBBE1724A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D6ED1CD5-B9C2-6FC5-0922-1CD8B446B308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64A271CA-2388-42AA-9C39-9F1F169A5C06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300" name="Triangle 299">
                <a:extLst>
                  <a:ext uri="{FF2B5EF4-FFF2-40B4-BE49-F238E27FC236}">
                    <a16:creationId xmlns:a16="http://schemas.microsoft.com/office/drawing/2014/main" id="{F1B3E5AF-BDA4-F54C-F06E-54B10D635E98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Triangle 300">
                <a:extLst>
                  <a:ext uri="{FF2B5EF4-FFF2-40B4-BE49-F238E27FC236}">
                    <a16:creationId xmlns:a16="http://schemas.microsoft.com/office/drawing/2014/main" id="{DEB61CA6-48C0-C1E3-5BF7-EB1C9716D0C1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D36DD4EB-E4E7-7BF7-C98B-F921E5A2DD70}"/>
              </a:ext>
            </a:extLst>
          </p:cNvPr>
          <p:cNvCxnSpPr>
            <a:cxnSpLocks/>
          </p:cNvCxnSpPr>
          <p:nvPr/>
        </p:nvCxnSpPr>
        <p:spPr>
          <a:xfrm>
            <a:off x="10218737" y="4102252"/>
            <a:ext cx="0" cy="340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6E363947-43A7-1AA8-B702-C66442D45BFF}"/>
              </a:ext>
            </a:extLst>
          </p:cNvPr>
          <p:cNvSpPr txBox="1"/>
          <p:nvPr/>
        </p:nvSpPr>
        <p:spPr>
          <a:xfrm>
            <a:off x="10440602" y="369658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0B3BE976-8A95-D6E0-6CA6-D6CF055B9DA0}"/>
              </a:ext>
            </a:extLst>
          </p:cNvPr>
          <p:cNvSpPr txBox="1"/>
          <p:nvPr/>
        </p:nvSpPr>
        <p:spPr>
          <a:xfrm>
            <a:off x="2344715" y="370275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D68C6336-DDA8-37C3-FD37-DF217E3BBDDE}"/>
              </a:ext>
            </a:extLst>
          </p:cNvPr>
          <p:cNvCxnSpPr>
            <a:cxnSpLocks/>
            <a:endCxn id="293" idx="2"/>
          </p:cNvCxnSpPr>
          <p:nvPr/>
        </p:nvCxnSpPr>
        <p:spPr>
          <a:xfrm flipV="1">
            <a:off x="3116027" y="3193742"/>
            <a:ext cx="2425676" cy="712763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1F2D78A6-B238-94C6-BCFC-12CAB9D7E8E4}"/>
              </a:ext>
            </a:extLst>
          </p:cNvPr>
          <p:cNvCxnSpPr>
            <a:cxnSpLocks/>
            <a:stCxn id="292" idx="0"/>
          </p:cNvCxnSpPr>
          <p:nvPr/>
        </p:nvCxnSpPr>
        <p:spPr>
          <a:xfrm>
            <a:off x="5993882" y="3193742"/>
            <a:ext cx="3994547" cy="726478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55B2E42D-6850-EF2F-98DD-8F5E17BAB4CC}"/>
              </a:ext>
            </a:extLst>
          </p:cNvPr>
          <p:cNvCxnSpPr>
            <a:cxnSpLocks/>
            <a:stCxn id="277" idx="3"/>
            <a:endCxn id="304" idx="3"/>
          </p:cNvCxnSpPr>
          <p:nvPr/>
        </p:nvCxnSpPr>
        <p:spPr>
          <a:xfrm flipV="1">
            <a:off x="3008295" y="4132990"/>
            <a:ext cx="7101813" cy="5783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55B05464-D64B-54D5-0FBE-AE5DABF466CB}"/>
              </a:ext>
            </a:extLst>
          </p:cNvPr>
          <p:cNvGrpSpPr/>
          <p:nvPr/>
        </p:nvGrpSpPr>
        <p:grpSpPr>
          <a:xfrm>
            <a:off x="2679529" y="1736204"/>
            <a:ext cx="423397" cy="659753"/>
            <a:chOff x="2921918" y="3921357"/>
            <a:chExt cx="574179" cy="894708"/>
          </a:xfrm>
        </p:grpSpPr>
        <p:pic>
          <p:nvPicPr>
            <p:cNvPr id="331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5F09C142-6AAE-5FF4-3D43-5DF7577CD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2" name="Donut 331">
              <a:extLst>
                <a:ext uri="{FF2B5EF4-FFF2-40B4-BE49-F238E27FC236}">
                  <a16:creationId xmlns:a16="http://schemas.microsoft.com/office/drawing/2014/main" id="{C333C008-331B-2CBC-8AF1-FCA8379110A4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EFA9ECBC-0CB0-3292-0F07-58FDD9672B84}"/>
              </a:ext>
            </a:extLst>
          </p:cNvPr>
          <p:cNvGrpSpPr/>
          <p:nvPr/>
        </p:nvGrpSpPr>
        <p:grpSpPr>
          <a:xfrm>
            <a:off x="5551874" y="1741216"/>
            <a:ext cx="423397" cy="659753"/>
            <a:chOff x="2921918" y="3921357"/>
            <a:chExt cx="574179" cy="894708"/>
          </a:xfrm>
        </p:grpSpPr>
        <p:pic>
          <p:nvPicPr>
            <p:cNvPr id="334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932D317D-CA3D-E8E4-4938-73037EDCCF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5" name="Donut 334">
              <a:extLst>
                <a:ext uri="{FF2B5EF4-FFF2-40B4-BE49-F238E27FC236}">
                  <a16:creationId xmlns:a16="http://schemas.microsoft.com/office/drawing/2014/main" id="{9FD5C048-6DA4-24F7-3854-D4BF980190A4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CE15D3F3-0936-31A4-2CC5-0F958BE0010E}"/>
              </a:ext>
            </a:extLst>
          </p:cNvPr>
          <p:cNvGrpSpPr/>
          <p:nvPr/>
        </p:nvGrpSpPr>
        <p:grpSpPr>
          <a:xfrm>
            <a:off x="10010166" y="1743078"/>
            <a:ext cx="423397" cy="659753"/>
            <a:chOff x="2921918" y="3921357"/>
            <a:chExt cx="574179" cy="894708"/>
          </a:xfrm>
        </p:grpSpPr>
        <p:pic>
          <p:nvPicPr>
            <p:cNvPr id="337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8ABB8726-A2E8-66FB-5287-6F9095E2CB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8" name="Donut 337">
              <a:extLst>
                <a:ext uri="{FF2B5EF4-FFF2-40B4-BE49-F238E27FC236}">
                  <a16:creationId xmlns:a16="http://schemas.microsoft.com/office/drawing/2014/main" id="{8E0FF2D6-DC2D-405C-9D80-34A0A083701C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2F7377C-B366-0604-4AD8-9199B7AF5B6E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2891229" y="2275315"/>
            <a:ext cx="0" cy="1413195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F9B37C0B-0162-B405-DBE3-FE62BD577B84}"/>
              </a:ext>
            </a:extLst>
          </p:cNvPr>
          <p:cNvCxnSpPr>
            <a:cxnSpLocks/>
          </p:cNvCxnSpPr>
          <p:nvPr/>
        </p:nvCxnSpPr>
        <p:spPr>
          <a:xfrm>
            <a:off x="10217871" y="2335415"/>
            <a:ext cx="0" cy="1325765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9D994EE9-967F-DAE3-6F56-E61FB2D89633}"/>
              </a:ext>
            </a:extLst>
          </p:cNvPr>
          <p:cNvCxnSpPr>
            <a:cxnSpLocks/>
          </p:cNvCxnSpPr>
          <p:nvPr/>
        </p:nvCxnSpPr>
        <p:spPr>
          <a:xfrm>
            <a:off x="5763573" y="2275315"/>
            <a:ext cx="0" cy="601703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A0A78CDE-E1B5-10AC-A1F9-687E21DC49F3}"/>
              </a:ext>
            </a:extLst>
          </p:cNvPr>
          <p:cNvGrpSpPr/>
          <p:nvPr/>
        </p:nvGrpSpPr>
        <p:grpSpPr>
          <a:xfrm>
            <a:off x="5587675" y="1076227"/>
            <a:ext cx="353961" cy="353961"/>
            <a:chOff x="1720645" y="5653549"/>
            <a:chExt cx="353961" cy="353961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7384ECE3-5A4F-24A4-7C51-85E58BD83C38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DFECD594-A8C2-5D61-BB17-1E03C26C9E4F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0AA66EF0-6381-116C-BC77-79845A43A5F9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0FB83787-7131-DE2D-4E54-F494C1B29169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BFE458D4-2C83-E37C-D028-607FE163F476}"/>
              </a:ext>
            </a:extLst>
          </p:cNvPr>
          <p:cNvGrpSpPr/>
          <p:nvPr/>
        </p:nvGrpSpPr>
        <p:grpSpPr>
          <a:xfrm>
            <a:off x="10038502" y="1072866"/>
            <a:ext cx="353961" cy="353961"/>
            <a:chOff x="1720645" y="5653549"/>
            <a:chExt cx="353961" cy="353961"/>
          </a:xfrm>
        </p:grpSpPr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2D291A3B-1938-C8C9-7721-70C2AA731652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31A39C83-ADAA-2192-491C-D544CFB9EB8A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F7D19E05-BBF0-6831-E71C-2F13CDE18932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1896B0CD-D9D6-0DD5-BB6E-3FDE5B270C2A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5AA894C5-1788-5D29-915E-A5674C0F910F}"/>
              </a:ext>
            </a:extLst>
          </p:cNvPr>
          <p:cNvCxnSpPr>
            <a:cxnSpLocks/>
          </p:cNvCxnSpPr>
          <p:nvPr/>
        </p:nvCxnSpPr>
        <p:spPr>
          <a:xfrm flipV="1">
            <a:off x="10218737" y="1426827"/>
            <a:ext cx="0" cy="399977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CDECDB3F-01A0-091C-7F14-802D99A025D7}"/>
              </a:ext>
            </a:extLst>
          </p:cNvPr>
          <p:cNvCxnSpPr>
            <a:cxnSpLocks/>
          </p:cNvCxnSpPr>
          <p:nvPr/>
        </p:nvCxnSpPr>
        <p:spPr>
          <a:xfrm flipV="1">
            <a:off x="6123319" y="1249846"/>
            <a:ext cx="3759429" cy="7023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0C77A5D-C2D9-A443-3A8C-FE56135EE023}"/>
              </a:ext>
            </a:extLst>
          </p:cNvPr>
          <p:cNvCxnSpPr>
            <a:cxnSpLocks/>
          </p:cNvCxnSpPr>
          <p:nvPr/>
        </p:nvCxnSpPr>
        <p:spPr>
          <a:xfrm flipV="1">
            <a:off x="5772576" y="1426827"/>
            <a:ext cx="0" cy="399977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TextBox 362">
            <a:extLst>
              <a:ext uri="{FF2B5EF4-FFF2-40B4-BE49-F238E27FC236}">
                <a16:creationId xmlns:a16="http://schemas.microsoft.com/office/drawing/2014/main" id="{D21046F2-EF90-3913-26BF-F82C4DD1A04A}"/>
              </a:ext>
            </a:extLst>
          </p:cNvPr>
          <p:cNvSpPr txBox="1"/>
          <p:nvPr/>
        </p:nvSpPr>
        <p:spPr>
          <a:xfrm>
            <a:off x="3207802" y="5489397"/>
            <a:ext cx="8205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</a:rPr>
              <a:t>L2 Circuit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082049CB-D20C-FC95-1241-003CF54B25B4}"/>
              </a:ext>
            </a:extLst>
          </p:cNvPr>
          <p:cNvSpPr txBox="1"/>
          <p:nvPr/>
        </p:nvSpPr>
        <p:spPr>
          <a:xfrm>
            <a:off x="6094447" y="5489180"/>
            <a:ext cx="8205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</a:rPr>
              <a:t>L2 Circuit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74A3488B-6D30-5E2D-989A-9F0F2782E44C}"/>
              </a:ext>
            </a:extLst>
          </p:cNvPr>
          <p:cNvSpPr txBox="1"/>
          <p:nvPr/>
        </p:nvSpPr>
        <p:spPr>
          <a:xfrm>
            <a:off x="10571529" y="5484781"/>
            <a:ext cx="8205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</a:rPr>
              <a:t>L2 Circuit</a:t>
            </a:r>
          </a:p>
        </p:txBody>
      </p: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0825ED96-9952-4E95-B90C-8A3A1A400A71}"/>
              </a:ext>
            </a:extLst>
          </p:cNvPr>
          <p:cNvCxnSpPr/>
          <p:nvPr/>
        </p:nvCxnSpPr>
        <p:spPr>
          <a:xfrm>
            <a:off x="440753" y="2382886"/>
            <a:ext cx="11563108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8" name="TextBox 367">
            <a:extLst>
              <a:ext uri="{FF2B5EF4-FFF2-40B4-BE49-F238E27FC236}">
                <a16:creationId xmlns:a16="http://schemas.microsoft.com/office/drawing/2014/main" id="{13B9CBE8-A49E-024D-B16F-F470FFBD1F30}"/>
              </a:ext>
            </a:extLst>
          </p:cNvPr>
          <p:cNvSpPr txBox="1"/>
          <p:nvPr/>
        </p:nvSpPr>
        <p:spPr>
          <a:xfrm>
            <a:off x="370563" y="2576166"/>
            <a:ext cx="1030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Underlay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170088E4-D83C-07CE-AD3A-6F9A44195F9A}"/>
              </a:ext>
            </a:extLst>
          </p:cNvPr>
          <p:cNvSpPr txBox="1"/>
          <p:nvPr/>
        </p:nvSpPr>
        <p:spPr>
          <a:xfrm>
            <a:off x="369855" y="1052745"/>
            <a:ext cx="915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SDWAN</a:t>
            </a:r>
          </a:p>
          <a:p>
            <a:r>
              <a:rPr lang="en-US" sz="1600" b="1" dirty="0"/>
              <a:t>Overlay</a:t>
            </a:r>
          </a:p>
        </p:txBody>
      </p:sp>
      <p:pic>
        <p:nvPicPr>
          <p:cNvPr id="370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D33EEB99-DF2F-8D5F-D9F4-9C044962F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230" y="1496658"/>
            <a:ext cx="433493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A81D8E48-FEF5-BD73-550B-31C011A4C142}"/>
              </a:ext>
            </a:extLst>
          </p:cNvPr>
          <p:cNvCxnSpPr>
            <a:cxnSpLocks/>
          </p:cNvCxnSpPr>
          <p:nvPr/>
        </p:nvCxnSpPr>
        <p:spPr>
          <a:xfrm>
            <a:off x="2785223" y="1499096"/>
            <a:ext cx="7262198" cy="249088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35B031F2-F8C4-31E8-00BA-AEF47CDAF320}"/>
              </a:ext>
            </a:extLst>
          </p:cNvPr>
          <p:cNvCxnSpPr>
            <a:cxnSpLocks/>
          </p:cNvCxnSpPr>
          <p:nvPr/>
        </p:nvCxnSpPr>
        <p:spPr>
          <a:xfrm>
            <a:off x="2786248" y="1658396"/>
            <a:ext cx="2774236" cy="108994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1" name="TextBox 380">
            <a:extLst>
              <a:ext uri="{FF2B5EF4-FFF2-40B4-BE49-F238E27FC236}">
                <a16:creationId xmlns:a16="http://schemas.microsoft.com/office/drawing/2014/main" id="{9F1CC8D8-A031-75C2-FDDA-0DB62D5772D9}"/>
              </a:ext>
            </a:extLst>
          </p:cNvPr>
          <p:cNvSpPr txBox="1"/>
          <p:nvPr/>
        </p:nvSpPr>
        <p:spPr>
          <a:xfrm>
            <a:off x="138719" y="3686214"/>
            <a:ext cx="1664109" cy="572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200" dirty="0">
                <a:solidFill>
                  <a:schemeClr val="tx1"/>
                </a:solidFill>
              </a:rPr>
              <a:t>Security Associations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Mesh SAs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F3F7F20F-1879-3100-04D1-995D49E4C691}"/>
              </a:ext>
            </a:extLst>
          </p:cNvPr>
          <p:cNvSpPr txBox="1"/>
          <p:nvPr/>
        </p:nvSpPr>
        <p:spPr>
          <a:xfrm>
            <a:off x="3965888" y="3394198"/>
            <a:ext cx="4020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SA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1B60B77C-32C7-8310-152D-8DAF0A56BEB9}"/>
              </a:ext>
            </a:extLst>
          </p:cNvPr>
          <p:cNvSpPr txBox="1"/>
          <p:nvPr/>
        </p:nvSpPr>
        <p:spPr>
          <a:xfrm>
            <a:off x="7601000" y="3391903"/>
            <a:ext cx="4020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SA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A618BDC1-08B0-9EF5-E042-5016C76F0BAB}"/>
              </a:ext>
            </a:extLst>
          </p:cNvPr>
          <p:cNvSpPr txBox="1"/>
          <p:nvPr/>
        </p:nvSpPr>
        <p:spPr>
          <a:xfrm>
            <a:off x="4777024" y="3988636"/>
            <a:ext cx="4020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SA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DDFE75A7-0E84-CBF3-3B9C-E90B3B01EFD8}"/>
              </a:ext>
            </a:extLst>
          </p:cNvPr>
          <p:cNvSpPr txBox="1"/>
          <p:nvPr/>
        </p:nvSpPr>
        <p:spPr>
          <a:xfrm>
            <a:off x="2403707" y="204509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3AC2A636-C997-271D-3D16-2EBA29F0D7BD}"/>
              </a:ext>
            </a:extLst>
          </p:cNvPr>
          <p:cNvSpPr txBox="1"/>
          <p:nvPr/>
        </p:nvSpPr>
        <p:spPr>
          <a:xfrm>
            <a:off x="3056679" y="2089194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EdgeNode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3F5C1FEC-E186-5575-7AF5-598CF8F1AA78}"/>
              </a:ext>
            </a:extLst>
          </p:cNvPr>
          <p:cNvSpPr txBox="1"/>
          <p:nvPr/>
        </p:nvSpPr>
        <p:spPr>
          <a:xfrm>
            <a:off x="5215988" y="204614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BB3405E6-A1B1-891C-3613-5BEDC52F5991}"/>
              </a:ext>
            </a:extLst>
          </p:cNvPr>
          <p:cNvSpPr txBox="1"/>
          <p:nvPr/>
        </p:nvSpPr>
        <p:spPr>
          <a:xfrm>
            <a:off x="5948130" y="2093324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EdgeNode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97A6227E-97ED-5AE8-23F6-8DEC5158BC36}"/>
              </a:ext>
            </a:extLst>
          </p:cNvPr>
          <p:cNvSpPr txBox="1"/>
          <p:nvPr/>
        </p:nvSpPr>
        <p:spPr>
          <a:xfrm>
            <a:off x="9731104" y="204080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DAD2A4A2-EF0E-3C11-E5CD-1E103A55699F}"/>
              </a:ext>
            </a:extLst>
          </p:cNvPr>
          <p:cNvSpPr txBox="1"/>
          <p:nvPr/>
        </p:nvSpPr>
        <p:spPr>
          <a:xfrm>
            <a:off x="10405805" y="2108792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EdgeNode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3CB88528-850D-6239-D4C0-9BC1C76B8B37}"/>
              </a:ext>
            </a:extLst>
          </p:cNvPr>
          <p:cNvSpPr txBox="1"/>
          <p:nvPr/>
        </p:nvSpPr>
        <p:spPr>
          <a:xfrm>
            <a:off x="5421090" y="487145"/>
            <a:ext cx="298780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All LAN Connectivity Tunneled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02A563CA-DC57-E446-69A6-A80FB16FD3BB}"/>
              </a:ext>
            </a:extLst>
          </p:cNvPr>
          <p:cNvSpPr txBox="1"/>
          <p:nvPr/>
        </p:nvSpPr>
        <p:spPr>
          <a:xfrm>
            <a:off x="2344715" y="2387396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WAN0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DA7EAC33-44F7-A32D-F4D3-5114D2E7A21B}"/>
              </a:ext>
            </a:extLst>
          </p:cNvPr>
          <p:cNvSpPr txBox="1"/>
          <p:nvPr/>
        </p:nvSpPr>
        <p:spPr>
          <a:xfrm>
            <a:off x="3051504" y="1790344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LANs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D20E243F-C28A-4422-52F6-854179B5C8CD}"/>
              </a:ext>
            </a:extLst>
          </p:cNvPr>
          <p:cNvSpPr txBox="1"/>
          <p:nvPr/>
        </p:nvSpPr>
        <p:spPr>
          <a:xfrm>
            <a:off x="5220623" y="2382886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WAN0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5AD35878-8331-F1BD-C4E0-7E5A15948F7D}"/>
              </a:ext>
            </a:extLst>
          </p:cNvPr>
          <p:cNvSpPr txBox="1"/>
          <p:nvPr/>
        </p:nvSpPr>
        <p:spPr>
          <a:xfrm>
            <a:off x="9670926" y="2387396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WAN0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22B0C233-6265-1DC3-68B0-3AAFAF8F568C}"/>
              </a:ext>
            </a:extLst>
          </p:cNvPr>
          <p:cNvSpPr txBox="1"/>
          <p:nvPr/>
        </p:nvSpPr>
        <p:spPr>
          <a:xfrm>
            <a:off x="5950825" y="1796882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LANs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9E6006D2-26BD-F0AD-79A0-6B890CC89849}"/>
              </a:ext>
            </a:extLst>
          </p:cNvPr>
          <p:cNvSpPr txBox="1"/>
          <p:nvPr/>
        </p:nvSpPr>
        <p:spPr>
          <a:xfrm>
            <a:off x="9515591" y="1790344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LANs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8809C87A-F0AE-E104-CFD6-35BBED4B581A}"/>
              </a:ext>
            </a:extLst>
          </p:cNvPr>
          <p:cNvSpPr txBox="1"/>
          <p:nvPr/>
        </p:nvSpPr>
        <p:spPr>
          <a:xfrm>
            <a:off x="2061465" y="1224122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Orchestrator</a:t>
            </a:r>
          </a:p>
        </p:txBody>
      </p: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2DFD8690-D584-32B2-F83F-EBB4501D1DC0}"/>
              </a:ext>
            </a:extLst>
          </p:cNvPr>
          <p:cNvCxnSpPr>
            <a:cxnSpLocks/>
          </p:cNvCxnSpPr>
          <p:nvPr/>
        </p:nvCxnSpPr>
        <p:spPr>
          <a:xfrm>
            <a:off x="2220473" y="6283799"/>
            <a:ext cx="8272290" cy="0"/>
          </a:xfrm>
          <a:prstGeom prst="line">
            <a:avLst/>
          </a:prstGeom>
          <a:ln w="152400" cmpd="sng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3AB519FB-F791-A8EE-0896-11863892FFF8}"/>
              </a:ext>
            </a:extLst>
          </p:cNvPr>
          <p:cNvCxnSpPr>
            <a:cxnSpLocks/>
          </p:cNvCxnSpPr>
          <p:nvPr/>
        </p:nvCxnSpPr>
        <p:spPr>
          <a:xfrm>
            <a:off x="2737088" y="5417363"/>
            <a:ext cx="0" cy="866436"/>
          </a:xfrm>
          <a:prstGeom prst="line">
            <a:avLst/>
          </a:prstGeom>
          <a:ln w="38100" cmpd="sng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6" name="TextBox 415">
            <a:extLst>
              <a:ext uri="{FF2B5EF4-FFF2-40B4-BE49-F238E27FC236}">
                <a16:creationId xmlns:a16="http://schemas.microsoft.com/office/drawing/2014/main" id="{585DC5CC-86B4-404B-0AE0-DD32EC509A10}"/>
              </a:ext>
            </a:extLst>
          </p:cNvPr>
          <p:cNvSpPr txBox="1"/>
          <p:nvPr/>
        </p:nvSpPr>
        <p:spPr>
          <a:xfrm>
            <a:off x="3525563" y="6351569"/>
            <a:ext cx="1568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Shared Subnet</a:t>
            </a:r>
          </a:p>
          <a:p>
            <a:pPr algn="ctr"/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VPLS VPN ID 202 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187A2D9A-B3B0-70F1-5896-EAC5E321E9F7}"/>
              </a:ext>
            </a:extLst>
          </p:cNvPr>
          <p:cNvSpPr txBox="1"/>
          <p:nvPr/>
        </p:nvSpPr>
        <p:spPr>
          <a:xfrm>
            <a:off x="1932273" y="5484781"/>
            <a:ext cx="820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L2 Circuit</a:t>
            </a:r>
          </a:p>
        </p:txBody>
      </p: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9EBAA8F-A800-CA15-A03E-EA37828C3FD1}"/>
              </a:ext>
            </a:extLst>
          </p:cNvPr>
          <p:cNvCxnSpPr>
            <a:cxnSpLocks/>
          </p:cNvCxnSpPr>
          <p:nvPr/>
        </p:nvCxnSpPr>
        <p:spPr>
          <a:xfrm>
            <a:off x="5624368" y="5408713"/>
            <a:ext cx="0" cy="866436"/>
          </a:xfrm>
          <a:prstGeom prst="line">
            <a:avLst/>
          </a:prstGeom>
          <a:ln w="38100" cmpd="sng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1" name="TextBox 420">
            <a:extLst>
              <a:ext uri="{FF2B5EF4-FFF2-40B4-BE49-F238E27FC236}">
                <a16:creationId xmlns:a16="http://schemas.microsoft.com/office/drawing/2014/main" id="{32BC5127-50C1-FB7E-32C6-0061BC97FF1C}"/>
              </a:ext>
            </a:extLst>
          </p:cNvPr>
          <p:cNvSpPr txBox="1"/>
          <p:nvPr/>
        </p:nvSpPr>
        <p:spPr>
          <a:xfrm>
            <a:off x="4760358" y="5485192"/>
            <a:ext cx="820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L2 Circuit</a:t>
            </a:r>
          </a:p>
        </p:txBody>
      </p: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00B9DA0-B8ED-D913-0530-D5690DF4EFA7}"/>
              </a:ext>
            </a:extLst>
          </p:cNvPr>
          <p:cNvCxnSpPr>
            <a:cxnSpLocks/>
          </p:cNvCxnSpPr>
          <p:nvPr/>
        </p:nvCxnSpPr>
        <p:spPr>
          <a:xfrm>
            <a:off x="10110108" y="5417363"/>
            <a:ext cx="0" cy="866436"/>
          </a:xfrm>
          <a:prstGeom prst="line">
            <a:avLst/>
          </a:prstGeom>
          <a:ln w="38100" cmpd="sng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4" name="TextBox 423">
            <a:extLst>
              <a:ext uri="{FF2B5EF4-FFF2-40B4-BE49-F238E27FC236}">
                <a16:creationId xmlns:a16="http://schemas.microsoft.com/office/drawing/2014/main" id="{F4BCE8BA-16EC-FB60-7DAC-F45BB274AAF7}"/>
              </a:ext>
            </a:extLst>
          </p:cNvPr>
          <p:cNvSpPr txBox="1"/>
          <p:nvPr/>
        </p:nvSpPr>
        <p:spPr>
          <a:xfrm>
            <a:off x="9280305" y="5486406"/>
            <a:ext cx="820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L2 Circuit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5F90C766-F023-1B32-A4AA-EE811670156F}"/>
              </a:ext>
            </a:extLst>
          </p:cNvPr>
          <p:cNvSpPr txBox="1"/>
          <p:nvPr/>
        </p:nvSpPr>
        <p:spPr>
          <a:xfrm>
            <a:off x="2618187" y="2933237"/>
            <a:ext cx="54213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</a:rPr>
              <a:t>SB_PT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94EC6DA0-53FA-F299-0434-928406BC5FD9}"/>
              </a:ext>
            </a:extLst>
          </p:cNvPr>
          <p:cNvSpPr txBox="1"/>
          <p:nvPr/>
        </p:nvSpPr>
        <p:spPr>
          <a:xfrm>
            <a:off x="5487896" y="2554019"/>
            <a:ext cx="58541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</a:rPr>
              <a:t>WB_PT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7DBFBE88-9790-3EF1-AA69-E9C386AB1E74}"/>
              </a:ext>
            </a:extLst>
          </p:cNvPr>
          <p:cNvSpPr txBox="1"/>
          <p:nvPr/>
        </p:nvSpPr>
        <p:spPr>
          <a:xfrm>
            <a:off x="9919629" y="2953348"/>
            <a:ext cx="53091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</a:rPr>
              <a:t>LB_PT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90B0832C-C00F-73B4-A454-EC79D365028E}"/>
              </a:ext>
            </a:extLst>
          </p:cNvPr>
          <p:cNvSpPr txBox="1"/>
          <p:nvPr/>
        </p:nvSpPr>
        <p:spPr>
          <a:xfrm>
            <a:off x="138719" y="5782182"/>
            <a:ext cx="1238352" cy="646331"/>
          </a:xfrm>
          <a:prstGeom prst="rect">
            <a:avLst/>
          </a:prstGeom>
          <a:solidFill>
            <a:srgbClr val="FFFC00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Manual Mesh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IPSec VPN 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Cover Type 1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BD0A11F0-4086-F159-E1A8-EA6F358766EE}"/>
              </a:ext>
            </a:extLst>
          </p:cNvPr>
          <p:cNvSpPr txBox="1"/>
          <p:nvPr/>
        </p:nvSpPr>
        <p:spPr>
          <a:xfrm>
            <a:off x="3185020" y="5288883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</a:rPr>
              <a:t>.1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6CD4308D-D0AD-91E5-EB1A-D2B608102AFB}"/>
              </a:ext>
            </a:extLst>
          </p:cNvPr>
          <p:cNvSpPr txBox="1"/>
          <p:nvPr/>
        </p:nvSpPr>
        <p:spPr>
          <a:xfrm>
            <a:off x="6061146" y="5304529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</a:rPr>
              <a:t>.2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7E407411-6B48-120C-C90E-21C413FA5C4B}"/>
              </a:ext>
            </a:extLst>
          </p:cNvPr>
          <p:cNvSpPr txBox="1"/>
          <p:nvPr/>
        </p:nvSpPr>
        <p:spPr>
          <a:xfrm>
            <a:off x="10563876" y="5323768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</a:rPr>
              <a:t>.3</a:t>
            </a:r>
          </a:p>
        </p:txBody>
      </p:sp>
    </p:spTree>
    <p:extLst>
      <p:ext uri="{BB962C8B-B14F-4D97-AF65-F5344CB8AC3E}">
        <p14:creationId xmlns:p14="http://schemas.microsoft.com/office/powerpoint/2010/main" val="273187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3348C-625D-88C4-020A-157F94620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E64641D-17E9-FE72-9A4D-5D3E3ED565BA}"/>
              </a:ext>
            </a:extLst>
          </p:cNvPr>
          <p:cNvCxnSpPr/>
          <p:nvPr/>
        </p:nvCxnSpPr>
        <p:spPr>
          <a:xfrm>
            <a:off x="2488223" y="4952834"/>
            <a:ext cx="1529862" cy="0"/>
          </a:xfrm>
          <a:prstGeom prst="line">
            <a:avLst/>
          </a:prstGeom>
          <a:ln w="508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1268DB0-CB12-AA40-545C-650F1C0D53C8}"/>
              </a:ext>
            </a:extLst>
          </p:cNvPr>
          <p:cNvSpPr txBox="1"/>
          <p:nvPr/>
        </p:nvSpPr>
        <p:spPr>
          <a:xfrm>
            <a:off x="2488223" y="517043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SB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B9F3257-4E54-76B2-0CF3-B3C9556683E3}"/>
              </a:ext>
            </a:extLst>
          </p:cNvPr>
          <p:cNvCxnSpPr/>
          <p:nvPr/>
        </p:nvCxnSpPr>
        <p:spPr>
          <a:xfrm>
            <a:off x="4985505" y="4952834"/>
            <a:ext cx="1529862" cy="0"/>
          </a:xfrm>
          <a:prstGeom prst="line">
            <a:avLst/>
          </a:prstGeom>
          <a:ln w="508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C8311D0-B540-BB55-A4E7-4672946A7B22}"/>
              </a:ext>
            </a:extLst>
          </p:cNvPr>
          <p:cNvSpPr txBox="1"/>
          <p:nvPr/>
        </p:nvSpPr>
        <p:spPr>
          <a:xfrm>
            <a:off x="4985505" y="5170438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WB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9D5B42-3462-B733-C37E-8155AFF16D57}"/>
              </a:ext>
            </a:extLst>
          </p:cNvPr>
          <p:cNvCxnSpPr/>
          <p:nvPr/>
        </p:nvCxnSpPr>
        <p:spPr>
          <a:xfrm>
            <a:off x="7482787" y="4952834"/>
            <a:ext cx="1529862" cy="0"/>
          </a:xfrm>
          <a:prstGeom prst="line">
            <a:avLst/>
          </a:prstGeom>
          <a:ln w="508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ACB86E-FFB0-39EA-B363-DC3A59CD760D}"/>
              </a:ext>
            </a:extLst>
          </p:cNvPr>
          <p:cNvSpPr txBox="1"/>
          <p:nvPr/>
        </p:nvSpPr>
        <p:spPr>
          <a:xfrm>
            <a:off x="7482787" y="517043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LB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1D0A8B2-F64E-4BEF-64D9-D53FD3661760}"/>
              </a:ext>
            </a:extLst>
          </p:cNvPr>
          <p:cNvGrpSpPr/>
          <p:nvPr/>
        </p:nvGrpSpPr>
        <p:grpSpPr>
          <a:xfrm>
            <a:off x="2488223" y="5632403"/>
            <a:ext cx="6524426" cy="831096"/>
            <a:chOff x="4947739" y="2603562"/>
            <a:chExt cx="2064774" cy="137296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7D32128-F7C3-EA2B-B71B-0D010BB7AC35}"/>
                </a:ext>
              </a:extLst>
            </p:cNvPr>
            <p:cNvGrpSpPr/>
            <p:nvPr/>
          </p:nvGrpSpPr>
          <p:grpSpPr>
            <a:xfrm>
              <a:off x="4947739" y="2603562"/>
              <a:ext cx="2064774" cy="1372968"/>
              <a:chOff x="4837470" y="896510"/>
              <a:chExt cx="2064774" cy="137296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174F5C3-F729-6BA2-CCAB-C380B5B9D72D}"/>
                  </a:ext>
                </a:extLst>
              </p:cNvPr>
              <p:cNvSpPr/>
              <p:nvPr/>
            </p:nvSpPr>
            <p:spPr>
              <a:xfrm>
                <a:off x="4837470" y="896510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39707D0-55E2-FE73-3682-E51D50724D5A}"/>
                  </a:ext>
                </a:extLst>
              </p:cNvPr>
              <p:cNvSpPr/>
              <p:nvPr/>
            </p:nvSpPr>
            <p:spPr>
              <a:xfrm>
                <a:off x="5525728" y="896510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8A3ACEA-833B-B96A-3A82-AE556E3CB596}"/>
                  </a:ext>
                </a:extLst>
              </p:cNvPr>
              <p:cNvSpPr/>
              <p:nvPr/>
            </p:nvSpPr>
            <p:spPr>
              <a:xfrm>
                <a:off x="4837470" y="1582994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58EF47D-B942-D3A4-6A55-8D60705750D7}"/>
                  </a:ext>
                </a:extLst>
              </p:cNvPr>
              <p:cNvSpPr/>
              <p:nvPr/>
            </p:nvSpPr>
            <p:spPr>
              <a:xfrm>
                <a:off x="5525728" y="1582994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8DBECA7-4C15-3275-FB0B-498324723321}"/>
                  </a:ext>
                </a:extLst>
              </p:cNvPr>
              <p:cNvSpPr/>
              <p:nvPr/>
            </p:nvSpPr>
            <p:spPr>
              <a:xfrm>
                <a:off x="6213986" y="896510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6C21C75-F56F-22B4-9A3D-C02E0BC352C5}"/>
                  </a:ext>
                </a:extLst>
              </p:cNvPr>
              <p:cNvSpPr/>
              <p:nvPr/>
            </p:nvSpPr>
            <p:spPr>
              <a:xfrm>
                <a:off x="6213986" y="1582994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Cloud 11">
              <a:extLst>
                <a:ext uri="{FF2B5EF4-FFF2-40B4-BE49-F238E27FC236}">
                  <a16:creationId xmlns:a16="http://schemas.microsoft.com/office/drawing/2014/main" id="{AF2C6331-BD39-67B3-657A-A8A4598000F3}"/>
                </a:ext>
              </a:extLst>
            </p:cNvPr>
            <p:cNvSpPr/>
            <p:nvPr/>
          </p:nvSpPr>
          <p:spPr>
            <a:xfrm>
              <a:off x="5063660" y="2720490"/>
              <a:ext cx="1832933" cy="1139112"/>
            </a:xfrm>
            <a:prstGeom prst="cloud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82244F-4042-B9E5-FAB9-8BF1043ADB47}"/>
              </a:ext>
            </a:extLst>
          </p:cNvPr>
          <p:cNvCxnSpPr/>
          <p:nvPr/>
        </p:nvCxnSpPr>
        <p:spPr>
          <a:xfrm>
            <a:off x="2438808" y="4588310"/>
            <a:ext cx="6524426" cy="0"/>
          </a:xfrm>
          <a:prstGeom prst="line">
            <a:avLst/>
          </a:prstGeom>
          <a:ln w="101600">
            <a:solidFill>
              <a:srgbClr val="0096FF"/>
            </a:solidFill>
            <a:prstDash val="sysDash"/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E3CB5D-BF07-72AD-CA6C-7DAD8CB9F23A}"/>
              </a:ext>
            </a:extLst>
          </p:cNvPr>
          <p:cNvCxnSpPr>
            <a:cxnSpLocks/>
          </p:cNvCxnSpPr>
          <p:nvPr/>
        </p:nvCxnSpPr>
        <p:spPr>
          <a:xfrm flipV="1">
            <a:off x="3365292" y="4952834"/>
            <a:ext cx="0" cy="1107833"/>
          </a:xfrm>
          <a:prstGeom prst="line">
            <a:avLst/>
          </a:prstGeom>
          <a:ln w="254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6ED1D50-3DBC-1BA6-AC78-7002E735994C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3364345" y="3838779"/>
            <a:ext cx="0" cy="1656163"/>
          </a:xfrm>
          <a:prstGeom prst="line">
            <a:avLst/>
          </a:prstGeom>
          <a:ln w="25400">
            <a:solidFill>
              <a:srgbClr val="0096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038272D-1B92-1592-8F01-AE1F66ECC593}"/>
              </a:ext>
            </a:extLst>
          </p:cNvPr>
          <p:cNvCxnSpPr>
            <a:cxnSpLocks/>
          </p:cNvCxnSpPr>
          <p:nvPr/>
        </p:nvCxnSpPr>
        <p:spPr>
          <a:xfrm flipV="1">
            <a:off x="5871147" y="4952834"/>
            <a:ext cx="0" cy="1107833"/>
          </a:xfrm>
          <a:prstGeom prst="line">
            <a:avLst/>
          </a:prstGeom>
          <a:ln w="254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EB7C56-499D-05BB-C066-3B5DADEE3E91}"/>
              </a:ext>
            </a:extLst>
          </p:cNvPr>
          <p:cNvCxnSpPr>
            <a:cxnSpLocks/>
          </p:cNvCxnSpPr>
          <p:nvPr/>
        </p:nvCxnSpPr>
        <p:spPr>
          <a:xfrm flipV="1">
            <a:off x="5871147" y="1959409"/>
            <a:ext cx="0" cy="3037821"/>
          </a:xfrm>
          <a:prstGeom prst="line">
            <a:avLst/>
          </a:prstGeom>
          <a:ln w="25400">
            <a:solidFill>
              <a:srgbClr val="0096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7DA6B1-7D61-63CB-9E49-DC38F84F7E8C}"/>
              </a:ext>
            </a:extLst>
          </p:cNvPr>
          <p:cNvCxnSpPr>
            <a:cxnSpLocks/>
          </p:cNvCxnSpPr>
          <p:nvPr/>
        </p:nvCxnSpPr>
        <p:spPr>
          <a:xfrm flipV="1">
            <a:off x="8322040" y="4952833"/>
            <a:ext cx="0" cy="1107833"/>
          </a:xfrm>
          <a:prstGeom prst="line">
            <a:avLst/>
          </a:prstGeom>
          <a:ln w="254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2125D26-8886-59E7-51D0-D2068BFC9A33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8321093" y="3817578"/>
            <a:ext cx="0" cy="1677364"/>
          </a:xfrm>
          <a:prstGeom prst="line">
            <a:avLst/>
          </a:prstGeom>
          <a:ln w="25400">
            <a:solidFill>
              <a:srgbClr val="0096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2C4F913-FC78-AFD7-2D7F-0DFDA76EB0C8}"/>
              </a:ext>
            </a:extLst>
          </p:cNvPr>
          <p:cNvGrpSpPr/>
          <p:nvPr/>
        </p:nvGrpSpPr>
        <p:grpSpPr>
          <a:xfrm>
            <a:off x="3078202" y="2944071"/>
            <a:ext cx="574179" cy="894708"/>
            <a:chOff x="2921918" y="3921357"/>
            <a:chExt cx="574179" cy="894708"/>
          </a:xfrm>
        </p:grpSpPr>
        <p:pic>
          <p:nvPicPr>
            <p:cNvPr id="37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5EE167A7-7867-DF53-A724-A51562406E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Donut 37">
              <a:extLst>
                <a:ext uri="{FF2B5EF4-FFF2-40B4-BE49-F238E27FC236}">
                  <a16:creationId xmlns:a16="http://schemas.microsoft.com/office/drawing/2014/main" id="{6FD028CB-FB28-C855-37FE-6B3F712D8322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B4F0D45-0DFD-99C8-AB10-C00D021B59A8}"/>
              </a:ext>
            </a:extLst>
          </p:cNvPr>
          <p:cNvGrpSpPr/>
          <p:nvPr/>
        </p:nvGrpSpPr>
        <p:grpSpPr>
          <a:xfrm>
            <a:off x="5521821" y="1176248"/>
            <a:ext cx="574179" cy="894708"/>
            <a:chOff x="2921918" y="3921357"/>
            <a:chExt cx="574179" cy="894708"/>
          </a:xfrm>
        </p:grpSpPr>
        <p:pic>
          <p:nvPicPr>
            <p:cNvPr id="40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5D9746B9-857D-6466-3434-6B6B993C73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Donut 49">
              <a:extLst>
                <a:ext uri="{FF2B5EF4-FFF2-40B4-BE49-F238E27FC236}">
                  <a16:creationId xmlns:a16="http://schemas.microsoft.com/office/drawing/2014/main" id="{1FD59644-21D4-4378-C154-B0C5913EDB1A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B767A0B-AB84-F231-C32A-F9B0266E5335}"/>
              </a:ext>
            </a:extLst>
          </p:cNvPr>
          <p:cNvGrpSpPr/>
          <p:nvPr/>
        </p:nvGrpSpPr>
        <p:grpSpPr>
          <a:xfrm>
            <a:off x="8034950" y="2922870"/>
            <a:ext cx="574179" cy="894708"/>
            <a:chOff x="2921918" y="3921357"/>
            <a:chExt cx="574179" cy="894708"/>
          </a:xfrm>
        </p:grpSpPr>
        <p:pic>
          <p:nvPicPr>
            <p:cNvPr id="52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73C9FF23-3119-C2AD-95C2-26CEF1F559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Donut 52">
              <a:extLst>
                <a:ext uri="{FF2B5EF4-FFF2-40B4-BE49-F238E27FC236}">
                  <a16:creationId xmlns:a16="http://schemas.microsoft.com/office/drawing/2014/main" id="{E3B9635F-20C7-27DC-15E4-26AAB0489BFA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BA24BF4-04DC-58A7-2198-DFEE6025AF14}"/>
              </a:ext>
            </a:extLst>
          </p:cNvPr>
          <p:cNvGrpSpPr/>
          <p:nvPr/>
        </p:nvGrpSpPr>
        <p:grpSpPr>
          <a:xfrm rot="19208944">
            <a:off x="2950567" y="1939338"/>
            <a:ext cx="3068478" cy="337872"/>
            <a:chOff x="2395388" y="1659743"/>
            <a:chExt cx="5432301" cy="33787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E9662DA-BE68-D75B-E34B-0537A0895AF0}"/>
                </a:ext>
              </a:extLst>
            </p:cNvPr>
            <p:cNvGrpSpPr/>
            <p:nvPr/>
          </p:nvGrpSpPr>
          <p:grpSpPr>
            <a:xfrm>
              <a:off x="2395388" y="1659743"/>
              <a:ext cx="5432301" cy="337872"/>
              <a:chOff x="2390967" y="5612214"/>
              <a:chExt cx="6716741" cy="337872"/>
            </a:xfrm>
          </p:grpSpPr>
          <p:sp>
            <p:nvSpPr>
              <p:cNvPr id="57" name="Donut 56">
                <a:extLst>
                  <a:ext uri="{FF2B5EF4-FFF2-40B4-BE49-F238E27FC236}">
                    <a16:creationId xmlns:a16="http://schemas.microsoft.com/office/drawing/2014/main" id="{323F97FC-275E-5F00-A8D0-5A6254F2E886}"/>
                  </a:ext>
                </a:extLst>
              </p:cNvPr>
              <p:cNvSpPr/>
              <p:nvPr/>
            </p:nvSpPr>
            <p:spPr>
              <a:xfrm>
                <a:off x="2390967" y="5612214"/>
                <a:ext cx="160986" cy="337872"/>
              </a:xfrm>
              <a:prstGeom prst="donut">
                <a:avLst>
                  <a:gd name="adj" fmla="val 12423"/>
                </a:avLst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rgbClr val="008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Donut 57">
                <a:extLst>
                  <a:ext uri="{FF2B5EF4-FFF2-40B4-BE49-F238E27FC236}">
                    <a16:creationId xmlns:a16="http://schemas.microsoft.com/office/drawing/2014/main" id="{18815D67-D0D8-DB0D-24F7-E2880CF25EE8}"/>
                  </a:ext>
                </a:extLst>
              </p:cNvPr>
              <p:cNvSpPr/>
              <p:nvPr/>
            </p:nvSpPr>
            <p:spPr>
              <a:xfrm>
                <a:off x="8946722" y="5612214"/>
                <a:ext cx="160986" cy="337872"/>
              </a:xfrm>
              <a:prstGeom prst="donut">
                <a:avLst>
                  <a:gd name="adj" fmla="val 12423"/>
                </a:avLst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rgbClr val="008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74B160D-54E7-4400-8577-396F33AC340C}"/>
                  </a:ext>
                </a:extLst>
              </p:cNvPr>
              <p:cNvCxnSpPr>
                <a:stCxn id="57" idx="0"/>
              </p:cNvCxnSpPr>
              <p:nvPr/>
            </p:nvCxnSpPr>
            <p:spPr>
              <a:xfrm>
                <a:off x="2471460" y="5612214"/>
                <a:ext cx="6587677" cy="0"/>
              </a:xfrm>
              <a:prstGeom prst="line">
                <a:avLst/>
              </a:prstGeom>
              <a:ln>
                <a:solidFill>
                  <a:srgbClr val="008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C7BC4DE1-CD95-9CAA-71B4-5761F8F10328}"/>
                  </a:ext>
                </a:extLst>
              </p:cNvPr>
              <p:cNvCxnSpPr/>
              <p:nvPr/>
            </p:nvCxnSpPr>
            <p:spPr>
              <a:xfrm>
                <a:off x="2471460" y="5950086"/>
                <a:ext cx="6587677" cy="0"/>
              </a:xfrm>
              <a:prstGeom prst="line">
                <a:avLst/>
              </a:prstGeom>
              <a:ln>
                <a:solidFill>
                  <a:srgbClr val="008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9F0E594-0AE7-B5EF-4C4F-165AFB6765D5}"/>
                  </a:ext>
                </a:extLst>
              </p:cNvPr>
              <p:cNvSpPr/>
              <p:nvPr/>
            </p:nvSpPr>
            <p:spPr>
              <a:xfrm>
                <a:off x="2551953" y="5630504"/>
                <a:ext cx="6394769" cy="2986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E9705BD1-27C4-433D-08D9-D640A230A067}"/>
                </a:ext>
              </a:extLst>
            </p:cNvPr>
            <p:cNvSpPr/>
            <p:nvPr/>
          </p:nvSpPr>
          <p:spPr>
            <a:xfrm>
              <a:off x="2525589" y="1659743"/>
              <a:ext cx="5171900" cy="337872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D39F669-C9BA-4E79-320E-29E66F945E82}"/>
              </a:ext>
            </a:extLst>
          </p:cNvPr>
          <p:cNvGrpSpPr/>
          <p:nvPr/>
        </p:nvGrpSpPr>
        <p:grpSpPr>
          <a:xfrm rot="2295765">
            <a:off x="5626600" y="1961026"/>
            <a:ext cx="3095554" cy="337872"/>
            <a:chOff x="2395388" y="1659743"/>
            <a:chExt cx="5432301" cy="33787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D84848F-833D-856A-11E6-07E0743BBDCC}"/>
                </a:ext>
              </a:extLst>
            </p:cNvPr>
            <p:cNvGrpSpPr/>
            <p:nvPr/>
          </p:nvGrpSpPr>
          <p:grpSpPr>
            <a:xfrm>
              <a:off x="2395388" y="1659743"/>
              <a:ext cx="5432301" cy="337872"/>
              <a:chOff x="2390967" y="5612214"/>
              <a:chExt cx="6716741" cy="337872"/>
            </a:xfrm>
          </p:grpSpPr>
          <p:sp>
            <p:nvSpPr>
              <p:cNvPr id="65" name="Donut 64">
                <a:extLst>
                  <a:ext uri="{FF2B5EF4-FFF2-40B4-BE49-F238E27FC236}">
                    <a16:creationId xmlns:a16="http://schemas.microsoft.com/office/drawing/2014/main" id="{6B2C7BC3-2629-EEDA-6F41-A4513F6DAE69}"/>
                  </a:ext>
                </a:extLst>
              </p:cNvPr>
              <p:cNvSpPr/>
              <p:nvPr/>
            </p:nvSpPr>
            <p:spPr>
              <a:xfrm>
                <a:off x="2390967" y="5612214"/>
                <a:ext cx="160986" cy="337872"/>
              </a:xfrm>
              <a:prstGeom prst="donut">
                <a:avLst>
                  <a:gd name="adj" fmla="val 12423"/>
                </a:avLst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rgbClr val="008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Donut 65">
                <a:extLst>
                  <a:ext uri="{FF2B5EF4-FFF2-40B4-BE49-F238E27FC236}">
                    <a16:creationId xmlns:a16="http://schemas.microsoft.com/office/drawing/2014/main" id="{35FF153B-5155-B07C-C3DA-DF5366F8917E}"/>
                  </a:ext>
                </a:extLst>
              </p:cNvPr>
              <p:cNvSpPr/>
              <p:nvPr/>
            </p:nvSpPr>
            <p:spPr>
              <a:xfrm>
                <a:off x="8946722" y="5612214"/>
                <a:ext cx="160986" cy="337872"/>
              </a:xfrm>
              <a:prstGeom prst="donut">
                <a:avLst>
                  <a:gd name="adj" fmla="val 12423"/>
                </a:avLst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rgbClr val="008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10897F9-B7DD-1FFA-4450-28BFDAAA8583}"/>
                  </a:ext>
                </a:extLst>
              </p:cNvPr>
              <p:cNvCxnSpPr>
                <a:stCxn id="65" idx="0"/>
              </p:cNvCxnSpPr>
              <p:nvPr/>
            </p:nvCxnSpPr>
            <p:spPr>
              <a:xfrm>
                <a:off x="2471460" y="5612214"/>
                <a:ext cx="6587677" cy="0"/>
              </a:xfrm>
              <a:prstGeom prst="line">
                <a:avLst/>
              </a:prstGeom>
              <a:ln>
                <a:solidFill>
                  <a:srgbClr val="008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63DD620-F212-1086-632A-06BCC60F1C04}"/>
                  </a:ext>
                </a:extLst>
              </p:cNvPr>
              <p:cNvCxnSpPr/>
              <p:nvPr/>
            </p:nvCxnSpPr>
            <p:spPr>
              <a:xfrm>
                <a:off x="2471460" y="5950086"/>
                <a:ext cx="6587677" cy="0"/>
              </a:xfrm>
              <a:prstGeom prst="line">
                <a:avLst/>
              </a:prstGeom>
              <a:ln>
                <a:solidFill>
                  <a:srgbClr val="008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36A8526-7329-A501-376C-36CAD19BCDFF}"/>
                  </a:ext>
                </a:extLst>
              </p:cNvPr>
              <p:cNvSpPr/>
              <p:nvPr/>
            </p:nvSpPr>
            <p:spPr>
              <a:xfrm>
                <a:off x="2551953" y="5630504"/>
                <a:ext cx="6394769" cy="2986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B83FBE73-3EF6-DC52-E90E-5667456DD397}"/>
                </a:ext>
              </a:extLst>
            </p:cNvPr>
            <p:cNvSpPr/>
            <p:nvPr/>
          </p:nvSpPr>
          <p:spPr>
            <a:xfrm>
              <a:off x="2525589" y="1659743"/>
              <a:ext cx="5171900" cy="337872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BEDD121-29E8-178F-1F5D-2C0F670CF8E8}"/>
              </a:ext>
            </a:extLst>
          </p:cNvPr>
          <p:cNvGrpSpPr/>
          <p:nvPr/>
        </p:nvGrpSpPr>
        <p:grpSpPr>
          <a:xfrm>
            <a:off x="3365292" y="3113407"/>
            <a:ext cx="4902175" cy="337872"/>
            <a:chOff x="2395388" y="1659743"/>
            <a:chExt cx="5432301" cy="33787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D3BE317-5A33-1E44-990A-617F657C3FA3}"/>
                </a:ext>
              </a:extLst>
            </p:cNvPr>
            <p:cNvGrpSpPr/>
            <p:nvPr/>
          </p:nvGrpSpPr>
          <p:grpSpPr>
            <a:xfrm>
              <a:off x="2395388" y="1659743"/>
              <a:ext cx="5432301" cy="337872"/>
              <a:chOff x="2390967" y="5612214"/>
              <a:chExt cx="6716741" cy="337872"/>
            </a:xfrm>
          </p:grpSpPr>
          <p:sp>
            <p:nvSpPr>
              <p:cNvPr id="73" name="Donut 72">
                <a:extLst>
                  <a:ext uri="{FF2B5EF4-FFF2-40B4-BE49-F238E27FC236}">
                    <a16:creationId xmlns:a16="http://schemas.microsoft.com/office/drawing/2014/main" id="{6AAB4BDE-4C8C-5DC1-2AB5-A366A78FA177}"/>
                  </a:ext>
                </a:extLst>
              </p:cNvPr>
              <p:cNvSpPr/>
              <p:nvPr/>
            </p:nvSpPr>
            <p:spPr>
              <a:xfrm>
                <a:off x="2390967" y="5612214"/>
                <a:ext cx="160986" cy="337872"/>
              </a:xfrm>
              <a:prstGeom prst="donut">
                <a:avLst>
                  <a:gd name="adj" fmla="val 12423"/>
                </a:avLst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rgbClr val="008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Donut 73">
                <a:extLst>
                  <a:ext uri="{FF2B5EF4-FFF2-40B4-BE49-F238E27FC236}">
                    <a16:creationId xmlns:a16="http://schemas.microsoft.com/office/drawing/2014/main" id="{DB74477E-228C-2574-C299-1CC1A1E02C8A}"/>
                  </a:ext>
                </a:extLst>
              </p:cNvPr>
              <p:cNvSpPr/>
              <p:nvPr/>
            </p:nvSpPr>
            <p:spPr>
              <a:xfrm>
                <a:off x="8946722" y="5612214"/>
                <a:ext cx="160986" cy="337872"/>
              </a:xfrm>
              <a:prstGeom prst="donut">
                <a:avLst>
                  <a:gd name="adj" fmla="val 12423"/>
                </a:avLst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rgbClr val="008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3842FC7-E23C-9E67-3DBE-8A61D517B863}"/>
                  </a:ext>
                </a:extLst>
              </p:cNvPr>
              <p:cNvCxnSpPr>
                <a:stCxn id="73" idx="0"/>
              </p:cNvCxnSpPr>
              <p:nvPr/>
            </p:nvCxnSpPr>
            <p:spPr>
              <a:xfrm>
                <a:off x="2471460" y="5612214"/>
                <a:ext cx="6587677" cy="0"/>
              </a:xfrm>
              <a:prstGeom prst="line">
                <a:avLst/>
              </a:prstGeom>
              <a:ln>
                <a:solidFill>
                  <a:srgbClr val="008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AF02C89-DCD8-2491-0B23-B310508E64C2}"/>
                  </a:ext>
                </a:extLst>
              </p:cNvPr>
              <p:cNvCxnSpPr/>
              <p:nvPr/>
            </p:nvCxnSpPr>
            <p:spPr>
              <a:xfrm>
                <a:off x="2471460" y="5950086"/>
                <a:ext cx="6587677" cy="0"/>
              </a:xfrm>
              <a:prstGeom prst="line">
                <a:avLst/>
              </a:prstGeom>
              <a:ln>
                <a:solidFill>
                  <a:srgbClr val="008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B839C0F-EE7A-8FF9-0298-323BA8E11C36}"/>
                  </a:ext>
                </a:extLst>
              </p:cNvPr>
              <p:cNvSpPr/>
              <p:nvPr/>
            </p:nvSpPr>
            <p:spPr>
              <a:xfrm>
                <a:off x="2551953" y="5630504"/>
                <a:ext cx="6394769" cy="2986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4D858720-F082-BF08-AB72-C4CD7BAD1B2A}"/>
                </a:ext>
              </a:extLst>
            </p:cNvPr>
            <p:cNvSpPr/>
            <p:nvPr/>
          </p:nvSpPr>
          <p:spPr>
            <a:xfrm>
              <a:off x="2525589" y="1659743"/>
              <a:ext cx="5171900" cy="337872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FBAF847-5ABE-466A-8887-5E08E9865E00}"/>
              </a:ext>
            </a:extLst>
          </p:cNvPr>
          <p:cNvSpPr txBox="1"/>
          <p:nvPr/>
        </p:nvSpPr>
        <p:spPr>
          <a:xfrm>
            <a:off x="5403942" y="1959409"/>
            <a:ext cx="79220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W_wlan0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3D67968-3F27-BE11-B6BD-99890777EAA2}"/>
              </a:ext>
            </a:extLst>
          </p:cNvPr>
          <p:cNvSpPr txBox="1"/>
          <p:nvPr/>
        </p:nvSpPr>
        <p:spPr>
          <a:xfrm>
            <a:off x="2993891" y="3721244"/>
            <a:ext cx="74090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S_wlan0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B5DCE92-6A80-0486-5453-38BFD3228B27}"/>
              </a:ext>
            </a:extLst>
          </p:cNvPr>
          <p:cNvSpPr txBox="1"/>
          <p:nvPr/>
        </p:nvSpPr>
        <p:spPr>
          <a:xfrm>
            <a:off x="7950639" y="3721244"/>
            <a:ext cx="73129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L_wlan0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522BF3E-469E-0736-9D64-5303CEA044EB}"/>
              </a:ext>
            </a:extLst>
          </p:cNvPr>
          <p:cNvSpPr txBox="1"/>
          <p:nvPr/>
        </p:nvSpPr>
        <p:spPr>
          <a:xfrm>
            <a:off x="9159400" y="4449810"/>
            <a:ext cx="21732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Cypher Text Core Connectivity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6AC8285-616F-A59B-9C3C-9AEF6BFF3574}"/>
              </a:ext>
            </a:extLst>
          </p:cNvPr>
          <p:cNvCxnSpPr/>
          <p:nvPr/>
        </p:nvCxnSpPr>
        <p:spPr>
          <a:xfrm>
            <a:off x="431668" y="4171863"/>
            <a:ext cx="115631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C3BEF4F-A1AB-2C08-06C3-CC0CC8596E7E}"/>
              </a:ext>
            </a:extLst>
          </p:cNvPr>
          <p:cNvSpPr txBox="1"/>
          <p:nvPr/>
        </p:nvSpPr>
        <p:spPr>
          <a:xfrm>
            <a:off x="430519" y="4535478"/>
            <a:ext cx="1030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Underlay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1A718CF-32D7-DB11-E64E-8B8CA9F3DA9C}"/>
              </a:ext>
            </a:extLst>
          </p:cNvPr>
          <p:cNvGrpSpPr/>
          <p:nvPr/>
        </p:nvGrpSpPr>
        <p:grpSpPr>
          <a:xfrm>
            <a:off x="5639128" y="400107"/>
            <a:ext cx="353961" cy="353961"/>
            <a:chOff x="1720645" y="5653549"/>
            <a:chExt cx="353961" cy="353961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F59B8CF-59B1-E5A9-2F34-7C221FCA4022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9465A08-C759-73A1-80C2-1FED00DEEB7A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2703714-FD35-6D19-4CB8-35134DB47E61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441C04F-A37E-B698-CFC4-C7D4B3A5F39D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0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B7EB8CBD-F13F-9968-9B9E-D68B0A4E8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841" y="3470367"/>
            <a:ext cx="433493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819E892C-8353-7BE0-CB5C-77F47AFB1878}"/>
              </a:ext>
            </a:extLst>
          </p:cNvPr>
          <p:cNvGrpSpPr/>
          <p:nvPr/>
        </p:nvGrpSpPr>
        <p:grpSpPr>
          <a:xfrm>
            <a:off x="9090312" y="3054179"/>
            <a:ext cx="353961" cy="353961"/>
            <a:chOff x="1720645" y="5653549"/>
            <a:chExt cx="353961" cy="353961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6DF36B9-005C-7B78-9DB9-ADFD178E2A50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D3F1908-2013-E240-5439-4F071DC878E6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E097899-3684-00F1-153C-8657F400D723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A13A7C7-ABDA-5065-21DC-CFE4B95925AA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1670736-03C0-FB30-1EA6-31EE3EE914EA}"/>
              </a:ext>
            </a:extLst>
          </p:cNvPr>
          <p:cNvCxnSpPr>
            <a:cxnSpLocks/>
          </p:cNvCxnSpPr>
          <p:nvPr/>
        </p:nvCxnSpPr>
        <p:spPr>
          <a:xfrm>
            <a:off x="8494277" y="3242734"/>
            <a:ext cx="596035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F33EE6D-484E-4E99-60F9-C7C1A4A19097}"/>
              </a:ext>
            </a:extLst>
          </p:cNvPr>
          <p:cNvCxnSpPr>
            <a:cxnSpLocks/>
          </p:cNvCxnSpPr>
          <p:nvPr/>
        </p:nvCxnSpPr>
        <p:spPr>
          <a:xfrm flipV="1">
            <a:off x="5807964" y="754068"/>
            <a:ext cx="0" cy="72631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244B325-4343-C8C4-4F5B-E7335ABBADF2}"/>
              </a:ext>
            </a:extLst>
          </p:cNvPr>
          <p:cNvCxnSpPr>
            <a:cxnSpLocks/>
          </p:cNvCxnSpPr>
          <p:nvPr/>
        </p:nvCxnSpPr>
        <p:spPr>
          <a:xfrm>
            <a:off x="6181527" y="695074"/>
            <a:ext cx="2831122" cy="2185485"/>
          </a:xfrm>
          <a:prstGeom prst="line">
            <a:avLst/>
          </a:prstGeom>
          <a:ln w="50800">
            <a:solidFill>
              <a:srgbClr val="7030A0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0957998-913C-681E-A867-C71B1B13FE46}"/>
              </a:ext>
            </a:extLst>
          </p:cNvPr>
          <p:cNvCxnSpPr>
            <a:cxnSpLocks/>
          </p:cNvCxnSpPr>
          <p:nvPr/>
        </p:nvCxnSpPr>
        <p:spPr>
          <a:xfrm>
            <a:off x="2199851" y="3615089"/>
            <a:ext cx="991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3B74B70-4644-87D7-9D2A-12E23E828DBC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2542253" y="1827116"/>
            <a:ext cx="3021871" cy="1688616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FAA3305-BBFA-D4C7-3654-77550F5B6A75}"/>
              </a:ext>
            </a:extLst>
          </p:cNvPr>
          <p:cNvCxnSpPr>
            <a:cxnSpLocks/>
          </p:cNvCxnSpPr>
          <p:nvPr/>
        </p:nvCxnSpPr>
        <p:spPr>
          <a:xfrm>
            <a:off x="2542253" y="3716588"/>
            <a:ext cx="5418004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15C6A25-C0EA-7372-1B35-2B54C9994D36}"/>
              </a:ext>
            </a:extLst>
          </p:cNvPr>
          <p:cNvSpPr txBox="1"/>
          <p:nvPr/>
        </p:nvSpPr>
        <p:spPr>
          <a:xfrm>
            <a:off x="430519" y="2128911"/>
            <a:ext cx="915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SDWAN</a:t>
            </a:r>
          </a:p>
          <a:p>
            <a:r>
              <a:rPr lang="en-US" sz="1600" b="1" dirty="0"/>
              <a:t>Overlay</a:t>
            </a:r>
          </a:p>
        </p:txBody>
      </p:sp>
    </p:spTree>
    <p:extLst>
      <p:ext uri="{BB962C8B-B14F-4D97-AF65-F5344CB8AC3E}">
        <p14:creationId xmlns:p14="http://schemas.microsoft.com/office/powerpoint/2010/main" val="377803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ED0158E4-04D6-1956-DFAF-C252D4E4DAF7}"/>
              </a:ext>
            </a:extLst>
          </p:cNvPr>
          <p:cNvSpPr/>
          <p:nvPr/>
        </p:nvSpPr>
        <p:spPr>
          <a:xfrm>
            <a:off x="2142532" y="358981"/>
            <a:ext cx="7840800" cy="2317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226A185-2145-B2AB-498C-8CDC0EB5B628}"/>
              </a:ext>
            </a:extLst>
          </p:cNvPr>
          <p:cNvSpPr/>
          <p:nvPr/>
        </p:nvSpPr>
        <p:spPr>
          <a:xfrm>
            <a:off x="2142532" y="2765756"/>
            <a:ext cx="7808932" cy="27200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D5DD12D-CC71-C58C-B234-847D12742B5F}"/>
              </a:ext>
            </a:extLst>
          </p:cNvPr>
          <p:cNvGrpSpPr/>
          <p:nvPr/>
        </p:nvGrpSpPr>
        <p:grpSpPr>
          <a:xfrm rot="16200000">
            <a:off x="3609844" y="3748723"/>
            <a:ext cx="150786" cy="259976"/>
            <a:chOff x="2223247" y="3429000"/>
            <a:chExt cx="150786" cy="259976"/>
          </a:xfrm>
        </p:grpSpPr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E183D603-D7A8-AA4D-4490-E07BD68C048D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5F555F4D-B101-6C18-1FBD-2B7012A6C911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078316D3-36AF-EE81-545A-D690F9D05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553" y="3711511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8">
            <a:extLst>
              <a:ext uri="{FF2B5EF4-FFF2-40B4-BE49-F238E27FC236}">
                <a16:creationId xmlns:a16="http://schemas.microsoft.com/office/drawing/2014/main" id="{E65F0429-95EB-F055-BCFA-2A4141CDC459}"/>
              </a:ext>
            </a:extLst>
          </p:cNvPr>
          <p:cNvSpPr/>
          <p:nvPr/>
        </p:nvSpPr>
        <p:spPr>
          <a:xfrm>
            <a:off x="5109149" y="3803317"/>
            <a:ext cx="1994382" cy="1131556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2E991-C37B-BD84-3759-AC6BDECF82C0}"/>
              </a:ext>
            </a:extLst>
          </p:cNvPr>
          <p:cNvSpPr txBox="1"/>
          <p:nvPr/>
        </p:nvSpPr>
        <p:spPr>
          <a:xfrm>
            <a:off x="4295921" y="3439574"/>
            <a:ext cx="72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L</a:t>
            </a:r>
          </a:p>
        </p:txBody>
      </p:sp>
      <p:pic>
        <p:nvPicPr>
          <p:cNvPr id="1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5D92E81C-25F7-37F0-A356-A8D35213C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872" y="3711511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52951A-17CD-789A-D47F-3D29F654E635}"/>
              </a:ext>
            </a:extLst>
          </p:cNvPr>
          <p:cNvSpPr txBox="1"/>
          <p:nvPr/>
        </p:nvSpPr>
        <p:spPr>
          <a:xfrm>
            <a:off x="7161872" y="3439440"/>
            <a:ext cx="77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D122E3-712C-5811-F391-FE0E02511F60}"/>
              </a:ext>
            </a:extLst>
          </p:cNvPr>
          <p:cNvCxnSpPr>
            <a:cxnSpLocks/>
          </p:cNvCxnSpPr>
          <p:nvPr/>
        </p:nvCxnSpPr>
        <p:spPr>
          <a:xfrm>
            <a:off x="3840793" y="4365316"/>
            <a:ext cx="43067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F05089-23A1-0024-FCE4-02BD4A2F7CED}"/>
              </a:ext>
            </a:extLst>
          </p:cNvPr>
          <p:cNvCxnSpPr>
            <a:stCxn id="7" idx="2"/>
          </p:cNvCxnSpPr>
          <p:nvPr/>
        </p:nvCxnSpPr>
        <p:spPr>
          <a:xfrm flipH="1">
            <a:off x="4619435" y="4045276"/>
            <a:ext cx="1" cy="32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1A5864-2C34-58D3-53BF-1192425F17E5}"/>
              </a:ext>
            </a:extLst>
          </p:cNvPr>
          <p:cNvCxnSpPr>
            <a:stCxn id="11" idx="2"/>
          </p:cNvCxnSpPr>
          <p:nvPr/>
        </p:nvCxnSpPr>
        <p:spPr>
          <a:xfrm flipH="1">
            <a:off x="7541754" y="4045276"/>
            <a:ext cx="1" cy="32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D0C624B8-8BDD-DFB7-D533-F6E70B208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91" y="6425359"/>
            <a:ext cx="287810" cy="28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DF5DDA5-A254-D5E7-DB41-45D76D49C146}"/>
              </a:ext>
            </a:extLst>
          </p:cNvPr>
          <p:cNvSpPr txBox="1"/>
          <p:nvPr/>
        </p:nvSpPr>
        <p:spPr>
          <a:xfrm>
            <a:off x="662017" y="6436170"/>
            <a:ext cx="2214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Edge Router – New or Existing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75A7C5-31DE-A1BB-A6BC-34429E73FF73}"/>
              </a:ext>
            </a:extLst>
          </p:cNvPr>
          <p:cNvSpPr txBox="1"/>
          <p:nvPr/>
        </p:nvSpPr>
        <p:spPr>
          <a:xfrm>
            <a:off x="662017" y="5368668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HAIPE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4E9443F-AF77-4798-92A3-D67A1EA56760}"/>
              </a:ext>
            </a:extLst>
          </p:cNvPr>
          <p:cNvGrpSpPr/>
          <p:nvPr/>
        </p:nvGrpSpPr>
        <p:grpSpPr>
          <a:xfrm rot="5400000">
            <a:off x="8370929" y="3748723"/>
            <a:ext cx="150786" cy="259976"/>
            <a:chOff x="2223247" y="3429000"/>
            <a:chExt cx="150786" cy="259976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0829299E-83FC-9CDD-497F-A6B2D5AD9165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ED6976BC-B4F7-9845-7779-DE25BA45B4FC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0171B0C-D7A6-52A8-6233-3BCF63F2E2E6}"/>
              </a:ext>
            </a:extLst>
          </p:cNvPr>
          <p:cNvGrpSpPr/>
          <p:nvPr/>
        </p:nvGrpSpPr>
        <p:grpSpPr>
          <a:xfrm>
            <a:off x="2285423" y="1294692"/>
            <a:ext cx="574179" cy="921603"/>
            <a:chOff x="1979713" y="5407521"/>
            <a:chExt cx="574179" cy="921603"/>
          </a:xfrm>
        </p:grpSpPr>
        <p:pic>
          <p:nvPicPr>
            <p:cNvPr id="34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24B4E76D-97D2-8967-C829-142A48D426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Donut 34">
              <a:extLst>
                <a:ext uri="{FF2B5EF4-FFF2-40B4-BE49-F238E27FC236}">
                  <a16:creationId xmlns:a16="http://schemas.microsoft.com/office/drawing/2014/main" id="{ECF59147-7A94-B89C-615F-4BC3D06897C7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BEB0F28-E29D-434B-326C-D19F1ADB633A}"/>
              </a:ext>
            </a:extLst>
          </p:cNvPr>
          <p:cNvCxnSpPr>
            <a:stCxn id="5" idx="0"/>
            <a:endCxn id="7" idx="1"/>
          </p:cNvCxnSpPr>
          <p:nvPr/>
        </p:nvCxnSpPr>
        <p:spPr>
          <a:xfrm flipV="1">
            <a:off x="3815225" y="3878394"/>
            <a:ext cx="637328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4E9399-6885-A8C5-A095-C5E3A2D6FB05}"/>
              </a:ext>
            </a:extLst>
          </p:cNvPr>
          <p:cNvCxnSpPr>
            <a:stCxn id="33" idx="0"/>
            <a:endCxn id="11" idx="3"/>
          </p:cNvCxnSpPr>
          <p:nvPr/>
        </p:nvCxnSpPr>
        <p:spPr>
          <a:xfrm flipH="1" flipV="1">
            <a:off x="7708637" y="3878394"/>
            <a:ext cx="607697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6B7682-90F8-7322-79CD-162467D6277C}"/>
              </a:ext>
            </a:extLst>
          </p:cNvPr>
          <p:cNvGrpSpPr/>
          <p:nvPr/>
        </p:nvGrpSpPr>
        <p:grpSpPr>
          <a:xfrm>
            <a:off x="422181" y="5355819"/>
            <a:ext cx="150786" cy="259976"/>
            <a:chOff x="2223247" y="3429000"/>
            <a:chExt cx="150786" cy="259976"/>
          </a:xfrm>
        </p:grpSpPr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D392C5A0-C323-F90A-16F0-3893A547FC3D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091D1ECC-727E-927A-3F11-526316A7CCAC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9A1DAAC-A74D-BC02-E41B-AA39BAD9EAB8}"/>
              </a:ext>
            </a:extLst>
          </p:cNvPr>
          <p:cNvGrpSpPr/>
          <p:nvPr/>
        </p:nvGrpSpPr>
        <p:grpSpPr>
          <a:xfrm>
            <a:off x="383165" y="5709436"/>
            <a:ext cx="228817" cy="367270"/>
            <a:chOff x="1979713" y="5407521"/>
            <a:chExt cx="574179" cy="921603"/>
          </a:xfrm>
        </p:grpSpPr>
        <p:pic>
          <p:nvPicPr>
            <p:cNvPr id="47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A7552A7C-FC62-19BB-C1F2-950F8E86E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Donut 47">
              <a:extLst>
                <a:ext uri="{FF2B5EF4-FFF2-40B4-BE49-F238E27FC236}">
                  <a16:creationId xmlns:a16="http://schemas.microsoft.com/office/drawing/2014/main" id="{333B50CD-FA6C-869C-57B8-C5A7C0AF0722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5BEC489-0469-1751-0BCF-D980BFA38424}"/>
              </a:ext>
            </a:extLst>
          </p:cNvPr>
          <p:cNvSpPr txBox="1"/>
          <p:nvPr/>
        </p:nvSpPr>
        <p:spPr>
          <a:xfrm>
            <a:off x="662731" y="5728317"/>
            <a:ext cx="1326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SDWAN Gateway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666940-AFD7-A0F1-FA73-1E167E2CFA64}"/>
              </a:ext>
            </a:extLst>
          </p:cNvPr>
          <p:cNvCxnSpPr>
            <a:stCxn id="34" idx="2"/>
          </p:cNvCxnSpPr>
          <p:nvPr/>
        </p:nvCxnSpPr>
        <p:spPr>
          <a:xfrm>
            <a:off x="2571566" y="2216295"/>
            <a:ext cx="0" cy="186215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206D9A7-99B5-2993-15A4-08C7FFE40208}"/>
              </a:ext>
            </a:extLst>
          </p:cNvPr>
          <p:cNvSpPr txBox="1"/>
          <p:nvPr/>
        </p:nvSpPr>
        <p:spPr>
          <a:xfrm>
            <a:off x="5615660" y="4082186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L2 VPN Circuit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0E5676-084A-1A2F-2464-EF79D0C71BEC}"/>
              </a:ext>
            </a:extLst>
          </p:cNvPr>
          <p:cNvSpPr txBox="1"/>
          <p:nvPr/>
        </p:nvSpPr>
        <p:spPr>
          <a:xfrm>
            <a:off x="5533906" y="4417712"/>
            <a:ext cx="1144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 L3 VPN Circuit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0B4B84A-E02A-B7CA-CD04-02433151E72C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2571566" y="3878711"/>
            <a:ext cx="9836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9865D1D-1967-2414-2EC8-A0B75597096A}"/>
              </a:ext>
            </a:extLst>
          </p:cNvPr>
          <p:cNvGrpSpPr/>
          <p:nvPr/>
        </p:nvGrpSpPr>
        <p:grpSpPr>
          <a:xfrm rot="16200000">
            <a:off x="3604315" y="3227441"/>
            <a:ext cx="150786" cy="259976"/>
            <a:chOff x="2223247" y="3429000"/>
            <a:chExt cx="150786" cy="259976"/>
          </a:xfrm>
        </p:grpSpPr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B6ADA8CE-EFE9-2A36-EB92-9EF00BDB3A9F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E2F84900-3EA6-C747-6852-BDC6D1DD4211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0608BDF2-0B7E-8BBE-CDA2-612DB0896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024" y="3190229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loud 61">
            <a:extLst>
              <a:ext uri="{FF2B5EF4-FFF2-40B4-BE49-F238E27FC236}">
                <a16:creationId xmlns:a16="http://schemas.microsoft.com/office/drawing/2014/main" id="{3E9DC316-C2D4-4100-0EB7-166C8A22FBB7}"/>
              </a:ext>
            </a:extLst>
          </p:cNvPr>
          <p:cNvSpPr/>
          <p:nvPr/>
        </p:nvSpPr>
        <p:spPr>
          <a:xfrm>
            <a:off x="5083724" y="2934084"/>
            <a:ext cx="1994382" cy="846054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04540E81-4EE5-9D0A-220B-78C7EAB87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343" y="3190229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172DF8C-43B3-E4F8-39F6-918B16EFCA6A}"/>
              </a:ext>
            </a:extLst>
          </p:cNvPr>
          <p:cNvGrpSpPr/>
          <p:nvPr/>
        </p:nvGrpSpPr>
        <p:grpSpPr>
          <a:xfrm rot="5400000">
            <a:off x="8365400" y="3227441"/>
            <a:ext cx="150786" cy="259976"/>
            <a:chOff x="2223247" y="3429000"/>
            <a:chExt cx="150786" cy="259976"/>
          </a:xfrm>
        </p:grpSpPr>
        <p:sp>
          <p:nvSpPr>
            <p:cNvPr id="70" name="Triangle 69">
              <a:extLst>
                <a:ext uri="{FF2B5EF4-FFF2-40B4-BE49-F238E27FC236}">
                  <a16:creationId xmlns:a16="http://schemas.microsoft.com/office/drawing/2014/main" id="{58F1E0F4-7A50-E235-B093-CA57A5260F15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riangle 70">
              <a:extLst>
                <a:ext uri="{FF2B5EF4-FFF2-40B4-BE49-F238E27FC236}">
                  <a16:creationId xmlns:a16="http://schemas.microsoft.com/office/drawing/2014/main" id="{F743373E-3AC8-EBCF-D641-6B737D2E6EB1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AAF59B0-62A6-A35E-ED56-FB90EEA6A533}"/>
              </a:ext>
            </a:extLst>
          </p:cNvPr>
          <p:cNvCxnSpPr>
            <a:stCxn id="60" idx="0"/>
            <a:endCxn id="61" idx="1"/>
          </p:cNvCxnSpPr>
          <p:nvPr/>
        </p:nvCxnSpPr>
        <p:spPr>
          <a:xfrm flipV="1">
            <a:off x="3809696" y="3357112"/>
            <a:ext cx="637328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75FEBC9-171D-1E1F-B48B-4BEB02847F1C}"/>
              </a:ext>
            </a:extLst>
          </p:cNvPr>
          <p:cNvCxnSpPr>
            <a:stCxn id="71" idx="0"/>
            <a:endCxn id="64" idx="3"/>
          </p:cNvCxnSpPr>
          <p:nvPr/>
        </p:nvCxnSpPr>
        <p:spPr>
          <a:xfrm flipH="1" flipV="1">
            <a:off x="7703108" y="3357112"/>
            <a:ext cx="607697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1DA3BB4-4B03-C19B-E208-E71B35ABE652}"/>
              </a:ext>
            </a:extLst>
          </p:cNvPr>
          <p:cNvCxnSpPr>
            <a:stCxn id="61" idx="3"/>
            <a:endCxn id="64" idx="1"/>
          </p:cNvCxnSpPr>
          <p:nvPr/>
        </p:nvCxnSpPr>
        <p:spPr>
          <a:xfrm>
            <a:off x="4780789" y="3357112"/>
            <a:ext cx="2588554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11" descr="C:\Users\ecoffey\AppData\Local\Temp\Rar$DRa0.572\30070_Device_satellite_default_64.png">
            <a:extLst>
              <a:ext uri="{FF2B5EF4-FFF2-40B4-BE49-F238E27FC236}">
                <a16:creationId xmlns:a16="http://schemas.microsoft.com/office/drawing/2014/main" id="{7B3905FE-53AF-DEDF-3CB9-5AB6C89B5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837075" y="311327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0133885-DE99-2010-435F-22B7BB8BC964}"/>
              </a:ext>
            </a:extLst>
          </p:cNvPr>
          <p:cNvSpPr txBox="1"/>
          <p:nvPr/>
        </p:nvSpPr>
        <p:spPr>
          <a:xfrm>
            <a:off x="5586499" y="2994244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Non-Terrestrial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A75DA4B-6139-5E36-3E24-4C3932720820}"/>
              </a:ext>
            </a:extLst>
          </p:cNvPr>
          <p:cNvCxnSpPr/>
          <p:nvPr/>
        </p:nvCxnSpPr>
        <p:spPr>
          <a:xfrm flipH="1">
            <a:off x="2571566" y="3357110"/>
            <a:ext cx="9781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5A3B0EF-A4E1-A1F7-29CB-EBCAEC451EB2}"/>
              </a:ext>
            </a:extLst>
          </p:cNvPr>
          <p:cNvSpPr txBox="1"/>
          <p:nvPr/>
        </p:nvSpPr>
        <p:spPr>
          <a:xfrm>
            <a:off x="2669911" y="3695595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WAN0 - Initial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FA6A544-1292-485E-94ED-D40E28E1CE8C}"/>
              </a:ext>
            </a:extLst>
          </p:cNvPr>
          <p:cNvSpPr txBox="1"/>
          <p:nvPr/>
        </p:nvSpPr>
        <p:spPr>
          <a:xfrm>
            <a:off x="2673506" y="3153823"/>
            <a:ext cx="7681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WAN1 - Later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841991E-6E7F-6B6E-9169-1DA9416BA9C0}"/>
              </a:ext>
            </a:extLst>
          </p:cNvPr>
          <p:cNvGrpSpPr/>
          <p:nvPr/>
        </p:nvGrpSpPr>
        <p:grpSpPr>
          <a:xfrm>
            <a:off x="9248365" y="1294692"/>
            <a:ext cx="574179" cy="921603"/>
            <a:chOff x="1979713" y="5407521"/>
            <a:chExt cx="574179" cy="921603"/>
          </a:xfrm>
        </p:grpSpPr>
        <p:pic>
          <p:nvPicPr>
            <p:cNvPr id="88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A85B8EA9-0DAB-0958-41BC-149B1CBDA2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Donut 88">
              <a:extLst>
                <a:ext uri="{FF2B5EF4-FFF2-40B4-BE49-F238E27FC236}">
                  <a16:creationId xmlns:a16="http://schemas.microsoft.com/office/drawing/2014/main" id="{F1078E50-87ED-7B0F-CF0C-43A1A2E18F36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DAF031-28D9-AFE1-1EF0-1403E4F4518C}"/>
              </a:ext>
            </a:extLst>
          </p:cNvPr>
          <p:cNvCxnSpPr>
            <a:stCxn id="88" idx="2"/>
          </p:cNvCxnSpPr>
          <p:nvPr/>
        </p:nvCxnSpPr>
        <p:spPr>
          <a:xfrm>
            <a:off x="9534508" y="2216295"/>
            <a:ext cx="0" cy="186215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4E2E72A-6752-D34C-45C0-89589A22AD1F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8570781" y="3357110"/>
            <a:ext cx="963727" cy="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60252C1-1089-9D8C-2589-BB1CF4CD0F9A}"/>
              </a:ext>
            </a:extLst>
          </p:cNvPr>
          <p:cNvCxnSpPr>
            <a:stCxn id="32" idx="0"/>
          </p:cNvCxnSpPr>
          <p:nvPr/>
        </p:nvCxnSpPr>
        <p:spPr>
          <a:xfrm flipV="1">
            <a:off x="8576310" y="3878394"/>
            <a:ext cx="958198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110FFEB-F5B1-FD67-010E-5A38B60E40B2}"/>
              </a:ext>
            </a:extLst>
          </p:cNvPr>
          <p:cNvSpPr txBox="1"/>
          <p:nvPr/>
        </p:nvSpPr>
        <p:spPr>
          <a:xfrm>
            <a:off x="8660815" y="3695595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WAN0 - Initial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E80E03A-304B-528C-24CC-A165FAB35C7F}"/>
              </a:ext>
            </a:extLst>
          </p:cNvPr>
          <p:cNvSpPr txBox="1"/>
          <p:nvPr/>
        </p:nvSpPr>
        <p:spPr>
          <a:xfrm>
            <a:off x="8664410" y="3153823"/>
            <a:ext cx="7681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WAN1 - Later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62B4FAE-4BCC-E423-F268-54B13B32214B}"/>
              </a:ext>
            </a:extLst>
          </p:cNvPr>
          <p:cNvGrpSpPr/>
          <p:nvPr/>
        </p:nvGrpSpPr>
        <p:grpSpPr>
          <a:xfrm>
            <a:off x="10978984" y="1261509"/>
            <a:ext cx="353961" cy="353961"/>
            <a:chOff x="1720645" y="5653549"/>
            <a:chExt cx="353961" cy="353961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ECACB47-2CDC-C08E-A86D-D540EFC7EF0D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FC9400B-7D91-6727-FFCE-083289E2008C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27003BB-74DF-D679-81C1-7901F9EF31D2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75202FD-B3E8-D673-E380-80E1BADAE6AB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AA93508F-0286-F3AF-1B47-8B38AD0BC6CC}"/>
              </a:ext>
            </a:extLst>
          </p:cNvPr>
          <p:cNvSpPr txBox="1"/>
          <p:nvPr/>
        </p:nvSpPr>
        <p:spPr>
          <a:xfrm>
            <a:off x="3968377" y="5178030"/>
            <a:ext cx="4850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UNDERLAY</a:t>
            </a:r>
            <a:r>
              <a:rPr lang="en-US" sz="1400" dirty="0"/>
              <a:t> - Manually Configured – Very Infrequent Changes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3F39B88-438B-8ACE-ACBE-23496D63A7D9}"/>
              </a:ext>
            </a:extLst>
          </p:cNvPr>
          <p:cNvSpPr txBox="1"/>
          <p:nvPr/>
        </p:nvSpPr>
        <p:spPr>
          <a:xfrm>
            <a:off x="3679708" y="347775"/>
            <a:ext cx="5138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OVERLAY</a:t>
            </a:r>
            <a:r>
              <a:rPr lang="en-US" sz="1400" dirty="0"/>
              <a:t> - Dynamically Orchestrated – Changes with conditions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4C9091C-11A9-5B9E-BE93-BB9A862249A8}"/>
              </a:ext>
            </a:extLst>
          </p:cNvPr>
          <p:cNvGrpSpPr/>
          <p:nvPr/>
        </p:nvGrpSpPr>
        <p:grpSpPr>
          <a:xfrm>
            <a:off x="2695613" y="1270892"/>
            <a:ext cx="6716741" cy="337872"/>
            <a:chOff x="2390967" y="5612214"/>
            <a:chExt cx="6716741" cy="337872"/>
          </a:xfrm>
        </p:grpSpPr>
        <p:sp>
          <p:nvSpPr>
            <p:cNvPr id="109" name="Donut 108">
              <a:extLst>
                <a:ext uri="{FF2B5EF4-FFF2-40B4-BE49-F238E27FC236}">
                  <a16:creationId xmlns:a16="http://schemas.microsoft.com/office/drawing/2014/main" id="{E1F256B8-4776-F7BF-6237-ADC712E3E656}"/>
                </a:ext>
              </a:extLst>
            </p:cNvPr>
            <p:cNvSpPr/>
            <p:nvPr/>
          </p:nvSpPr>
          <p:spPr>
            <a:xfrm>
              <a:off x="2390967" y="5612214"/>
              <a:ext cx="160986" cy="337872"/>
            </a:xfrm>
            <a:prstGeom prst="donut">
              <a:avLst>
                <a:gd name="adj" fmla="val 12423"/>
              </a:avLst>
            </a:prstGeom>
            <a:solidFill>
              <a:srgbClr val="00FA00"/>
            </a:solidFill>
            <a:ln w="6350">
              <a:solidFill>
                <a:srgbClr val="008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Donut 109">
              <a:extLst>
                <a:ext uri="{FF2B5EF4-FFF2-40B4-BE49-F238E27FC236}">
                  <a16:creationId xmlns:a16="http://schemas.microsoft.com/office/drawing/2014/main" id="{C4EF52A9-6F24-0E21-2ECF-DA4D6CC9237E}"/>
                </a:ext>
              </a:extLst>
            </p:cNvPr>
            <p:cNvSpPr/>
            <p:nvPr/>
          </p:nvSpPr>
          <p:spPr>
            <a:xfrm>
              <a:off x="8946722" y="5612214"/>
              <a:ext cx="160986" cy="337872"/>
            </a:xfrm>
            <a:prstGeom prst="donut">
              <a:avLst>
                <a:gd name="adj" fmla="val 12423"/>
              </a:avLst>
            </a:prstGeom>
            <a:solidFill>
              <a:srgbClr val="00FA00"/>
            </a:solidFill>
            <a:ln w="6350">
              <a:solidFill>
                <a:srgbClr val="008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A6A6652-E6E3-7C96-CED6-573DC32AA03D}"/>
                </a:ext>
              </a:extLst>
            </p:cNvPr>
            <p:cNvCxnSpPr>
              <a:stCxn id="109" idx="0"/>
            </p:cNvCxnSpPr>
            <p:nvPr/>
          </p:nvCxnSpPr>
          <p:spPr>
            <a:xfrm>
              <a:off x="2471460" y="5612214"/>
              <a:ext cx="6587677" cy="0"/>
            </a:xfrm>
            <a:prstGeom prst="line">
              <a:avLst/>
            </a:prstGeom>
            <a:ln>
              <a:solidFill>
                <a:srgbClr val="008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0B19725-677E-37F9-7175-BB95589BE3BF}"/>
                </a:ext>
              </a:extLst>
            </p:cNvPr>
            <p:cNvCxnSpPr/>
            <p:nvPr/>
          </p:nvCxnSpPr>
          <p:spPr>
            <a:xfrm>
              <a:off x="2471460" y="5950086"/>
              <a:ext cx="6587677" cy="0"/>
            </a:xfrm>
            <a:prstGeom prst="line">
              <a:avLst/>
            </a:prstGeom>
            <a:ln>
              <a:solidFill>
                <a:srgbClr val="008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B253C8A-863E-F125-9EB6-79C13C13FB0C}"/>
                </a:ext>
              </a:extLst>
            </p:cNvPr>
            <p:cNvSpPr/>
            <p:nvPr/>
          </p:nvSpPr>
          <p:spPr>
            <a:xfrm>
              <a:off x="2551953" y="5630504"/>
              <a:ext cx="6394769" cy="298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924A55E-A24E-8CC6-2A98-53C4E6693400}"/>
              </a:ext>
            </a:extLst>
          </p:cNvPr>
          <p:cNvSpPr txBox="1"/>
          <p:nvPr/>
        </p:nvSpPr>
        <p:spPr>
          <a:xfrm>
            <a:off x="4699232" y="1018110"/>
            <a:ext cx="2703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Dynamic Automatic IPSec VPN Tunnel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41205F6-DE51-361B-FCF8-06EAF6C2AB9D}"/>
              </a:ext>
            </a:extLst>
          </p:cNvPr>
          <p:cNvSpPr/>
          <p:nvPr/>
        </p:nvSpPr>
        <p:spPr>
          <a:xfrm>
            <a:off x="792919" y="1699118"/>
            <a:ext cx="1611758" cy="8581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04407E9-5307-059B-5E6B-F595CAF59F72}"/>
              </a:ext>
            </a:extLst>
          </p:cNvPr>
          <p:cNvGrpSpPr/>
          <p:nvPr/>
        </p:nvGrpSpPr>
        <p:grpSpPr>
          <a:xfrm>
            <a:off x="792919" y="1267606"/>
            <a:ext cx="353961" cy="353961"/>
            <a:chOff x="1720645" y="5653549"/>
            <a:chExt cx="353961" cy="35396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6CF34B-4828-4985-1315-02D35A698B26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8EEF02D-B555-1AEF-32F1-26D8B022E729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06C4F2-A855-C08C-B839-F94C8ABA61CB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1EBBF3-37B1-83E6-79A1-4DCF2ADCF32F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98CA1E1-5679-6FEA-5500-D58ADA15E4B1}"/>
              </a:ext>
            </a:extLst>
          </p:cNvPr>
          <p:cNvSpPr/>
          <p:nvPr/>
        </p:nvSpPr>
        <p:spPr>
          <a:xfrm>
            <a:off x="9721187" y="1696417"/>
            <a:ext cx="1611758" cy="5964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441124A-9354-280B-646E-499CA05A3C1F}"/>
              </a:ext>
            </a:extLst>
          </p:cNvPr>
          <p:cNvSpPr txBox="1"/>
          <p:nvPr/>
        </p:nvSpPr>
        <p:spPr>
          <a:xfrm>
            <a:off x="926673" y="1741692"/>
            <a:ext cx="1317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Site LAN</a:t>
            </a:r>
          </a:p>
          <a:p>
            <a:pPr algn="ctr"/>
            <a:r>
              <a:rPr lang="en-US" sz="1400" b="1" dirty="0"/>
              <a:t>Infrastructure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5AED08-B97A-F5BB-84C9-B7E786E283B2}"/>
              </a:ext>
            </a:extLst>
          </p:cNvPr>
          <p:cNvSpPr txBox="1"/>
          <p:nvPr/>
        </p:nvSpPr>
        <p:spPr>
          <a:xfrm>
            <a:off x="9929072" y="1741692"/>
            <a:ext cx="1317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Site LAN</a:t>
            </a:r>
          </a:p>
          <a:p>
            <a:pPr algn="ctr"/>
            <a:r>
              <a:rPr lang="en-US" sz="1400" b="1" dirty="0"/>
              <a:t>Infrastructure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CE84296-164D-E29F-6CEA-69CB3592BE39}"/>
              </a:ext>
            </a:extLst>
          </p:cNvPr>
          <p:cNvCxnSpPr/>
          <p:nvPr/>
        </p:nvCxnSpPr>
        <p:spPr>
          <a:xfrm>
            <a:off x="1236847" y="1438489"/>
            <a:ext cx="9615948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CCD1BB9B-3724-98F2-F39A-706A19B17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63" y="2257753"/>
            <a:ext cx="433493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05427933-0AE5-2CB1-7773-DED430ECE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20" y="6170347"/>
            <a:ext cx="284108" cy="16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A3FA9AA5-9955-D090-15A0-F6BDFADB4028}"/>
              </a:ext>
            </a:extLst>
          </p:cNvPr>
          <p:cNvSpPr txBox="1"/>
          <p:nvPr/>
        </p:nvSpPr>
        <p:spPr>
          <a:xfrm>
            <a:off x="662731" y="6108720"/>
            <a:ext cx="1590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SDWAN Orchestrator</a:t>
            </a:r>
          </a:p>
        </p:txBody>
      </p:sp>
    </p:spTree>
    <p:extLst>
      <p:ext uri="{BB962C8B-B14F-4D97-AF65-F5344CB8AC3E}">
        <p14:creationId xmlns:p14="http://schemas.microsoft.com/office/powerpoint/2010/main" val="124153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00CBE5A1-B188-E95A-10F6-57617D5EA2AC}"/>
              </a:ext>
            </a:extLst>
          </p:cNvPr>
          <p:cNvSpPr/>
          <p:nvPr/>
        </p:nvSpPr>
        <p:spPr>
          <a:xfrm>
            <a:off x="6511054" y="2314589"/>
            <a:ext cx="589855" cy="6565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BA1E233-AF8C-7855-C276-9C23640A3CDC}"/>
              </a:ext>
            </a:extLst>
          </p:cNvPr>
          <p:cNvSpPr/>
          <p:nvPr/>
        </p:nvSpPr>
        <p:spPr>
          <a:xfrm>
            <a:off x="3839606" y="2772468"/>
            <a:ext cx="589855" cy="6565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EFF3368-6D43-46ED-0DDF-156F573A2420}"/>
              </a:ext>
            </a:extLst>
          </p:cNvPr>
          <p:cNvSpPr/>
          <p:nvPr/>
        </p:nvSpPr>
        <p:spPr>
          <a:xfrm>
            <a:off x="4429461" y="2772468"/>
            <a:ext cx="589855" cy="6565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42DB0F6-A6CD-5EB5-92DB-35113899A9B3}"/>
              </a:ext>
            </a:extLst>
          </p:cNvPr>
          <p:cNvSpPr/>
          <p:nvPr/>
        </p:nvSpPr>
        <p:spPr>
          <a:xfrm>
            <a:off x="3839606" y="3429000"/>
            <a:ext cx="589855" cy="6565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53CB2E5-EE5C-FF12-A411-9F823C8AB2F8}"/>
              </a:ext>
            </a:extLst>
          </p:cNvPr>
          <p:cNvSpPr/>
          <p:nvPr/>
        </p:nvSpPr>
        <p:spPr>
          <a:xfrm>
            <a:off x="4429461" y="3429000"/>
            <a:ext cx="589855" cy="6565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11B21BA-50D4-6F4F-689F-B6743AABA7FC}"/>
              </a:ext>
            </a:extLst>
          </p:cNvPr>
          <p:cNvSpPr/>
          <p:nvPr/>
        </p:nvSpPr>
        <p:spPr>
          <a:xfrm>
            <a:off x="5019315" y="2772468"/>
            <a:ext cx="589855" cy="6565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88D2526-C492-EF7E-A15E-0AB820620CB4}"/>
              </a:ext>
            </a:extLst>
          </p:cNvPr>
          <p:cNvSpPr/>
          <p:nvPr/>
        </p:nvSpPr>
        <p:spPr>
          <a:xfrm>
            <a:off x="5019315" y="3429000"/>
            <a:ext cx="589855" cy="6565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loud 83">
            <a:extLst>
              <a:ext uri="{FF2B5EF4-FFF2-40B4-BE49-F238E27FC236}">
                <a16:creationId xmlns:a16="http://schemas.microsoft.com/office/drawing/2014/main" id="{F91296A8-0C33-466F-C8E3-D54E5D094E4A}"/>
              </a:ext>
            </a:extLst>
          </p:cNvPr>
          <p:cNvSpPr/>
          <p:nvPr/>
        </p:nvSpPr>
        <p:spPr>
          <a:xfrm>
            <a:off x="7100909" y="4198374"/>
            <a:ext cx="1570870" cy="77791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9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3B8CFEF-666F-95E6-E707-F501E50D38A5}"/>
              </a:ext>
            </a:extLst>
          </p:cNvPr>
          <p:cNvGrpSpPr/>
          <p:nvPr/>
        </p:nvGrpSpPr>
        <p:grpSpPr>
          <a:xfrm>
            <a:off x="5620249" y="2722570"/>
            <a:ext cx="423397" cy="659753"/>
            <a:chOff x="2921918" y="3921357"/>
            <a:chExt cx="574179" cy="894708"/>
          </a:xfrm>
        </p:grpSpPr>
        <p:pic>
          <p:nvPicPr>
            <p:cNvPr id="92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2813912C-571A-27BD-DD20-129E33BD23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Donut 92">
              <a:extLst>
                <a:ext uri="{FF2B5EF4-FFF2-40B4-BE49-F238E27FC236}">
                  <a16:creationId xmlns:a16="http://schemas.microsoft.com/office/drawing/2014/main" id="{7A36BEFC-AE62-0D7C-4B63-888F09884E9C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3D9D2CA-E092-83B9-6DA2-68D1F4C364E4}"/>
              </a:ext>
            </a:extLst>
          </p:cNvPr>
          <p:cNvGrpSpPr/>
          <p:nvPr/>
        </p:nvGrpSpPr>
        <p:grpSpPr>
          <a:xfrm>
            <a:off x="6947325" y="2976032"/>
            <a:ext cx="452967" cy="452968"/>
            <a:chOff x="1770869" y="4170918"/>
            <a:chExt cx="452967" cy="452968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03D588F-886B-401A-818C-F5E9B95899B2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760AD991-E625-7FE5-0241-BD519ECBDD7E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E010BCAF-BBCB-AFCD-C47F-A85C027A8F3C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1DA5BEC9-A5F6-72C6-A3C5-E952AED9168B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F3C7020-3B19-68E2-4C80-4B7A56D14D53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82529AB-41ED-C80F-D547-6024F8EA9C3A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97" name="Triangle 96">
                <a:extLst>
                  <a:ext uri="{FF2B5EF4-FFF2-40B4-BE49-F238E27FC236}">
                    <a16:creationId xmlns:a16="http://schemas.microsoft.com/office/drawing/2014/main" id="{3EB43884-DAFC-DABE-D1C5-04FD24B87AE1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riangle 97">
                <a:extLst>
                  <a:ext uri="{FF2B5EF4-FFF2-40B4-BE49-F238E27FC236}">
                    <a16:creationId xmlns:a16="http://schemas.microsoft.com/office/drawing/2014/main" id="{57DC2000-0881-418A-7610-1DEA22A50DCF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A5CD39C-C0B6-C404-5A6D-625B171B9AE6}"/>
              </a:ext>
            </a:extLst>
          </p:cNvPr>
          <p:cNvCxnSpPr>
            <a:stCxn id="92" idx="3"/>
            <a:endCxn id="97" idx="0"/>
          </p:cNvCxnSpPr>
          <p:nvPr/>
        </p:nvCxnSpPr>
        <p:spPr>
          <a:xfrm>
            <a:off x="6011056" y="3202517"/>
            <a:ext cx="938973" cy="46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0261588-3430-4482-BDAE-A50E0C5B851C}"/>
              </a:ext>
            </a:extLst>
          </p:cNvPr>
          <p:cNvGrpSpPr/>
          <p:nvPr/>
        </p:nvGrpSpPr>
        <p:grpSpPr>
          <a:xfrm>
            <a:off x="8266509" y="2971956"/>
            <a:ext cx="456020" cy="454388"/>
            <a:chOff x="4942114" y="1665952"/>
            <a:chExt cx="913524" cy="913962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4E5F591-B7C0-1AF5-DCB8-661D2CD1F90A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01E80A9-94CD-274A-DC44-36F06406001D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CAA0121-B481-E0E1-BF86-E95A11484568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1D79033-3963-5DD3-6B8E-DE821CE3738E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7E365C87-F034-6ACB-4773-C73D41826F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38C04FF-48DE-6DF0-2F23-483F2E1A380C}"/>
              </a:ext>
            </a:extLst>
          </p:cNvPr>
          <p:cNvCxnSpPr>
            <a:stCxn id="98" idx="0"/>
            <a:endCxn id="109" idx="1"/>
          </p:cNvCxnSpPr>
          <p:nvPr/>
        </p:nvCxnSpPr>
        <p:spPr>
          <a:xfrm flipV="1">
            <a:off x="7397586" y="3199041"/>
            <a:ext cx="925816" cy="8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962E2A2-80A4-8219-64BC-734C920A8175}"/>
              </a:ext>
            </a:extLst>
          </p:cNvPr>
          <p:cNvSpPr txBox="1"/>
          <p:nvPr/>
        </p:nvSpPr>
        <p:spPr>
          <a:xfrm>
            <a:off x="8085592" y="3491563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EC w/VRFs</a:t>
            </a:r>
          </a:p>
          <a:p>
            <a:r>
              <a:rPr lang="en-US" sz="1000" b="1" dirty="0"/>
              <a:t>C9300 w/VRFs</a:t>
            </a:r>
            <a:endParaRPr lang="en-US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E9CC3F7-D598-38D3-3F2D-69002187BE24}"/>
              </a:ext>
            </a:extLst>
          </p:cNvPr>
          <p:cNvSpPr txBox="1"/>
          <p:nvPr/>
        </p:nvSpPr>
        <p:spPr>
          <a:xfrm>
            <a:off x="5346981" y="3467229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EdgeConnect</a:t>
            </a:r>
          </a:p>
          <a:p>
            <a:pPr algn="ctr"/>
            <a:r>
              <a:rPr lang="en-US" sz="1000" b="1" dirty="0"/>
              <a:t>10106</a:t>
            </a:r>
            <a:endParaRPr lang="en-US" sz="10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2A8CC1A-FF64-2A46-CE47-080D85A0A2C1}"/>
              </a:ext>
            </a:extLst>
          </p:cNvPr>
          <p:cNvSpPr txBox="1"/>
          <p:nvPr/>
        </p:nvSpPr>
        <p:spPr>
          <a:xfrm>
            <a:off x="6689539" y="3473837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EdgeConnect</a:t>
            </a:r>
          </a:p>
          <a:p>
            <a:pPr algn="ctr"/>
            <a:r>
              <a:rPr lang="en-US" sz="1000" b="1" dirty="0"/>
              <a:t>10106</a:t>
            </a:r>
            <a:endParaRPr lang="en-US" sz="1000" dirty="0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C84C063-2995-C165-5F18-A207269575E9}"/>
              </a:ext>
            </a:extLst>
          </p:cNvPr>
          <p:cNvGrpSpPr/>
          <p:nvPr/>
        </p:nvGrpSpPr>
        <p:grpSpPr>
          <a:xfrm>
            <a:off x="8282255" y="2324501"/>
            <a:ext cx="423397" cy="659753"/>
            <a:chOff x="2921918" y="3921357"/>
            <a:chExt cx="574179" cy="894708"/>
          </a:xfrm>
        </p:grpSpPr>
        <p:pic>
          <p:nvPicPr>
            <p:cNvPr id="115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46D263C7-C0E8-4B8E-E6C8-67E2A6F46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Donut 115">
              <a:extLst>
                <a:ext uri="{FF2B5EF4-FFF2-40B4-BE49-F238E27FC236}">
                  <a16:creationId xmlns:a16="http://schemas.microsoft.com/office/drawing/2014/main" id="{B730D751-7EFE-376C-FBFE-A8EDF845CB6F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17" name="Picture 11" descr="C:\Users\ecoffey\AppData\Local\Temp\Rar$DRa0.608\30080_Device_switch_default_64.png">
            <a:extLst>
              <a:ext uri="{FF2B5EF4-FFF2-40B4-BE49-F238E27FC236}">
                <a16:creationId xmlns:a16="http://schemas.microsoft.com/office/drawing/2014/main" id="{2E5D39BA-0AA1-552A-021E-6EC7C77A6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191" y="2979549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F9CBC12B-ED28-2851-BB72-7C0D5DC4F7CF}"/>
              </a:ext>
            </a:extLst>
          </p:cNvPr>
          <p:cNvSpPr txBox="1"/>
          <p:nvPr/>
        </p:nvSpPr>
        <p:spPr>
          <a:xfrm>
            <a:off x="3650078" y="2065329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Inside Switch</a:t>
            </a:r>
          </a:p>
          <a:p>
            <a:r>
              <a:rPr lang="en-US" sz="1000" b="1" dirty="0"/>
              <a:t>SPAN - Monitor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9A20672-7A89-976E-C73F-89062B5EAC4A}"/>
              </a:ext>
            </a:extLst>
          </p:cNvPr>
          <p:cNvSpPr txBox="1"/>
          <p:nvPr/>
        </p:nvSpPr>
        <p:spPr>
          <a:xfrm>
            <a:off x="5307705" y="2055752"/>
            <a:ext cx="946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Prod SDWAN</a:t>
            </a:r>
            <a:endParaRPr lang="en-US" sz="10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8799FD7-1E3A-B795-5FE5-7E64FBEBCF61}"/>
              </a:ext>
            </a:extLst>
          </p:cNvPr>
          <p:cNvSpPr txBox="1"/>
          <p:nvPr/>
        </p:nvSpPr>
        <p:spPr>
          <a:xfrm>
            <a:off x="6726424" y="2055751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CT core</a:t>
            </a:r>
            <a:endParaRPr lang="en-US" sz="10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7FEE6BD-DF9D-57B0-D2DB-9134D40513B2}"/>
              </a:ext>
            </a:extLst>
          </p:cNvPr>
          <p:cNvSpPr txBox="1"/>
          <p:nvPr/>
        </p:nvSpPr>
        <p:spPr>
          <a:xfrm>
            <a:off x="7925914" y="2017428"/>
            <a:ext cx="100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Cover CT core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1782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697D9-6FA9-EB24-3368-B8A88B754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E4B64C16-6E78-1F0B-0672-BC0F17BAB07C}"/>
              </a:ext>
            </a:extLst>
          </p:cNvPr>
          <p:cNvSpPr/>
          <p:nvPr/>
        </p:nvSpPr>
        <p:spPr>
          <a:xfrm>
            <a:off x="5162658" y="4115201"/>
            <a:ext cx="676448" cy="65653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24F86E2-F28C-1D23-975A-C8300DB34A09}"/>
              </a:ext>
            </a:extLst>
          </p:cNvPr>
          <p:cNvSpPr/>
          <p:nvPr/>
        </p:nvSpPr>
        <p:spPr>
          <a:xfrm>
            <a:off x="5156483" y="2314589"/>
            <a:ext cx="676448" cy="6565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DC5266-3EFD-6B85-4E7F-8E6E2CDD3A37}"/>
              </a:ext>
            </a:extLst>
          </p:cNvPr>
          <p:cNvGrpSpPr/>
          <p:nvPr/>
        </p:nvGrpSpPr>
        <p:grpSpPr>
          <a:xfrm>
            <a:off x="8195121" y="1086908"/>
            <a:ext cx="456020" cy="454388"/>
            <a:chOff x="4942114" y="1665952"/>
            <a:chExt cx="913524" cy="9139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93561FB-675E-34B3-1197-4D9AD6CEED44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681592-7B92-BBB9-8E50-A772F570EC8E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3374A9-96BC-716D-5397-CACF1633BCD3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72BD77-D35B-FB17-7A88-703689BD2457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06293DFA-75A3-0D9E-3766-37044D11D7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1876A5-F2FD-3292-82A6-E181591D8325}"/>
              </a:ext>
            </a:extLst>
          </p:cNvPr>
          <p:cNvGrpSpPr/>
          <p:nvPr/>
        </p:nvGrpSpPr>
        <p:grpSpPr>
          <a:xfrm>
            <a:off x="3853630" y="1678453"/>
            <a:ext cx="456020" cy="454388"/>
            <a:chOff x="4942114" y="1665952"/>
            <a:chExt cx="913524" cy="9139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1A3B0F7-629E-7187-A17B-A8D4FF431A21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9D22BE-BFC6-5046-5AA3-82938382672C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0A008AD-0474-793C-A643-8BDF7F697D65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D293A8-D9B0-B2F7-F5D9-B28E80035656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7F14DBE7-9221-6FA3-9F22-5293E9C960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53ED82-9D0C-9E5E-43D9-8D012ED47100}"/>
              </a:ext>
            </a:extLst>
          </p:cNvPr>
          <p:cNvGrpSpPr/>
          <p:nvPr/>
        </p:nvGrpSpPr>
        <p:grpSpPr>
          <a:xfrm>
            <a:off x="3848077" y="4966611"/>
            <a:ext cx="456020" cy="454388"/>
            <a:chOff x="4942114" y="1665952"/>
            <a:chExt cx="913524" cy="91396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26EA73-E7AC-A515-47F8-5EBA31DE9F14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5BBE0A0-DE5C-C2E8-AD1C-79F55045E302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E2A42BF-3CF1-C3BC-1AA9-478CB97AE245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EC7B75E-CE47-44E3-4734-69C331863781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28ED0B71-E94B-2ABE-C092-17C1FDA0D6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FED7958-D87A-4025-B6C6-26223B36E4DB}"/>
              </a:ext>
            </a:extLst>
          </p:cNvPr>
          <p:cNvGrpSpPr/>
          <p:nvPr/>
        </p:nvGrpSpPr>
        <p:grpSpPr>
          <a:xfrm>
            <a:off x="5255452" y="1991074"/>
            <a:ext cx="1845457" cy="1313063"/>
            <a:chOff x="5157528" y="1991074"/>
            <a:chExt cx="2116379" cy="1313063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BAE23FA-825B-64BE-B9B0-E4562E7B969A}"/>
                </a:ext>
              </a:extLst>
            </p:cNvPr>
            <p:cNvSpPr/>
            <p:nvPr/>
          </p:nvSpPr>
          <p:spPr>
            <a:xfrm>
              <a:off x="6597459" y="2314589"/>
              <a:ext cx="676448" cy="6565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3517D31-4F92-3A5B-9834-BC62AE7F79DB}"/>
                </a:ext>
              </a:extLst>
            </p:cNvPr>
            <p:cNvGrpSpPr/>
            <p:nvPr/>
          </p:nvGrpSpPr>
          <p:grpSpPr>
            <a:xfrm>
              <a:off x="5157528" y="1991074"/>
              <a:ext cx="2029344" cy="1313063"/>
              <a:chOff x="4947739" y="2603562"/>
              <a:chExt cx="2064774" cy="137296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A5B6CE8-FCC7-146F-C837-107A72355008}"/>
                  </a:ext>
                </a:extLst>
              </p:cNvPr>
              <p:cNvGrpSpPr/>
              <p:nvPr/>
            </p:nvGrpSpPr>
            <p:grpSpPr>
              <a:xfrm>
                <a:off x="4947739" y="2603562"/>
                <a:ext cx="2064774" cy="1372968"/>
                <a:chOff x="4837470" y="896510"/>
                <a:chExt cx="2064774" cy="1372968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91BCA9C-288C-0590-5CA7-862ED8856726}"/>
                    </a:ext>
                  </a:extLst>
                </p:cNvPr>
                <p:cNvSpPr/>
                <p:nvPr/>
              </p:nvSpPr>
              <p:spPr>
                <a:xfrm>
                  <a:off x="4837470" y="896510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FFF76D5-DA1C-AC0A-1FA8-87DC3083C847}"/>
                    </a:ext>
                  </a:extLst>
                </p:cNvPr>
                <p:cNvSpPr/>
                <p:nvPr/>
              </p:nvSpPr>
              <p:spPr>
                <a:xfrm>
                  <a:off x="5525728" y="896510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0CB4BF8-C102-6E73-3A54-2866EF4FBD9F}"/>
                    </a:ext>
                  </a:extLst>
                </p:cNvPr>
                <p:cNvSpPr/>
                <p:nvPr/>
              </p:nvSpPr>
              <p:spPr>
                <a:xfrm>
                  <a:off x="4837470" y="1582994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AB65F4A-3CAB-3094-DBA5-18784A4E5591}"/>
                    </a:ext>
                  </a:extLst>
                </p:cNvPr>
                <p:cNvSpPr/>
                <p:nvPr/>
              </p:nvSpPr>
              <p:spPr>
                <a:xfrm>
                  <a:off x="5525728" y="1582994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F50D471-0BC0-E9ED-DAF2-47F5FB744A5F}"/>
                    </a:ext>
                  </a:extLst>
                </p:cNvPr>
                <p:cNvSpPr/>
                <p:nvPr/>
              </p:nvSpPr>
              <p:spPr>
                <a:xfrm>
                  <a:off x="6213986" y="896510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B72475B7-C5B3-4FE5-C67E-4600EEE64E30}"/>
                    </a:ext>
                  </a:extLst>
                </p:cNvPr>
                <p:cNvSpPr/>
                <p:nvPr/>
              </p:nvSpPr>
              <p:spPr>
                <a:xfrm>
                  <a:off x="6213986" y="1582994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Cloud 22">
                <a:extLst>
                  <a:ext uri="{FF2B5EF4-FFF2-40B4-BE49-F238E27FC236}">
                    <a16:creationId xmlns:a16="http://schemas.microsoft.com/office/drawing/2014/main" id="{686335D8-9917-97F5-136C-934963373339}"/>
                  </a:ext>
                </a:extLst>
              </p:cNvPr>
              <p:cNvSpPr/>
              <p:nvPr/>
            </p:nvSpPr>
            <p:spPr>
              <a:xfrm>
                <a:off x="5063660" y="2720490"/>
                <a:ext cx="1832933" cy="1139112"/>
              </a:xfrm>
              <a:prstGeom prst="cloud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D5CAA7-EA09-E144-D8DF-D38E610E3ED6}"/>
              </a:ext>
            </a:extLst>
          </p:cNvPr>
          <p:cNvCxnSpPr>
            <a:cxnSpLocks/>
            <a:stCxn id="19" idx="3"/>
            <a:endCxn id="26" idx="2"/>
          </p:cNvCxnSpPr>
          <p:nvPr/>
        </p:nvCxnSpPr>
        <p:spPr>
          <a:xfrm flipV="1">
            <a:off x="4304097" y="3304138"/>
            <a:ext cx="1246283" cy="1776016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400BE2-435A-1F05-0724-C4F58CE9564F}"/>
              </a:ext>
            </a:extLst>
          </p:cNvPr>
          <p:cNvCxnSpPr>
            <a:cxnSpLocks/>
            <a:stCxn id="13" idx="3"/>
            <a:endCxn id="24" idx="0"/>
          </p:cNvCxnSpPr>
          <p:nvPr/>
        </p:nvCxnSpPr>
        <p:spPr>
          <a:xfrm>
            <a:off x="4309650" y="1791996"/>
            <a:ext cx="1240730" cy="199078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3515219-EBD9-D320-14EF-50DC29C3D742}"/>
              </a:ext>
            </a:extLst>
          </p:cNvPr>
          <p:cNvCxnSpPr>
            <a:cxnSpLocks/>
            <a:stCxn id="28" idx="0"/>
            <a:endCxn id="5" idx="1"/>
          </p:cNvCxnSpPr>
          <p:nvPr/>
        </p:nvCxnSpPr>
        <p:spPr>
          <a:xfrm flipV="1">
            <a:off x="6730089" y="1200451"/>
            <a:ext cx="1465032" cy="790623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7D32A18-1D3C-7E2F-66E6-11EE18CFA763}"/>
              </a:ext>
            </a:extLst>
          </p:cNvPr>
          <p:cNvGrpSpPr/>
          <p:nvPr/>
        </p:nvGrpSpPr>
        <p:grpSpPr>
          <a:xfrm>
            <a:off x="5255452" y="3787214"/>
            <a:ext cx="1845457" cy="1313063"/>
            <a:chOff x="5157528" y="3787214"/>
            <a:chExt cx="2139558" cy="131306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18B52BB-CE0A-A41E-4C57-E533A68A5BD7}"/>
                </a:ext>
              </a:extLst>
            </p:cNvPr>
            <p:cNvSpPr/>
            <p:nvPr/>
          </p:nvSpPr>
          <p:spPr>
            <a:xfrm>
              <a:off x="6620638" y="4115201"/>
              <a:ext cx="676448" cy="65653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04BB759-3EBE-4C55-E436-73D44A31279E}"/>
                </a:ext>
              </a:extLst>
            </p:cNvPr>
            <p:cNvGrpSpPr/>
            <p:nvPr/>
          </p:nvGrpSpPr>
          <p:grpSpPr>
            <a:xfrm>
              <a:off x="5157528" y="3787214"/>
              <a:ext cx="2029344" cy="1313063"/>
              <a:chOff x="4947739" y="2603562"/>
              <a:chExt cx="2064774" cy="1372968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7DF16C0-1193-C7F1-8610-839EC4E0D882}"/>
                  </a:ext>
                </a:extLst>
              </p:cNvPr>
              <p:cNvGrpSpPr/>
              <p:nvPr/>
            </p:nvGrpSpPr>
            <p:grpSpPr>
              <a:xfrm>
                <a:off x="4947739" y="2603562"/>
                <a:ext cx="2064774" cy="1372968"/>
                <a:chOff x="4837470" y="896510"/>
                <a:chExt cx="2064774" cy="1372968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E1986AAF-F7E8-650D-4453-7B4F161C3CA3}"/>
                    </a:ext>
                  </a:extLst>
                </p:cNvPr>
                <p:cNvSpPr/>
                <p:nvPr/>
              </p:nvSpPr>
              <p:spPr>
                <a:xfrm>
                  <a:off x="4837470" y="896510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B295462A-9A0C-DBFF-118A-0A28237A1D47}"/>
                    </a:ext>
                  </a:extLst>
                </p:cNvPr>
                <p:cNvSpPr/>
                <p:nvPr/>
              </p:nvSpPr>
              <p:spPr>
                <a:xfrm>
                  <a:off x="5525728" y="896510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C822DF9E-2E9A-CB72-D23E-F569452F12C1}"/>
                    </a:ext>
                  </a:extLst>
                </p:cNvPr>
                <p:cNvSpPr/>
                <p:nvPr/>
              </p:nvSpPr>
              <p:spPr>
                <a:xfrm>
                  <a:off x="4837470" y="1582994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6B704D5-E18A-F598-34D1-B81A09419CE3}"/>
                    </a:ext>
                  </a:extLst>
                </p:cNvPr>
                <p:cNvSpPr/>
                <p:nvPr/>
              </p:nvSpPr>
              <p:spPr>
                <a:xfrm>
                  <a:off x="5525728" y="1582994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1F5A76-D4A0-EE51-16F7-203456477F98}"/>
                    </a:ext>
                  </a:extLst>
                </p:cNvPr>
                <p:cNvSpPr/>
                <p:nvPr/>
              </p:nvSpPr>
              <p:spPr>
                <a:xfrm>
                  <a:off x="6213986" y="896510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A1C0138-61AF-8467-BA5F-8F4DFD0E003E}"/>
                    </a:ext>
                  </a:extLst>
                </p:cNvPr>
                <p:cNvSpPr/>
                <p:nvPr/>
              </p:nvSpPr>
              <p:spPr>
                <a:xfrm>
                  <a:off x="6213986" y="1582994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Cloud 42">
                <a:extLst>
                  <a:ext uri="{FF2B5EF4-FFF2-40B4-BE49-F238E27FC236}">
                    <a16:creationId xmlns:a16="http://schemas.microsoft.com/office/drawing/2014/main" id="{947EA920-D25F-3EF8-A20E-4D53F9D8F352}"/>
                  </a:ext>
                </a:extLst>
              </p:cNvPr>
              <p:cNvSpPr/>
              <p:nvPr/>
            </p:nvSpPr>
            <p:spPr>
              <a:xfrm>
                <a:off x="5063660" y="2720490"/>
                <a:ext cx="1832933" cy="1139112"/>
              </a:xfrm>
              <a:prstGeom prst="cloud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7EB36C-4BE5-B7C7-9B21-77462F6A29A4}"/>
              </a:ext>
            </a:extLst>
          </p:cNvPr>
          <p:cNvCxnSpPr>
            <a:cxnSpLocks/>
            <a:stCxn id="15" idx="3"/>
            <a:endCxn id="44" idx="0"/>
          </p:cNvCxnSpPr>
          <p:nvPr/>
        </p:nvCxnSpPr>
        <p:spPr>
          <a:xfrm>
            <a:off x="4309650" y="2019299"/>
            <a:ext cx="1237534" cy="1767915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DB2E4BC-6F63-AF70-3001-FD4E7FC41701}"/>
              </a:ext>
            </a:extLst>
          </p:cNvPr>
          <p:cNvCxnSpPr>
            <a:cxnSpLocks/>
            <a:stCxn id="21" idx="3"/>
            <a:endCxn id="46" idx="2"/>
          </p:cNvCxnSpPr>
          <p:nvPr/>
        </p:nvCxnSpPr>
        <p:spPr>
          <a:xfrm flipV="1">
            <a:off x="4304097" y="5100278"/>
            <a:ext cx="1243087" cy="207179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9C4EEC7-A32E-263D-CACB-813BDB644264}"/>
              </a:ext>
            </a:extLst>
          </p:cNvPr>
          <p:cNvCxnSpPr>
            <a:cxnSpLocks/>
            <a:stCxn id="7" idx="1"/>
            <a:endCxn id="48" idx="0"/>
          </p:cNvCxnSpPr>
          <p:nvPr/>
        </p:nvCxnSpPr>
        <p:spPr>
          <a:xfrm flipH="1">
            <a:off x="6714113" y="1427754"/>
            <a:ext cx="1481008" cy="235946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7126FDA-4893-1882-92ED-4734B5B47166}"/>
              </a:ext>
            </a:extLst>
          </p:cNvPr>
          <p:cNvGrpSpPr/>
          <p:nvPr/>
        </p:nvGrpSpPr>
        <p:grpSpPr>
          <a:xfrm>
            <a:off x="2999102" y="4966611"/>
            <a:ext cx="452967" cy="452968"/>
            <a:chOff x="1770869" y="4170918"/>
            <a:chExt cx="452967" cy="452968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1808FA5-F207-DF59-B41F-1430E51607F9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B39F3E1-5317-7DD4-8F6D-5C1DEA3977ED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F2233A1-1E10-0ECA-673C-8E533EB8A1FB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B5D670E-83A6-C85E-E17C-A5CB05980EAE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1378A01-0B4D-67DB-BBF2-CF98912B36FB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D5DF0D2-DA46-D932-721D-05124EB2410F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69" name="Triangle 68">
                <a:extLst>
                  <a:ext uri="{FF2B5EF4-FFF2-40B4-BE49-F238E27FC236}">
                    <a16:creationId xmlns:a16="http://schemas.microsoft.com/office/drawing/2014/main" id="{E33E3A0B-A389-6B5E-DD87-214E0D73F666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riangle 69">
                <a:extLst>
                  <a:ext uri="{FF2B5EF4-FFF2-40B4-BE49-F238E27FC236}">
                    <a16:creationId xmlns:a16="http://schemas.microsoft.com/office/drawing/2014/main" id="{5FA549B3-15C6-E6B0-E4F8-6407148367C1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D1DDB56-1B4A-D115-7FCE-71A0DF23CCE8}"/>
              </a:ext>
            </a:extLst>
          </p:cNvPr>
          <p:cNvGrpSpPr/>
          <p:nvPr/>
        </p:nvGrpSpPr>
        <p:grpSpPr>
          <a:xfrm>
            <a:off x="3004022" y="1679053"/>
            <a:ext cx="452967" cy="452968"/>
            <a:chOff x="1770869" y="4170918"/>
            <a:chExt cx="452967" cy="45296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AEBD701-CD2A-0EA0-4A56-EDCD17DDEE89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FD87A08-20A9-A223-513F-4DFC75C008ED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A8FF9BD-4DE8-D340-A8EA-51E86F4AC466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EB8741-986B-8287-8717-D13270E9619D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CAE6C06-A2F0-87EB-156F-25E535F0A644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8E5ACA1-45C8-ADDA-98F2-9C96A754253F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50" name="Triangle 49">
                <a:extLst>
                  <a:ext uri="{FF2B5EF4-FFF2-40B4-BE49-F238E27FC236}">
                    <a16:creationId xmlns:a16="http://schemas.microsoft.com/office/drawing/2014/main" id="{5F1BC45B-370B-3D98-013A-260D5613B937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riangle 50">
                <a:extLst>
                  <a:ext uri="{FF2B5EF4-FFF2-40B4-BE49-F238E27FC236}">
                    <a16:creationId xmlns:a16="http://schemas.microsoft.com/office/drawing/2014/main" id="{5B933DC0-2934-62FF-283F-800EC9B52C98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C4AFE91-6D51-1746-9FB1-B235917003CD}"/>
              </a:ext>
            </a:extLst>
          </p:cNvPr>
          <p:cNvGrpSpPr/>
          <p:nvPr/>
        </p:nvGrpSpPr>
        <p:grpSpPr>
          <a:xfrm rot="10800000">
            <a:off x="9032907" y="1086908"/>
            <a:ext cx="452967" cy="452968"/>
            <a:chOff x="1770869" y="4170918"/>
            <a:chExt cx="452967" cy="452968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94422D9-0528-5D80-9D2B-C40559C311BB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5EF513A-2510-1C04-00B3-EFE3FAAA8DAA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AA34AB1-D61F-6312-FA24-F226AD50F477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7C5D92B-2FEA-A949-06A6-729C90001256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1AF401B-2E11-35E6-6F46-6C2B47F30680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E30544C-310D-FAD9-45AE-93AF51958587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60" name="Triangle 59">
                <a:extLst>
                  <a:ext uri="{FF2B5EF4-FFF2-40B4-BE49-F238E27FC236}">
                    <a16:creationId xmlns:a16="http://schemas.microsoft.com/office/drawing/2014/main" id="{81454413-C1C3-D8A8-EBC6-9CAC09F48379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riangle 60">
                <a:extLst>
                  <a:ext uri="{FF2B5EF4-FFF2-40B4-BE49-F238E27FC236}">
                    <a16:creationId xmlns:a16="http://schemas.microsoft.com/office/drawing/2014/main" id="{5AD92971-62BE-C207-31F6-9817DE5AC36B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AE1D706-0D1A-5C3C-84DA-487C2E25A49A}"/>
              </a:ext>
            </a:extLst>
          </p:cNvPr>
          <p:cNvGrpSpPr/>
          <p:nvPr/>
        </p:nvGrpSpPr>
        <p:grpSpPr>
          <a:xfrm>
            <a:off x="2379249" y="3320289"/>
            <a:ext cx="456020" cy="454388"/>
            <a:chOff x="4942114" y="1665952"/>
            <a:chExt cx="913524" cy="9139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61E4144-A318-172F-FCEC-E8E5A60CE7CC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1DAC126-F7F8-8E47-000F-DDA26C263EAD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420F184-E703-80A5-3AB3-71676C40BD10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353C515-B5F8-68B6-4F51-A602BD5D0E96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6BF6C059-4C38-0C53-DBDA-E68175002B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AAEBBCB-9C27-CCFB-DD12-6C8C740FE53D}"/>
              </a:ext>
            </a:extLst>
          </p:cNvPr>
          <p:cNvGrpSpPr/>
          <p:nvPr/>
        </p:nvGrpSpPr>
        <p:grpSpPr>
          <a:xfrm>
            <a:off x="1547390" y="3320180"/>
            <a:ext cx="452967" cy="452968"/>
            <a:chOff x="1770869" y="4170918"/>
            <a:chExt cx="452967" cy="45296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125F506-7EB6-9EAC-9ADB-3954A45AA0A2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0FF8E18-681A-44F2-FCEB-F62A07625966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091858C-9D11-39AA-7986-17DAF3E520BB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D46ECDA-A2ED-0DAB-1085-4AB873E39BED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E8C6983-A657-8649-1C7A-DDB39EA0EAEF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256A93D-FAAA-BCC5-61A6-3C5955E8B238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86" name="Triangle 85">
                <a:extLst>
                  <a:ext uri="{FF2B5EF4-FFF2-40B4-BE49-F238E27FC236}">
                    <a16:creationId xmlns:a16="http://schemas.microsoft.com/office/drawing/2014/main" id="{B865634E-D215-E1AB-C3C3-885E1A5CAAFB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iangle 86">
                <a:extLst>
                  <a:ext uri="{FF2B5EF4-FFF2-40B4-BE49-F238E27FC236}">
                    <a16:creationId xmlns:a16="http://schemas.microsoft.com/office/drawing/2014/main" id="{629DCDEC-BB95-8272-5DA2-62C5D44DC3D4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6A9B794-4FB6-A584-62B0-DD49F0879576}"/>
              </a:ext>
            </a:extLst>
          </p:cNvPr>
          <p:cNvCxnSpPr>
            <a:cxnSpLocks/>
            <a:stCxn id="79" idx="3"/>
            <a:endCxn id="26" idx="1"/>
          </p:cNvCxnSpPr>
          <p:nvPr/>
        </p:nvCxnSpPr>
        <p:spPr>
          <a:xfrm flipV="1">
            <a:off x="2835269" y="2975872"/>
            <a:ext cx="2420183" cy="457960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B554BF8-63B7-137B-D398-B2262AE77102}"/>
              </a:ext>
            </a:extLst>
          </p:cNvPr>
          <p:cNvGrpSpPr/>
          <p:nvPr/>
        </p:nvGrpSpPr>
        <p:grpSpPr>
          <a:xfrm>
            <a:off x="8196684" y="2426277"/>
            <a:ext cx="456020" cy="454388"/>
            <a:chOff x="4942114" y="1665952"/>
            <a:chExt cx="913524" cy="91396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3D663BA-E3BD-A860-6791-BC067FA3035C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34A6FB8-3930-972C-2B42-6E1B875C1222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D941697-45F9-DDDA-D0F1-FD51B4D59C82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716BEC4-CF82-4A49-9EF1-F38CEDE1312B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315BA469-4FE7-FFCA-CD7A-05C0DDC36D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2D56B55-AFC6-7AC8-FA42-D3E5467DE1C1}"/>
              </a:ext>
            </a:extLst>
          </p:cNvPr>
          <p:cNvGrpSpPr/>
          <p:nvPr/>
        </p:nvGrpSpPr>
        <p:grpSpPr>
          <a:xfrm rot="10800000">
            <a:off x="9032907" y="2426877"/>
            <a:ext cx="452967" cy="452968"/>
            <a:chOff x="1770869" y="4170918"/>
            <a:chExt cx="452967" cy="452968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C4BF692-590C-B041-CFBB-79AA166DEB44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D1ECDF9-EC21-C518-89CB-6B73B4973470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2183A9B-9C9F-B662-A5A6-E38317D75C85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916C2B0E-A7D8-52A1-4697-2753CCDD20FA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2EE08C12-1179-C3B8-8703-1E712591FD2A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236CCB8-FAB5-CEC7-3586-1936BFD357B6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15" name="Triangle 114">
                <a:extLst>
                  <a:ext uri="{FF2B5EF4-FFF2-40B4-BE49-F238E27FC236}">
                    <a16:creationId xmlns:a16="http://schemas.microsoft.com/office/drawing/2014/main" id="{7F9C6599-E25C-B89F-132E-D7944D761C27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riangle 115">
                <a:extLst>
                  <a:ext uri="{FF2B5EF4-FFF2-40B4-BE49-F238E27FC236}">
                    <a16:creationId xmlns:a16="http://schemas.microsoft.com/office/drawing/2014/main" id="{B5D963AD-03BC-5051-81F8-6F8015AC94CB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F22DC9-F6CC-C974-72A1-A1CF072352EB}"/>
              </a:ext>
            </a:extLst>
          </p:cNvPr>
          <p:cNvGrpSpPr/>
          <p:nvPr/>
        </p:nvGrpSpPr>
        <p:grpSpPr>
          <a:xfrm>
            <a:off x="8195121" y="4216412"/>
            <a:ext cx="456020" cy="454388"/>
            <a:chOff x="4942114" y="1665952"/>
            <a:chExt cx="913524" cy="91396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1274919-145E-1A8F-403A-787D50924105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57987AA-F6D9-2141-922B-86343DE3EA77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5D0BAFF-9078-4BAA-606F-A14CD373E651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5F68315-2120-0633-C35D-F5AB249AE4B1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0C2C0E91-F191-B06D-313D-B98D9FD90F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EDF85A4-23C4-C474-57E7-7007D7C08841}"/>
              </a:ext>
            </a:extLst>
          </p:cNvPr>
          <p:cNvGrpSpPr/>
          <p:nvPr/>
        </p:nvGrpSpPr>
        <p:grpSpPr>
          <a:xfrm rot="10800000">
            <a:off x="9032907" y="4208616"/>
            <a:ext cx="452967" cy="452968"/>
            <a:chOff x="1770869" y="4170918"/>
            <a:chExt cx="452967" cy="452968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81953837-CEA6-3952-D3F9-E0BF1764AFA6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7FE7279A-50FF-1CF3-2C80-75682561DA4A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C2974E8-4AD3-95CA-5B38-3F431442BFBC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411D392A-C336-05D6-01B4-D8FDA427EE70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E321E538-FEFF-3996-DBD3-3715469DFAFA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543FBE4-8898-011E-8D17-D0C3E6A078CB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30" name="Triangle 129">
                <a:extLst>
                  <a:ext uri="{FF2B5EF4-FFF2-40B4-BE49-F238E27FC236}">
                    <a16:creationId xmlns:a16="http://schemas.microsoft.com/office/drawing/2014/main" id="{F16BF8D9-CCDC-25FC-56C5-86EBE0FCDAE7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riangle 130">
                <a:extLst>
                  <a:ext uri="{FF2B5EF4-FFF2-40B4-BE49-F238E27FC236}">
                    <a16:creationId xmlns:a16="http://schemas.microsoft.com/office/drawing/2014/main" id="{69BE1F0E-6BF7-EB22-9ED5-11C1FE721473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F72018F-6631-906A-AE87-8F51C7605727}"/>
              </a:ext>
            </a:extLst>
          </p:cNvPr>
          <p:cNvGrpSpPr/>
          <p:nvPr/>
        </p:nvGrpSpPr>
        <p:grpSpPr>
          <a:xfrm>
            <a:off x="8195121" y="5533832"/>
            <a:ext cx="456020" cy="454388"/>
            <a:chOff x="4942114" y="1665952"/>
            <a:chExt cx="913524" cy="913962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5AD2E133-2857-163F-1C40-667A53170504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7B7707A-5706-2861-84C5-B6B819EA3BE9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0409DBAB-DF60-781F-B5B8-2CE66595F33A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B675795-DC09-79F6-C5DB-115427F42131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1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9744F4C0-BDD4-9132-384F-1EF856FC1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0B80442-00FF-81C0-FCEB-9D58FAAF98C8}"/>
              </a:ext>
            </a:extLst>
          </p:cNvPr>
          <p:cNvGrpSpPr/>
          <p:nvPr/>
        </p:nvGrpSpPr>
        <p:grpSpPr>
          <a:xfrm rot="10800000">
            <a:off x="9032907" y="5534432"/>
            <a:ext cx="452967" cy="452968"/>
            <a:chOff x="1770869" y="4170918"/>
            <a:chExt cx="452967" cy="452968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6CA39650-B5FA-A455-AC27-FE8D62C7E6E1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4A2504-87FF-B452-EB10-CAB131B818A3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F373E83-611B-903D-E8DD-BA07FD5FFF10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C5995111-9CBE-42DA-B835-2EE8554816A0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42F5A30-FA06-814D-DF58-FCAA40C849CC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7DE4E827-AEAA-ADD1-04C5-477607912775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45" name="Triangle 144">
                <a:extLst>
                  <a:ext uri="{FF2B5EF4-FFF2-40B4-BE49-F238E27FC236}">
                    <a16:creationId xmlns:a16="http://schemas.microsoft.com/office/drawing/2014/main" id="{F81D1B3E-BD0E-C7D0-D756-0F240D8846D9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riangle 145">
                <a:extLst>
                  <a:ext uri="{FF2B5EF4-FFF2-40B4-BE49-F238E27FC236}">
                    <a16:creationId xmlns:a16="http://schemas.microsoft.com/office/drawing/2014/main" id="{71E8F9A7-6055-74B4-8FDD-5592069B2C71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E07F202-2A31-C253-FC2F-B710D9ABBD19}"/>
              </a:ext>
            </a:extLst>
          </p:cNvPr>
          <p:cNvCxnSpPr>
            <a:cxnSpLocks/>
            <a:stCxn id="28" idx="3"/>
            <a:endCxn id="107" idx="1"/>
          </p:cNvCxnSpPr>
          <p:nvPr/>
        </p:nvCxnSpPr>
        <p:spPr>
          <a:xfrm>
            <a:off x="7025016" y="2319340"/>
            <a:ext cx="1171668" cy="220480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48687DF-BD8B-D754-DB4F-752DEDC189F5}"/>
              </a:ext>
            </a:extLst>
          </p:cNvPr>
          <p:cNvCxnSpPr>
            <a:cxnSpLocks/>
            <a:stCxn id="29" idx="3"/>
            <a:endCxn id="122" idx="1"/>
          </p:cNvCxnSpPr>
          <p:nvPr/>
        </p:nvCxnSpPr>
        <p:spPr>
          <a:xfrm>
            <a:off x="7025016" y="2975872"/>
            <a:ext cx="1170105" cy="1354083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EC600AB-6A88-5888-DE36-19BCAC324852}"/>
              </a:ext>
            </a:extLst>
          </p:cNvPr>
          <p:cNvCxnSpPr>
            <a:cxnSpLocks/>
            <a:stCxn id="29" idx="2"/>
            <a:endCxn id="137" idx="1"/>
          </p:cNvCxnSpPr>
          <p:nvPr/>
        </p:nvCxnSpPr>
        <p:spPr>
          <a:xfrm>
            <a:off x="6730089" y="3304138"/>
            <a:ext cx="1465032" cy="2343237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CC9D45F-813A-1D18-EF21-8E1F57A6C6E5}"/>
              </a:ext>
            </a:extLst>
          </p:cNvPr>
          <p:cNvCxnSpPr>
            <a:cxnSpLocks/>
            <a:stCxn id="81" idx="3"/>
            <a:endCxn id="44" idx="1"/>
          </p:cNvCxnSpPr>
          <p:nvPr/>
        </p:nvCxnSpPr>
        <p:spPr>
          <a:xfrm>
            <a:off x="2835269" y="3661135"/>
            <a:ext cx="2420183" cy="454345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C88E251-00B9-420C-EC0E-5F4D8DA2DFB7}"/>
              </a:ext>
            </a:extLst>
          </p:cNvPr>
          <p:cNvCxnSpPr>
            <a:cxnSpLocks/>
            <a:stCxn id="139" idx="1"/>
            <a:endCxn id="49" idx="2"/>
          </p:cNvCxnSpPr>
          <p:nvPr/>
        </p:nvCxnSpPr>
        <p:spPr>
          <a:xfrm flipH="1" flipV="1">
            <a:off x="6714113" y="5100278"/>
            <a:ext cx="1481008" cy="7744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35428A0-C4B3-5C89-E5C1-995A5ECC935A}"/>
              </a:ext>
            </a:extLst>
          </p:cNvPr>
          <p:cNvCxnSpPr>
            <a:cxnSpLocks/>
            <a:stCxn id="124" idx="1"/>
            <a:endCxn id="49" idx="3"/>
          </p:cNvCxnSpPr>
          <p:nvPr/>
        </p:nvCxnSpPr>
        <p:spPr>
          <a:xfrm flipH="1">
            <a:off x="7005845" y="4557258"/>
            <a:ext cx="1189276" cy="214754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C0192E2D-16BB-52A0-62BD-57D7ED775FEC}"/>
              </a:ext>
            </a:extLst>
          </p:cNvPr>
          <p:cNvCxnSpPr>
            <a:cxnSpLocks/>
            <a:stCxn id="109" idx="1"/>
            <a:endCxn id="48" idx="3"/>
          </p:cNvCxnSpPr>
          <p:nvPr/>
        </p:nvCxnSpPr>
        <p:spPr>
          <a:xfrm flipH="1">
            <a:off x="7005845" y="2767123"/>
            <a:ext cx="1190839" cy="134835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4838FA94-3287-7E6D-D661-546A5892C330}"/>
              </a:ext>
            </a:extLst>
          </p:cNvPr>
          <p:cNvSpPr txBox="1"/>
          <p:nvPr/>
        </p:nvSpPr>
        <p:spPr>
          <a:xfrm>
            <a:off x="3881162" y="12521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70D3F77-9951-C920-4467-7EA7CD6F37E6}"/>
              </a:ext>
            </a:extLst>
          </p:cNvPr>
          <p:cNvSpPr txBox="1"/>
          <p:nvPr/>
        </p:nvSpPr>
        <p:spPr>
          <a:xfrm>
            <a:off x="2473194" y="295084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41EB572-FD8C-EC7B-B833-8B7A54D6FDEB}"/>
              </a:ext>
            </a:extLst>
          </p:cNvPr>
          <p:cNvSpPr txBox="1"/>
          <p:nvPr/>
        </p:nvSpPr>
        <p:spPr>
          <a:xfrm>
            <a:off x="3910523" y="461391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2DD8130-9280-7349-C7FA-A1DBF4820B26}"/>
              </a:ext>
            </a:extLst>
          </p:cNvPr>
          <p:cNvSpPr txBox="1"/>
          <p:nvPr/>
        </p:nvSpPr>
        <p:spPr>
          <a:xfrm>
            <a:off x="8264273" y="75046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5BE94FA-B5E9-0F26-44B4-C92ACBED2324}"/>
              </a:ext>
            </a:extLst>
          </p:cNvPr>
          <p:cNvSpPr txBox="1"/>
          <p:nvPr/>
        </p:nvSpPr>
        <p:spPr>
          <a:xfrm>
            <a:off x="8258885" y="20994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A163B70-FD19-9C21-317D-7D086DCECAD4}"/>
              </a:ext>
            </a:extLst>
          </p:cNvPr>
          <p:cNvSpPr txBox="1"/>
          <p:nvPr/>
        </p:nvSpPr>
        <p:spPr>
          <a:xfrm>
            <a:off x="8262834" y="390893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2D8F759-0C9A-E516-5F40-155E803ED85E}"/>
              </a:ext>
            </a:extLst>
          </p:cNvPr>
          <p:cNvSpPr txBox="1"/>
          <p:nvPr/>
        </p:nvSpPr>
        <p:spPr>
          <a:xfrm>
            <a:off x="8276519" y="520702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663AB26-8D64-C332-BE5A-9A87D6F4D597}"/>
              </a:ext>
            </a:extLst>
          </p:cNvPr>
          <p:cNvCxnSpPr>
            <a:cxnSpLocks/>
          </p:cNvCxnSpPr>
          <p:nvPr/>
        </p:nvCxnSpPr>
        <p:spPr>
          <a:xfrm flipV="1">
            <a:off x="2345941" y="1791561"/>
            <a:ext cx="657069" cy="1088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9573FC4-0D37-EB79-A3F0-AA6D3D165860}"/>
              </a:ext>
            </a:extLst>
          </p:cNvPr>
          <p:cNvCxnSpPr>
            <a:cxnSpLocks/>
          </p:cNvCxnSpPr>
          <p:nvPr/>
        </p:nvCxnSpPr>
        <p:spPr>
          <a:xfrm flipV="1">
            <a:off x="911588" y="3427912"/>
            <a:ext cx="657069" cy="1088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3578FF9-5E1F-DACF-B340-8C7FD6297B5E}"/>
              </a:ext>
            </a:extLst>
          </p:cNvPr>
          <p:cNvCxnSpPr>
            <a:cxnSpLocks/>
          </p:cNvCxnSpPr>
          <p:nvPr/>
        </p:nvCxnSpPr>
        <p:spPr>
          <a:xfrm flipV="1">
            <a:off x="2342236" y="5059867"/>
            <a:ext cx="657069" cy="1088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DB915E6-E3F6-4055-DEAA-7ACFAAEC9733}"/>
              </a:ext>
            </a:extLst>
          </p:cNvPr>
          <p:cNvCxnSpPr>
            <a:cxnSpLocks/>
          </p:cNvCxnSpPr>
          <p:nvPr/>
        </p:nvCxnSpPr>
        <p:spPr>
          <a:xfrm flipV="1">
            <a:off x="9477051" y="2539819"/>
            <a:ext cx="657069" cy="1088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C247CC4-CE5E-498F-E50B-74E36A27771E}"/>
              </a:ext>
            </a:extLst>
          </p:cNvPr>
          <p:cNvCxnSpPr>
            <a:cxnSpLocks/>
          </p:cNvCxnSpPr>
          <p:nvPr/>
        </p:nvCxnSpPr>
        <p:spPr>
          <a:xfrm flipV="1">
            <a:off x="2339070" y="1922726"/>
            <a:ext cx="657069" cy="1088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E781B409-8DD2-D87B-212B-310852BA5046}"/>
              </a:ext>
            </a:extLst>
          </p:cNvPr>
          <p:cNvCxnSpPr>
            <a:cxnSpLocks/>
          </p:cNvCxnSpPr>
          <p:nvPr/>
        </p:nvCxnSpPr>
        <p:spPr>
          <a:xfrm flipV="1">
            <a:off x="2342236" y="5203867"/>
            <a:ext cx="657069" cy="1088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6F6FC4AC-5DDF-8B8F-B37A-36582669F6C9}"/>
              </a:ext>
            </a:extLst>
          </p:cNvPr>
          <p:cNvCxnSpPr>
            <a:cxnSpLocks/>
          </p:cNvCxnSpPr>
          <p:nvPr/>
        </p:nvCxnSpPr>
        <p:spPr>
          <a:xfrm flipV="1">
            <a:off x="9477051" y="2649740"/>
            <a:ext cx="657069" cy="1088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8E057250-1520-619D-3F2F-A22680B57C89}"/>
              </a:ext>
            </a:extLst>
          </p:cNvPr>
          <p:cNvCxnSpPr>
            <a:cxnSpLocks/>
          </p:cNvCxnSpPr>
          <p:nvPr/>
        </p:nvCxnSpPr>
        <p:spPr>
          <a:xfrm flipV="1">
            <a:off x="9477050" y="4441974"/>
            <a:ext cx="657069" cy="1088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9F2B3CD-BD4E-0A78-862D-936EB4CA5CA8}"/>
              </a:ext>
            </a:extLst>
          </p:cNvPr>
          <p:cNvGrpSpPr/>
          <p:nvPr/>
        </p:nvGrpSpPr>
        <p:grpSpPr>
          <a:xfrm>
            <a:off x="8651139" y="3317840"/>
            <a:ext cx="456020" cy="454388"/>
            <a:chOff x="4942114" y="1665952"/>
            <a:chExt cx="913524" cy="913962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E6B39CFD-28D1-821A-89CA-63F3D739EC98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C20C0E69-8C77-C3FA-5FDC-96CC0E2A9664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1449CCC2-0DA8-B067-B80E-5C956DB51F1F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9F368D1-C326-20EC-84A4-CB4DE6CAAF0E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4E5C7502-E45F-8480-E5E9-79E7C0B46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13D49BB-86EE-1867-E8F4-3ECDC7444E52}"/>
              </a:ext>
            </a:extLst>
          </p:cNvPr>
          <p:cNvGrpSpPr/>
          <p:nvPr/>
        </p:nvGrpSpPr>
        <p:grpSpPr>
          <a:xfrm rot="10800000">
            <a:off x="9458945" y="3322744"/>
            <a:ext cx="452967" cy="452968"/>
            <a:chOff x="1770869" y="4170918"/>
            <a:chExt cx="452967" cy="452968"/>
          </a:xfrm>
        </p:grpSpPr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2A2FDE7F-9F9F-94D8-AA6A-FD9BCA1FE525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7392CF2F-7449-4F1B-084C-8E62FC77F06D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84931FAE-C1F1-0062-B3C5-7904B03AE8B7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4AEBF3A2-25B2-5C74-0DE3-779CEFBB7BD7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A503200C-B7F2-8E8A-F3C1-7B2453346BA9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DB684CC5-8BE5-88C5-4AD7-5CBFF46A5117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209" name="Triangle 208">
                <a:extLst>
                  <a:ext uri="{FF2B5EF4-FFF2-40B4-BE49-F238E27FC236}">
                    <a16:creationId xmlns:a16="http://schemas.microsoft.com/office/drawing/2014/main" id="{14A3FBAF-1086-A57F-E3DD-0E60C67BF547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Triangle 209">
                <a:extLst>
                  <a:ext uri="{FF2B5EF4-FFF2-40B4-BE49-F238E27FC236}">
                    <a16:creationId xmlns:a16="http://schemas.microsoft.com/office/drawing/2014/main" id="{FB3AF544-9BD8-FEFC-F4AE-C2AE581AD117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6F55F84E-C879-FA92-277C-43925D263965}"/>
              </a:ext>
            </a:extLst>
          </p:cNvPr>
          <p:cNvSpPr txBox="1"/>
          <p:nvPr/>
        </p:nvSpPr>
        <p:spPr>
          <a:xfrm>
            <a:off x="8718852" y="30230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EDF5F56-5BD4-FE62-81CA-7EB7720267BA}"/>
              </a:ext>
            </a:extLst>
          </p:cNvPr>
          <p:cNvCxnSpPr>
            <a:cxnSpLocks/>
            <a:stCxn id="101" idx="3"/>
            <a:endCxn id="201" idx="1"/>
          </p:cNvCxnSpPr>
          <p:nvPr/>
        </p:nvCxnSpPr>
        <p:spPr>
          <a:xfrm>
            <a:off x="7100909" y="2642855"/>
            <a:ext cx="1550230" cy="788528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567A3412-ED7E-977E-ABCA-A60C162265A6}"/>
              </a:ext>
            </a:extLst>
          </p:cNvPr>
          <p:cNvCxnSpPr>
            <a:cxnSpLocks/>
            <a:stCxn id="203" idx="1"/>
            <a:endCxn id="104" idx="3"/>
          </p:cNvCxnSpPr>
          <p:nvPr/>
        </p:nvCxnSpPr>
        <p:spPr>
          <a:xfrm flipH="1">
            <a:off x="7100909" y="3658686"/>
            <a:ext cx="1550230" cy="7847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78E8F989-7601-16DC-C191-D842673C2567}"/>
              </a:ext>
            </a:extLst>
          </p:cNvPr>
          <p:cNvCxnSpPr>
            <a:cxnSpLocks/>
          </p:cNvCxnSpPr>
          <p:nvPr/>
        </p:nvCxnSpPr>
        <p:spPr>
          <a:xfrm flipV="1">
            <a:off x="2339070" y="2067199"/>
            <a:ext cx="657069" cy="1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A783220F-546A-53B6-0368-7C21BBC244D2}"/>
              </a:ext>
            </a:extLst>
          </p:cNvPr>
          <p:cNvCxnSpPr>
            <a:cxnSpLocks/>
          </p:cNvCxnSpPr>
          <p:nvPr/>
        </p:nvCxnSpPr>
        <p:spPr>
          <a:xfrm flipV="1">
            <a:off x="9475540" y="1483327"/>
            <a:ext cx="657069" cy="1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8BFCC7F-F1B2-5682-3E07-195F90FADB62}"/>
              </a:ext>
            </a:extLst>
          </p:cNvPr>
          <p:cNvCxnSpPr>
            <a:cxnSpLocks/>
          </p:cNvCxnSpPr>
          <p:nvPr/>
        </p:nvCxnSpPr>
        <p:spPr>
          <a:xfrm flipV="1">
            <a:off x="9477049" y="2782204"/>
            <a:ext cx="657069" cy="1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25921222-9E4C-5036-5568-F567EE1A03C5}"/>
              </a:ext>
            </a:extLst>
          </p:cNvPr>
          <p:cNvCxnSpPr>
            <a:cxnSpLocks/>
          </p:cNvCxnSpPr>
          <p:nvPr/>
        </p:nvCxnSpPr>
        <p:spPr>
          <a:xfrm flipV="1">
            <a:off x="9912015" y="3668990"/>
            <a:ext cx="657069" cy="1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21537CC2-AC88-8133-4083-59EBA479434A}"/>
              </a:ext>
            </a:extLst>
          </p:cNvPr>
          <p:cNvCxnSpPr>
            <a:cxnSpLocks/>
          </p:cNvCxnSpPr>
          <p:nvPr/>
        </p:nvCxnSpPr>
        <p:spPr>
          <a:xfrm flipV="1">
            <a:off x="9477048" y="4586136"/>
            <a:ext cx="657069" cy="1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50789AE3-EBCD-9505-482B-19A30FCD34C8}"/>
              </a:ext>
            </a:extLst>
          </p:cNvPr>
          <p:cNvCxnSpPr>
            <a:cxnSpLocks/>
          </p:cNvCxnSpPr>
          <p:nvPr/>
        </p:nvCxnSpPr>
        <p:spPr>
          <a:xfrm flipV="1">
            <a:off x="9477047" y="5874678"/>
            <a:ext cx="657069" cy="1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Cloud 228">
            <a:extLst>
              <a:ext uri="{FF2B5EF4-FFF2-40B4-BE49-F238E27FC236}">
                <a16:creationId xmlns:a16="http://schemas.microsoft.com/office/drawing/2014/main" id="{F84A68CA-EA40-9B93-F384-3E511C08B8F4}"/>
              </a:ext>
            </a:extLst>
          </p:cNvPr>
          <p:cNvSpPr/>
          <p:nvPr/>
        </p:nvSpPr>
        <p:spPr>
          <a:xfrm>
            <a:off x="490372" y="989698"/>
            <a:ext cx="1570870" cy="421505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9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0A942C36-691B-88D5-2A74-8D09A5683E04}"/>
              </a:ext>
            </a:extLst>
          </p:cNvPr>
          <p:cNvCxnSpPr>
            <a:cxnSpLocks/>
            <a:stCxn id="210" idx="0"/>
            <a:endCxn id="205" idx="3"/>
          </p:cNvCxnSpPr>
          <p:nvPr/>
        </p:nvCxnSpPr>
        <p:spPr>
          <a:xfrm flipH="1">
            <a:off x="9050266" y="3544614"/>
            <a:ext cx="411385" cy="311"/>
          </a:xfrm>
          <a:prstGeom prst="line">
            <a:avLst/>
          </a:prstGeom>
          <a:ln w="101600" cap="rnd" cmpd="tri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9A1FD49-3D3F-A9DE-6265-FC03703CE2F4}"/>
              </a:ext>
            </a:extLst>
          </p:cNvPr>
          <p:cNvCxnSpPr>
            <a:cxnSpLocks/>
          </p:cNvCxnSpPr>
          <p:nvPr/>
        </p:nvCxnSpPr>
        <p:spPr>
          <a:xfrm flipH="1">
            <a:off x="8620026" y="4441663"/>
            <a:ext cx="411385" cy="311"/>
          </a:xfrm>
          <a:prstGeom prst="line">
            <a:avLst/>
          </a:prstGeom>
          <a:ln w="101600" cap="rnd" cmpd="tri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D6F3FD05-8349-DF1F-C20A-C8F19287CB14}"/>
              </a:ext>
            </a:extLst>
          </p:cNvPr>
          <p:cNvCxnSpPr>
            <a:cxnSpLocks/>
          </p:cNvCxnSpPr>
          <p:nvPr/>
        </p:nvCxnSpPr>
        <p:spPr>
          <a:xfrm flipH="1">
            <a:off x="8621169" y="5754953"/>
            <a:ext cx="411385" cy="311"/>
          </a:xfrm>
          <a:prstGeom prst="line">
            <a:avLst/>
          </a:prstGeom>
          <a:ln w="101600" cap="rnd" cmpd="tri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00BBA4DA-33C9-5786-38D1-F0AF8BD2DA0F}"/>
              </a:ext>
            </a:extLst>
          </p:cNvPr>
          <p:cNvCxnSpPr>
            <a:cxnSpLocks/>
          </p:cNvCxnSpPr>
          <p:nvPr/>
        </p:nvCxnSpPr>
        <p:spPr>
          <a:xfrm flipH="1">
            <a:off x="8640563" y="2655925"/>
            <a:ext cx="411385" cy="311"/>
          </a:xfrm>
          <a:prstGeom prst="line">
            <a:avLst/>
          </a:prstGeom>
          <a:ln w="101600" cap="rnd" cmpd="tri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3FF862A-A8AF-A200-7ECD-67AAA67CC1E0}"/>
              </a:ext>
            </a:extLst>
          </p:cNvPr>
          <p:cNvCxnSpPr>
            <a:cxnSpLocks/>
          </p:cNvCxnSpPr>
          <p:nvPr/>
        </p:nvCxnSpPr>
        <p:spPr>
          <a:xfrm flipH="1">
            <a:off x="8620026" y="1303945"/>
            <a:ext cx="411385" cy="311"/>
          </a:xfrm>
          <a:prstGeom prst="line">
            <a:avLst/>
          </a:prstGeom>
          <a:ln w="101600" cap="rnd" cmpd="tri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DC554F7-2499-8604-BF73-6DE6D128F098}"/>
              </a:ext>
            </a:extLst>
          </p:cNvPr>
          <p:cNvCxnSpPr>
            <a:cxnSpLocks/>
          </p:cNvCxnSpPr>
          <p:nvPr/>
        </p:nvCxnSpPr>
        <p:spPr>
          <a:xfrm flipH="1">
            <a:off x="3446008" y="5203867"/>
            <a:ext cx="432041" cy="0"/>
          </a:xfrm>
          <a:prstGeom prst="line">
            <a:avLst/>
          </a:prstGeom>
          <a:ln w="101600" cap="rnd" cmpd="tri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D35DD9F6-71B0-299B-40A7-4B368C4E3849}"/>
              </a:ext>
            </a:extLst>
          </p:cNvPr>
          <p:cNvCxnSpPr>
            <a:cxnSpLocks/>
          </p:cNvCxnSpPr>
          <p:nvPr/>
        </p:nvCxnSpPr>
        <p:spPr>
          <a:xfrm flipH="1">
            <a:off x="1995314" y="3544614"/>
            <a:ext cx="432041" cy="0"/>
          </a:xfrm>
          <a:prstGeom prst="line">
            <a:avLst/>
          </a:prstGeom>
          <a:ln w="101600" cap="rnd" cmpd="tri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DA2EC89-71AB-EBE7-8584-1FE8253D6CBF}"/>
              </a:ext>
            </a:extLst>
          </p:cNvPr>
          <p:cNvCxnSpPr>
            <a:cxnSpLocks/>
          </p:cNvCxnSpPr>
          <p:nvPr/>
        </p:nvCxnSpPr>
        <p:spPr>
          <a:xfrm flipH="1">
            <a:off x="3446007" y="1900298"/>
            <a:ext cx="432041" cy="0"/>
          </a:xfrm>
          <a:prstGeom prst="line">
            <a:avLst/>
          </a:prstGeom>
          <a:ln w="101600" cap="rnd" cmpd="tri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C3B93FA2-826C-007F-AE8D-CBDED2802030}"/>
              </a:ext>
            </a:extLst>
          </p:cNvPr>
          <p:cNvCxnSpPr>
            <a:cxnSpLocks/>
          </p:cNvCxnSpPr>
          <p:nvPr/>
        </p:nvCxnSpPr>
        <p:spPr>
          <a:xfrm flipH="1">
            <a:off x="3598408" y="5356267"/>
            <a:ext cx="432041" cy="0"/>
          </a:xfrm>
          <a:prstGeom prst="line">
            <a:avLst/>
          </a:prstGeom>
          <a:ln w="101600" cap="rnd" cmpd="tri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71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BB3F8-FC87-7F4B-3AB8-1033FD0C2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7AF3282-F64F-CF95-FE52-93152AB75CF4}"/>
              </a:ext>
            </a:extLst>
          </p:cNvPr>
          <p:cNvGrpSpPr/>
          <p:nvPr/>
        </p:nvGrpSpPr>
        <p:grpSpPr>
          <a:xfrm>
            <a:off x="8275142" y="2894224"/>
            <a:ext cx="456020" cy="454388"/>
            <a:chOff x="4942114" y="1665952"/>
            <a:chExt cx="913524" cy="9139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D531FB-1D15-784B-3E4B-DDD887F7823B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73CA7A7-B328-A16B-D37F-CC5C38A8C53B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59AA46-54A9-32C2-5DC4-67E5A5FF9BF9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55074C-E50B-BB22-FBFD-9E3E9E4EA36A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AE6BF524-08D3-5E8E-C993-6546463780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29D15-147D-B42C-FEDE-F2F575B46426}"/>
              </a:ext>
            </a:extLst>
          </p:cNvPr>
          <p:cNvGrpSpPr/>
          <p:nvPr/>
        </p:nvGrpSpPr>
        <p:grpSpPr>
          <a:xfrm>
            <a:off x="4082230" y="2010499"/>
            <a:ext cx="456020" cy="454388"/>
            <a:chOff x="4942114" y="1665952"/>
            <a:chExt cx="913524" cy="9139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F1E4903-15A6-4BE6-3641-A48F60D297A4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18CCEF-B04D-77E7-6CFC-28A365BF87D6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E95266-5C7B-5E3E-3337-8B70253E7FE0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1C88D1-9FAB-D484-BC04-05716A5E37D5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4D6782CD-2F9C-B448-DCE8-EC158E5160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3624B2-F390-5654-FCB7-42DA73D088B9}"/>
              </a:ext>
            </a:extLst>
          </p:cNvPr>
          <p:cNvGrpSpPr/>
          <p:nvPr/>
        </p:nvGrpSpPr>
        <p:grpSpPr>
          <a:xfrm>
            <a:off x="4076677" y="3795924"/>
            <a:ext cx="456020" cy="454388"/>
            <a:chOff x="4942114" y="1665952"/>
            <a:chExt cx="913524" cy="91396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2252D3-0CC4-C8DC-EAB5-AFAEAB7B16EB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EF7C7CF-0B4C-35C1-2A00-4F55FEF2D41E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C9D5705-1CD7-FFAA-F192-36623CA51991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3C8ADF-7890-B87C-92B6-DAD4E92B838E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BEA3033F-FA54-ED5E-71B6-CFD03B2CC1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B3C5D-D094-30B4-0EAB-C3C80806A185}"/>
              </a:ext>
            </a:extLst>
          </p:cNvPr>
          <p:cNvGrpSpPr/>
          <p:nvPr/>
        </p:nvGrpSpPr>
        <p:grpSpPr>
          <a:xfrm>
            <a:off x="5386128" y="2464887"/>
            <a:ext cx="2029344" cy="1313063"/>
            <a:chOff x="4947739" y="2603562"/>
            <a:chExt cx="2064774" cy="137296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1E61965-D51E-C7DB-A4C9-FD5B2C93B101}"/>
                </a:ext>
              </a:extLst>
            </p:cNvPr>
            <p:cNvGrpSpPr/>
            <p:nvPr/>
          </p:nvGrpSpPr>
          <p:grpSpPr>
            <a:xfrm>
              <a:off x="4947739" y="2603562"/>
              <a:ext cx="2064774" cy="1372968"/>
              <a:chOff x="4837470" y="896510"/>
              <a:chExt cx="2064774" cy="137296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707C430-6CA4-EC60-C297-1C7C64E5CC5A}"/>
                  </a:ext>
                </a:extLst>
              </p:cNvPr>
              <p:cNvSpPr/>
              <p:nvPr/>
            </p:nvSpPr>
            <p:spPr>
              <a:xfrm>
                <a:off x="4837470" y="896510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1B84733-E0A8-C8D2-7622-F371750DC347}"/>
                  </a:ext>
                </a:extLst>
              </p:cNvPr>
              <p:cNvSpPr/>
              <p:nvPr/>
            </p:nvSpPr>
            <p:spPr>
              <a:xfrm>
                <a:off x="5525728" y="896510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329B6E4-CF85-66E6-A40A-CACDFF392F8C}"/>
                  </a:ext>
                </a:extLst>
              </p:cNvPr>
              <p:cNvSpPr/>
              <p:nvPr/>
            </p:nvSpPr>
            <p:spPr>
              <a:xfrm>
                <a:off x="4837470" y="1582994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0F91920-F47B-09E3-C511-05895E7B09B2}"/>
                  </a:ext>
                </a:extLst>
              </p:cNvPr>
              <p:cNvSpPr/>
              <p:nvPr/>
            </p:nvSpPr>
            <p:spPr>
              <a:xfrm>
                <a:off x="5525728" y="1582994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1F30154-4B53-A0AC-87B3-5A7303910CC9}"/>
                  </a:ext>
                </a:extLst>
              </p:cNvPr>
              <p:cNvSpPr/>
              <p:nvPr/>
            </p:nvSpPr>
            <p:spPr>
              <a:xfrm>
                <a:off x="6213986" y="896510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A93C590-C3B4-70CE-B7BC-E20342266AAA}"/>
                  </a:ext>
                </a:extLst>
              </p:cNvPr>
              <p:cNvSpPr/>
              <p:nvPr/>
            </p:nvSpPr>
            <p:spPr>
              <a:xfrm>
                <a:off x="6213986" y="1582994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Cloud 22">
              <a:extLst>
                <a:ext uri="{FF2B5EF4-FFF2-40B4-BE49-F238E27FC236}">
                  <a16:creationId xmlns:a16="http://schemas.microsoft.com/office/drawing/2014/main" id="{E8FA7D4A-A0DB-433E-D389-4C831BA4F4B8}"/>
                </a:ext>
              </a:extLst>
            </p:cNvPr>
            <p:cNvSpPr/>
            <p:nvPr/>
          </p:nvSpPr>
          <p:spPr>
            <a:xfrm>
              <a:off x="5063660" y="2720490"/>
              <a:ext cx="1832933" cy="1139112"/>
            </a:xfrm>
            <a:prstGeom prst="cloud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8387C3-0D66-BE9E-F8A9-17B2C60C5671}"/>
              </a:ext>
            </a:extLst>
          </p:cNvPr>
          <p:cNvCxnSpPr>
            <a:stCxn id="19" idx="3"/>
            <a:endCxn id="26" idx="1"/>
          </p:cNvCxnSpPr>
          <p:nvPr/>
        </p:nvCxnSpPr>
        <p:spPr>
          <a:xfrm flipV="1">
            <a:off x="4532697" y="3449685"/>
            <a:ext cx="853431" cy="459782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BBF36D-A91F-DC39-D1F6-CDC9BCE891A2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>
            <a:off x="4538250" y="2124042"/>
            <a:ext cx="847878" cy="669111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761F75-2250-8A14-4887-721E8C697FC4}"/>
              </a:ext>
            </a:extLst>
          </p:cNvPr>
          <p:cNvCxnSpPr>
            <a:cxnSpLocks/>
            <a:stCxn id="28" idx="3"/>
            <a:endCxn id="5" idx="1"/>
          </p:cNvCxnSpPr>
          <p:nvPr/>
        </p:nvCxnSpPr>
        <p:spPr>
          <a:xfrm>
            <a:off x="7415472" y="2793153"/>
            <a:ext cx="859670" cy="214614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5F2568B-56B8-8294-7B29-82C455571664}"/>
              </a:ext>
            </a:extLst>
          </p:cNvPr>
          <p:cNvGrpSpPr/>
          <p:nvPr/>
        </p:nvGrpSpPr>
        <p:grpSpPr>
          <a:xfrm>
            <a:off x="5386128" y="3942047"/>
            <a:ext cx="2029344" cy="1313063"/>
            <a:chOff x="4947739" y="2603562"/>
            <a:chExt cx="2064774" cy="137296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73756BB-413C-53AB-00C5-96D4B7B8F962}"/>
                </a:ext>
              </a:extLst>
            </p:cNvPr>
            <p:cNvGrpSpPr/>
            <p:nvPr/>
          </p:nvGrpSpPr>
          <p:grpSpPr>
            <a:xfrm>
              <a:off x="4947739" y="2603562"/>
              <a:ext cx="2064774" cy="1372968"/>
              <a:chOff x="4837470" y="896510"/>
              <a:chExt cx="2064774" cy="1372968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5F30B31-FAB2-6C61-727F-A9A4CFDBF9DA}"/>
                  </a:ext>
                </a:extLst>
              </p:cNvPr>
              <p:cNvSpPr/>
              <p:nvPr/>
            </p:nvSpPr>
            <p:spPr>
              <a:xfrm>
                <a:off x="4837470" y="896510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F2F3905-5B2F-E798-4255-96EBFE3F271C}"/>
                  </a:ext>
                </a:extLst>
              </p:cNvPr>
              <p:cNvSpPr/>
              <p:nvPr/>
            </p:nvSpPr>
            <p:spPr>
              <a:xfrm>
                <a:off x="5525728" y="896510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F7181D9-E390-9408-2B24-24F4602FFD96}"/>
                  </a:ext>
                </a:extLst>
              </p:cNvPr>
              <p:cNvSpPr/>
              <p:nvPr/>
            </p:nvSpPr>
            <p:spPr>
              <a:xfrm>
                <a:off x="4837470" y="1582994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2856AA1-051D-FFF0-98B1-B32305B7B088}"/>
                  </a:ext>
                </a:extLst>
              </p:cNvPr>
              <p:cNvSpPr/>
              <p:nvPr/>
            </p:nvSpPr>
            <p:spPr>
              <a:xfrm>
                <a:off x="5525728" y="1582994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02CD5B6-8A8B-9977-6EDB-7018C016E80B}"/>
                  </a:ext>
                </a:extLst>
              </p:cNvPr>
              <p:cNvSpPr/>
              <p:nvPr/>
            </p:nvSpPr>
            <p:spPr>
              <a:xfrm>
                <a:off x="6213986" y="896510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3253592-7658-16D9-FE85-5B7B7532D0E5}"/>
                  </a:ext>
                </a:extLst>
              </p:cNvPr>
              <p:cNvSpPr/>
              <p:nvPr/>
            </p:nvSpPr>
            <p:spPr>
              <a:xfrm>
                <a:off x="6213986" y="1582994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F7A290-0918-E34D-7FD0-7297197A652B}"/>
                </a:ext>
              </a:extLst>
            </p:cNvPr>
            <p:cNvSpPr/>
            <p:nvPr/>
          </p:nvSpPr>
          <p:spPr>
            <a:xfrm>
              <a:off x="5063660" y="2720490"/>
              <a:ext cx="1832933" cy="1139112"/>
            </a:xfrm>
            <a:prstGeom prst="cloud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808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3062C-B769-B86A-EF3D-B849D7940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423BD26-4EDC-E130-D627-DFE5FCE3121A}"/>
              </a:ext>
            </a:extLst>
          </p:cNvPr>
          <p:cNvGrpSpPr/>
          <p:nvPr/>
        </p:nvGrpSpPr>
        <p:grpSpPr>
          <a:xfrm>
            <a:off x="5399618" y="2125526"/>
            <a:ext cx="456020" cy="454388"/>
            <a:chOff x="4942114" y="1665952"/>
            <a:chExt cx="913524" cy="9139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41F734-402F-E4B1-0C07-5C36FA50164B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BE2022-E014-1427-BE4A-766F26722A26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9ED1A1-422A-276D-CF63-6C24CB862643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04CC89-8688-BFD7-D7AE-E28A52EF4DEC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485A512C-83CE-2DCC-3C9A-34251B4BD5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154851-2290-F831-4F6A-0F1238095B5F}"/>
              </a:ext>
            </a:extLst>
          </p:cNvPr>
          <p:cNvGrpSpPr/>
          <p:nvPr/>
        </p:nvGrpSpPr>
        <p:grpSpPr>
          <a:xfrm>
            <a:off x="2946470" y="3654442"/>
            <a:ext cx="456020" cy="454388"/>
            <a:chOff x="4942114" y="1665952"/>
            <a:chExt cx="913524" cy="9139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F2DF62-66CA-CDC6-9136-0F7AB6DA46DB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A4A08D5-CEC2-8A31-5356-F95A32EB75E6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912A6C-42D9-064B-050D-2E33FFDEF1CF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6DB4D6-3E5B-33B8-54DF-6B29015ECD0A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6234146D-1F45-0FD0-C32D-0F8B90AA69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77D0E36-2060-6A9A-1604-9E130A48D940}"/>
              </a:ext>
            </a:extLst>
          </p:cNvPr>
          <p:cNvGrpSpPr/>
          <p:nvPr/>
        </p:nvGrpSpPr>
        <p:grpSpPr>
          <a:xfrm>
            <a:off x="5940262" y="4010095"/>
            <a:ext cx="574179" cy="894708"/>
            <a:chOff x="2921918" y="3921357"/>
            <a:chExt cx="574179" cy="894708"/>
          </a:xfrm>
        </p:grpSpPr>
        <p:pic>
          <p:nvPicPr>
            <p:cNvPr id="10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88CC758F-00BB-9DDA-2BC9-EFF1E9AB3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Donut 16">
              <a:extLst>
                <a:ext uri="{FF2B5EF4-FFF2-40B4-BE49-F238E27FC236}">
                  <a16:creationId xmlns:a16="http://schemas.microsoft.com/office/drawing/2014/main" id="{2BD641AA-644B-AA06-052A-DB06F6A41646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1568343-006E-7B83-AC5B-9E1989CD5E80}"/>
              </a:ext>
            </a:extLst>
          </p:cNvPr>
          <p:cNvGrpSpPr/>
          <p:nvPr/>
        </p:nvGrpSpPr>
        <p:grpSpPr>
          <a:xfrm>
            <a:off x="4770999" y="4010094"/>
            <a:ext cx="574179" cy="894709"/>
            <a:chOff x="4770999" y="4010094"/>
            <a:chExt cx="574179" cy="894709"/>
          </a:xfrm>
        </p:grpSpPr>
        <p:pic>
          <p:nvPicPr>
            <p:cNvPr id="2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EB6719BB-7EE6-0490-1F23-628D556358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Donut 17">
              <a:extLst>
                <a:ext uri="{FF2B5EF4-FFF2-40B4-BE49-F238E27FC236}">
                  <a16:creationId xmlns:a16="http://schemas.microsoft.com/office/drawing/2014/main" id="{E8FE7380-0CA9-337D-FEEA-7F67E25B0B46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857FB-C0BD-836C-C50E-1983999CF3D6}"/>
              </a:ext>
            </a:extLst>
          </p:cNvPr>
          <p:cNvGrpSpPr/>
          <p:nvPr/>
        </p:nvGrpSpPr>
        <p:grpSpPr>
          <a:xfrm>
            <a:off x="1364122" y="4762262"/>
            <a:ext cx="574179" cy="894709"/>
            <a:chOff x="4770999" y="4010094"/>
            <a:chExt cx="574179" cy="894709"/>
          </a:xfrm>
        </p:grpSpPr>
        <p:pic>
          <p:nvPicPr>
            <p:cNvPr id="21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1FB7A5A2-0CE2-C217-6490-033154AC0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Donut 21">
              <a:extLst>
                <a:ext uri="{FF2B5EF4-FFF2-40B4-BE49-F238E27FC236}">
                  <a16:creationId xmlns:a16="http://schemas.microsoft.com/office/drawing/2014/main" id="{E4CFCF1E-86C7-7915-0AE7-A86D32AAC098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D7CE2DB-596C-5364-E08A-03BC3F021E35}"/>
              </a:ext>
            </a:extLst>
          </p:cNvPr>
          <p:cNvGrpSpPr/>
          <p:nvPr/>
        </p:nvGrpSpPr>
        <p:grpSpPr>
          <a:xfrm>
            <a:off x="2766398" y="4800043"/>
            <a:ext cx="236965" cy="369248"/>
            <a:chOff x="4770999" y="4010094"/>
            <a:chExt cx="574179" cy="894709"/>
          </a:xfrm>
        </p:grpSpPr>
        <p:pic>
          <p:nvPicPr>
            <p:cNvPr id="24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FBB5BC3D-0D7A-961D-A6C4-8A6085842A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Donut 24">
              <a:extLst>
                <a:ext uri="{FF2B5EF4-FFF2-40B4-BE49-F238E27FC236}">
                  <a16:creationId xmlns:a16="http://schemas.microsoft.com/office/drawing/2014/main" id="{4113C95D-D449-7069-6420-CD2597393403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488345-7F9D-9547-C4C9-6B5EC96BA721}"/>
              </a:ext>
            </a:extLst>
          </p:cNvPr>
          <p:cNvGrpSpPr/>
          <p:nvPr/>
        </p:nvGrpSpPr>
        <p:grpSpPr>
          <a:xfrm>
            <a:off x="3594495" y="5005487"/>
            <a:ext cx="236965" cy="369248"/>
            <a:chOff x="4770999" y="4010094"/>
            <a:chExt cx="574179" cy="894709"/>
          </a:xfrm>
        </p:grpSpPr>
        <p:pic>
          <p:nvPicPr>
            <p:cNvPr id="27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34A3D017-765D-B011-993A-F71E76B49D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Donut 27">
              <a:extLst>
                <a:ext uri="{FF2B5EF4-FFF2-40B4-BE49-F238E27FC236}">
                  <a16:creationId xmlns:a16="http://schemas.microsoft.com/office/drawing/2014/main" id="{5FD78369-0BA4-DA9F-D2FC-5EEA001AC096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01B72-E9EC-4F77-D57A-0C09E2358DE9}"/>
              </a:ext>
            </a:extLst>
          </p:cNvPr>
          <p:cNvGrpSpPr/>
          <p:nvPr/>
        </p:nvGrpSpPr>
        <p:grpSpPr>
          <a:xfrm>
            <a:off x="2395388" y="1659743"/>
            <a:ext cx="5432301" cy="337872"/>
            <a:chOff x="2395388" y="1659743"/>
            <a:chExt cx="5432301" cy="33787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D8B5D45-8188-EB30-0A1F-3DAC115A41B0}"/>
                </a:ext>
              </a:extLst>
            </p:cNvPr>
            <p:cNvGrpSpPr/>
            <p:nvPr/>
          </p:nvGrpSpPr>
          <p:grpSpPr>
            <a:xfrm>
              <a:off x="2395388" y="1659743"/>
              <a:ext cx="5432301" cy="337872"/>
              <a:chOff x="2390967" y="5612214"/>
              <a:chExt cx="6716741" cy="337872"/>
            </a:xfrm>
          </p:grpSpPr>
          <p:sp>
            <p:nvSpPr>
              <p:cNvPr id="32" name="Donut 31">
                <a:extLst>
                  <a:ext uri="{FF2B5EF4-FFF2-40B4-BE49-F238E27FC236}">
                    <a16:creationId xmlns:a16="http://schemas.microsoft.com/office/drawing/2014/main" id="{788BD55F-0DA4-3D24-FA12-32ECBAE9B33E}"/>
                  </a:ext>
                </a:extLst>
              </p:cNvPr>
              <p:cNvSpPr/>
              <p:nvPr/>
            </p:nvSpPr>
            <p:spPr>
              <a:xfrm>
                <a:off x="2390967" y="5612214"/>
                <a:ext cx="160986" cy="337872"/>
              </a:xfrm>
              <a:prstGeom prst="donut">
                <a:avLst>
                  <a:gd name="adj" fmla="val 12423"/>
                </a:avLst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rgbClr val="008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Donut 32">
                <a:extLst>
                  <a:ext uri="{FF2B5EF4-FFF2-40B4-BE49-F238E27FC236}">
                    <a16:creationId xmlns:a16="http://schemas.microsoft.com/office/drawing/2014/main" id="{4315E051-7E6A-3361-3CBA-42F3D8533E65}"/>
                  </a:ext>
                </a:extLst>
              </p:cNvPr>
              <p:cNvSpPr/>
              <p:nvPr/>
            </p:nvSpPr>
            <p:spPr>
              <a:xfrm>
                <a:off x="8946722" y="5612214"/>
                <a:ext cx="160986" cy="337872"/>
              </a:xfrm>
              <a:prstGeom prst="donut">
                <a:avLst>
                  <a:gd name="adj" fmla="val 12423"/>
                </a:avLst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rgbClr val="008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6BDDA69-8D66-CD75-9DB1-7E78805038A5}"/>
                  </a:ext>
                </a:extLst>
              </p:cNvPr>
              <p:cNvCxnSpPr>
                <a:stCxn id="32" idx="0"/>
              </p:cNvCxnSpPr>
              <p:nvPr/>
            </p:nvCxnSpPr>
            <p:spPr>
              <a:xfrm>
                <a:off x="2471460" y="5612214"/>
                <a:ext cx="6587677" cy="0"/>
              </a:xfrm>
              <a:prstGeom prst="line">
                <a:avLst/>
              </a:prstGeom>
              <a:ln>
                <a:solidFill>
                  <a:srgbClr val="008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2E85401-6354-323A-68B9-1FA8078BB7FF}"/>
                  </a:ext>
                </a:extLst>
              </p:cNvPr>
              <p:cNvCxnSpPr/>
              <p:nvPr/>
            </p:nvCxnSpPr>
            <p:spPr>
              <a:xfrm>
                <a:off x="2471460" y="5950086"/>
                <a:ext cx="6587677" cy="0"/>
              </a:xfrm>
              <a:prstGeom prst="line">
                <a:avLst/>
              </a:prstGeom>
              <a:ln>
                <a:solidFill>
                  <a:srgbClr val="008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4D2D4C1-DF57-6EDE-4544-7EA5FE1A1941}"/>
                  </a:ext>
                </a:extLst>
              </p:cNvPr>
              <p:cNvSpPr/>
              <p:nvPr/>
            </p:nvSpPr>
            <p:spPr>
              <a:xfrm>
                <a:off x="2551953" y="5630504"/>
                <a:ext cx="6394769" cy="2986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C67D6D3C-B42B-8D42-EA38-45B0D306FBEF}"/>
                </a:ext>
              </a:extLst>
            </p:cNvPr>
            <p:cNvSpPr/>
            <p:nvPr/>
          </p:nvSpPr>
          <p:spPr>
            <a:xfrm>
              <a:off x="2525589" y="1659743"/>
              <a:ext cx="5171900" cy="337872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11" descr="C:\Users\ecoffey\AppData\Local\Temp\Rar$DRa0.608\30080_Device_switch_default_64.png">
            <a:extLst>
              <a:ext uri="{FF2B5EF4-FFF2-40B4-BE49-F238E27FC236}">
                <a16:creationId xmlns:a16="http://schemas.microsoft.com/office/drawing/2014/main" id="{9F587768-C26D-86CD-75EA-3E8149C55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61" y="2523033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850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10186</TotalTime>
  <Words>688</Words>
  <Application>Microsoft Macintosh PowerPoint</Application>
  <PresentationFormat>Widescreen</PresentationFormat>
  <Paragraphs>284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Greg Focaccio</dc:creator>
  <cp:lastModifiedBy>Greg Focaccio</cp:lastModifiedBy>
  <cp:revision>11</cp:revision>
  <dcterms:created xsi:type="dcterms:W3CDTF">2025-06-05T09:54:03Z</dcterms:created>
  <dcterms:modified xsi:type="dcterms:W3CDTF">2025-06-29T11:08:21Z</dcterms:modified>
</cp:coreProperties>
</file>