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266" r:id="rId3"/>
    <p:sldId id="268" r:id="rId4"/>
    <p:sldId id="267" r:id="rId5"/>
    <p:sldId id="263" r:id="rId6"/>
    <p:sldId id="269" r:id="rId7"/>
    <p:sldId id="270" r:id="rId8"/>
    <p:sldId id="271" r:id="rId9"/>
    <p:sldId id="272" r:id="rId10"/>
    <p:sldId id="273" r:id="rId11"/>
    <p:sldId id="260" r:id="rId12"/>
    <p:sldId id="262" r:id="rId13"/>
    <p:sldId id="259" r:id="rId14"/>
    <p:sldId id="25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FF9300"/>
    <a:srgbClr val="945200"/>
    <a:srgbClr val="FFFC00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4"/>
    <p:restoredTop sz="94680"/>
  </p:normalViewPr>
  <p:slideViewPr>
    <p:cSldViewPr snapToGrid="0">
      <p:cViewPr varScale="1">
        <p:scale>
          <a:sx n="137" d="100"/>
          <a:sy n="137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57BFB-A5B7-FC4F-BC03-92D86618FFC1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2D855-23D4-BF4D-9115-344F7907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8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2D855-23D4-BF4D-9115-344F790707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A760-BF4E-6455-7145-5A5B1F68D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36DD0-09D3-0CD0-A7BD-BEAE6AEB8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BACC-D467-A05B-7739-1C9328E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538D-1BE4-D65F-FE2A-635502D6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0030-20F8-5C34-05EF-5F7D776E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8ECC-FBFB-7BA0-70F2-F1B3F05D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77BF1-7ED7-D865-3187-1C199C4D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970B2-F4DF-E360-E907-9EE78A16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F12C-816F-B396-57FD-65C09234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2C12-0F0D-06FC-6812-032B0864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5FD49-3F36-DBAB-FFAD-64C8EFAB2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609B8-DAE1-6484-EE80-3C3E2931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1C8B-07AF-5CCC-FD2F-F763629A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8ADC-8017-AAA5-8D31-CBACEC75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70D1-ABB3-9AA4-B11D-33AFF5A0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6EB0-6B39-4F73-F64F-30F33601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53CF-E1C7-9F30-728D-A735BE00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FCDE-6EAB-579B-8452-A28AB22D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6D08-66AE-DAE8-A6D2-8A4B09DD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7078-8959-0B58-2316-FB22CD1A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78B8-7DD2-E986-3981-552C7EDC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90C9D-F7B2-4315-2516-924A0746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22EC-9D99-B357-1657-3040DBB7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782D-9111-D5DA-975A-426D628F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A13D-DD5F-78A5-482B-409C208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F508-F4D4-2070-A58B-64CB79DC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B105-33D8-F51D-0D03-7D54A0118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79645-CDE8-66F6-177E-6E727E644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75348-5182-CDC0-9EBF-A65B6152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2F702-EB6A-7DDD-B0F9-5ABB331B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92FA-4F49-3E0A-1FC3-20446200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B7DB-A721-7418-5575-E1EAA98C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14421-ACA0-F5FA-7302-9EADC3CD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FA4EC-2E9A-9B99-469D-1FAB1CA6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05E17-D899-67D6-0D72-FAFBED243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5E818-008C-1B4C-BF79-A5B4DCF1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E116B-F959-6804-0420-449F0C8D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F7033-69ED-8847-C567-4CC34735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02E0A-4AE5-B593-3EF1-BB5AD64B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5F61-649F-2CA6-3CF5-E30E8386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55D72-05DB-4718-5658-C04B0ED2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72224-C3B6-2E63-88B5-8DA34422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E894C-2CB9-5E47-41E7-96CE5F97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07055-D4A2-CCE0-C790-BAFC7D78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9C6A-67A9-5CC4-B61E-B9183A2C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DA7D-EEB7-044B-3F54-C65E79CA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6498-1A73-C8CC-E186-4C19F2DC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B86C-53FD-08CB-3D1A-56FF6B45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D67AC-6911-1D77-DF5D-9E96B040D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58A8-A3C7-DA5F-0E2E-369BF9D2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7D5E3-5F5A-D41C-457E-8E4E1C74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4988D-BA38-550B-8A77-C108A478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8125-831F-8D15-FF6D-EB99AFE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AD0ED-73CD-2713-5F8E-67F70367E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02FF-FA18-AE72-9243-3C4A5BB0B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0E00-C97B-FF03-BD6F-375B703B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C68B-B45E-31FA-BA19-21CE09AD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F891E-B54D-5530-E9A8-F3CEA50F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2A281-597A-3179-09EE-F1AA4500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27E1-452A-C8F1-0FE3-69CB4C2C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FF9C-9E34-6FED-F64F-5A23317CC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9F0F6-FA36-8249-91E6-A64ACEBDC6C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1B78-142C-E3C1-1A2D-4DD5F08ED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1DA8-3E7F-DAE3-15B4-D21B8E89A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loud 186">
            <a:extLst>
              <a:ext uri="{FF2B5EF4-FFF2-40B4-BE49-F238E27FC236}">
                <a16:creationId xmlns:a16="http://schemas.microsoft.com/office/drawing/2014/main" id="{33D2E091-4C11-4860-EA19-6E009CFD70E8}"/>
              </a:ext>
            </a:extLst>
          </p:cNvPr>
          <p:cNvSpPr/>
          <p:nvPr/>
        </p:nvSpPr>
        <p:spPr>
          <a:xfrm>
            <a:off x="5558738" y="3064530"/>
            <a:ext cx="954104" cy="212654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96398420-48EC-5C70-A856-637EF628AC62}"/>
              </a:ext>
            </a:extLst>
          </p:cNvPr>
          <p:cNvSpPr/>
          <p:nvPr/>
        </p:nvSpPr>
        <p:spPr>
          <a:xfrm>
            <a:off x="1438092" y="5273534"/>
            <a:ext cx="2677085" cy="5845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E6A4C-EE31-EF13-9BEB-643664DA4C52}"/>
              </a:ext>
            </a:extLst>
          </p:cNvPr>
          <p:cNvGrpSpPr/>
          <p:nvPr/>
        </p:nvGrpSpPr>
        <p:grpSpPr>
          <a:xfrm>
            <a:off x="4977536" y="3898367"/>
            <a:ext cx="456020" cy="454388"/>
            <a:chOff x="4942114" y="1665952"/>
            <a:chExt cx="913524" cy="9139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C7C63C-867E-16E3-4674-89AECC03F9D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914FB6-369B-F454-77C8-5D8A289672E9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2BDC8B-5FA5-D39A-2CAA-79508859A99C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17CEB7-0D76-E512-0730-876C83CCD3B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B9100E78-C76F-9E6B-4515-A9750E23A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8D235F8-13B9-9237-0852-2271BD6B10BE}"/>
              </a:ext>
            </a:extLst>
          </p:cNvPr>
          <p:cNvGrpSpPr/>
          <p:nvPr/>
        </p:nvGrpSpPr>
        <p:grpSpPr>
          <a:xfrm>
            <a:off x="3778046" y="3898367"/>
            <a:ext cx="452967" cy="452968"/>
            <a:chOff x="1770869" y="4170918"/>
            <a:chExt cx="452967" cy="4529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A1315A-D019-E68B-C007-AFED90C3DA9A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5EA64F-79EB-F2D3-2DD0-305A59789F7E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66CAF4-36DA-42AD-D4B8-9F51C4739E2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D24ECE-90A7-9E90-E410-3888676BCF4E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8F8095-34A1-8189-8F93-8DAE7E051554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1C4519-FF8E-8559-89CB-D4202D36E0F3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1" name="Triangle 10">
                <a:extLst>
                  <a:ext uri="{FF2B5EF4-FFF2-40B4-BE49-F238E27FC236}">
                    <a16:creationId xmlns:a16="http://schemas.microsoft.com/office/drawing/2014/main" id="{850001E8-E903-286A-1B59-A98B8E9975F4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C79202BC-1E91-0F5D-CF1D-6C2137B647BE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482875-F50D-1F39-8016-2A389B504579}"/>
              </a:ext>
            </a:extLst>
          </p:cNvPr>
          <p:cNvGrpSpPr/>
          <p:nvPr/>
        </p:nvGrpSpPr>
        <p:grpSpPr>
          <a:xfrm>
            <a:off x="6576153" y="3898367"/>
            <a:ext cx="456020" cy="454388"/>
            <a:chOff x="4942114" y="1665952"/>
            <a:chExt cx="913524" cy="9139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B56DFA-96E4-AD97-A999-34B83A5B11E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9848F9-D960-8D8C-1F5F-298A0AF49468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833DC7-7491-A4C7-913E-753AAE5CE034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3876BC-363C-B90B-32B5-136938C500D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FFB4EA2-32E8-C587-7747-E7E9CD2C37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CC3012-3D82-E23A-457F-7A80B75A3A79}"/>
              </a:ext>
            </a:extLst>
          </p:cNvPr>
          <p:cNvGrpSpPr/>
          <p:nvPr/>
        </p:nvGrpSpPr>
        <p:grpSpPr>
          <a:xfrm rot="10800000">
            <a:off x="7778696" y="3915301"/>
            <a:ext cx="452967" cy="452968"/>
            <a:chOff x="1770869" y="4170918"/>
            <a:chExt cx="452967" cy="45296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826164-A822-3BA4-F526-1D231CDA752D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80A6290-0211-A993-CD90-D687C6B529A8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EAFD2D3-AA5B-C967-9A9E-88C2DC3E9E30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49DCEF6-E4DE-72F6-AFCE-8421844CA983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5484A64-F03A-B0DB-9BE4-90B05AD37737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FF32A21-7887-2A18-066D-F8CF37B78BD4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6" name="Triangle 25">
                <a:extLst>
                  <a:ext uri="{FF2B5EF4-FFF2-40B4-BE49-F238E27FC236}">
                    <a16:creationId xmlns:a16="http://schemas.microsoft.com/office/drawing/2014/main" id="{CDD1B99E-3819-85ED-0070-DA2C7608ADA1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765B7A79-555F-9BF1-A136-FFBAE869FE42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AF95AA-0D6D-B759-087B-4824931A3243}"/>
              </a:ext>
            </a:extLst>
          </p:cNvPr>
          <p:cNvCxnSpPr>
            <a:cxnSpLocks/>
          </p:cNvCxnSpPr>
          <p:nvPr/>
        </p:nvCxnSpPr>
        <p:spPr>
          <a:xfrm>
            <a:off x="4228307" y="4545909"/>
            <a:ext cx="8059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F28E9D-B20D-D96A-7236-A2799CEC57EA}"/>
              </a:ext>
            </a:extLst>
          </p:cNvPr>
          <p:cNvCxnSpPr>
            <a:cxnSpLocks/>
          </p:cNvCxnSpPr>
          <p:nvPr/>
        </p:nvCxnSpPr>
        <p:spPr>
          <a:xfrm>
            <a:off x="3289921" y="2529486"/>
            <a:ext cx="0" cy="1034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6C9C03-7225-A65C-7012-94BDF75E1A91}"/>
              </a:ext>
            </a:extLst>
          </p:cNvPr>
          <p:cNvCxnSpPr>
            <a:cxnSpLocks/>
          </p:cNvCxnSpPr>
          <p:nvPr/>
        </p:nvCxnSpPr>
        <p:spPr>
          <a:xfrm>
            <a:off x="4775200" y="4124850"/>
            <a:ext cx="0" cy="433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9A1D2C-2468-13C4-CDAE-32BE5D51EC42}"/>
              </a:ext>
            </a:extLst>
          </p:cNvPr>
          <p:cNvCxnSpPr>
            <a:cxnSpLocks/>
          </p:cNvCxnSpPr>
          <p:nvPr/>
        </p:nvCxnSpPr>
        <p:spPr>
          <a:xfrm>
            <a:off x="4495800" y="4124850"/>
            <a:ext cx="0" cy="433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5250DE-A676-81A8-65FB-42877E88B269}"/>
              </a:ext>
            </a:extLst>
          </p:cNvPr>
          <p:cNvCxnSpPr/>
          <p:nvPr/>
        </p:nvCxnSpPr>
        <p:spPr>
          <a:xfrm flipH="1">
            <a:off x="4228307" y="4133316"/>
            <a:ext cx="259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AA03D2F-F00F-0E7C-F384-01EF5B956634}"/>
              </a:ext>
            </a:extLst>
          </p:cNvPr>
          <p:cNvCxnSpPr/>
          <p:nvPr/>
        </p:nvCxnSpPr>
        <p:spPr>
          <a:xfrm flipH="1">
            <a:off x="4775200" y="4133316"/>
            <a:ext cx="259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85C9EF-BFCD-BAF2-01C4-EBDCF2B30589}"/>
              </a:ext>
            </a:extLst>
          </p:cNvPr>
          <p:cNvCxnSpPr>
            <a:cxnSpLocks/>
          </p:cNvCxnSpPr>
          <p:nvPr/>
        </p:nvCxnSpPr>
        <p:spPr>
          <a:xfrm>
            <a:off x="7552267" y="4124850"/>
            <a:ext cx="0" cy="433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3BFAA05-2BF9-1EF1-892A-AA28F1E4A3E1}"/>
              </a:ext>
            </a:extLst>
          </p:cNvPr>
          <p:cNvCxnSpPr>
            <a:cxnSpLocks/>
          </p:cNvCxnSpPr>
          <p:nvPr/>
        </p:nvCxnSpPr>
        <p:spPr>
          <a:xfrm>
            <a:off x="7272867" y="4124850"/>
            <a:ext cx="0" cy="433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D20A32E-E497-61B0-BA14-97A3F7318715}"/>
              </a:ext>
            </a:extLst>
          </p:cNvPr>
          <p:cNvCxnSpPr/>
          <p:nvPr/>
        </p:nvCxnSpPr>
        <p:spPr>
          <a:xfrm flipH="1">
            <a:off x="7005374" y="4133316"/>
            <a:ext cx="259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156BF31-1E09-CD14-C7C3-4C18FF49DDEF}"/>
              </a:ext>
            </a:extLst>
          </p:cNvPr>
          <p:cNvCxnSpPr/>
          <p:nvPr/>
        </p:nvCxnSpPr>
        <p:spPr>
          <a:xfrm flipH="1">
            <a:off x="7552267" y="4133316"/>
            <a:ext cx="259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524681-BC46-1EED-8DCB-F3B85DE2F824}"/>
              </a:ext>
            </a:extLst>
          </p:cNvPr>
          <p:cNvCxnSpPr>
            <a:cxnSpLocks/>
          </p:cNvCxnSpPr>
          <p:nvPr/>
        </p:nvCxnSpPr>
        <p:spPr>
          <a:xfrm>
            <a:off x="5490668" y="4836165"/>
            <a:ext cx="1142378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043F1C7-F7B6-AB9C-9924-9558EB764191}"/>
              </a:ext>
            </a:extLst>
          </p:cNvPr>
          <p:cNvCxnSpPr/>
          <p:nvPr/>
        </p:nvCxnSpPr>
        <p:spPr>
          <a:xfrm flipH="1">
            <a:off x="5433556" y="4124850"/>
            <a:ext cx="259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E14CD9D-63A5-5670-6A33-CFDAAF615F61}"/>
              </a:ext>
            </a:extLst>
          </p:cNvPr>
          <p:cNvCxnSpPr/>
          <p:nvPr/>
        </p:nvCxnSpPr>
        <p:spPr>
          <a:xfrm flipH="1">
            <a:off x="6374020" y="4140997"/>
            <a:ext cx="259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E4D51E4-03A8-864F-1FFA-59526ECFCB82}"/>
              </a:ext>
            </a:extLst>
          </p:cNvPr>
          <p:cNvCxnSpPr>
            <a:cxnSpLocks/>
          </p:cNvCxnSpPr>
          <p:nvPr/>
        </p:nvCxnSpPr>
        <p:spPr>
          <a:xfrm>
            <a:off x="5692582" y="4124850"/>
            <a:ext cx="0" cy="7240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108A880-6538-48A6-48B4-869F82C8C720}"/>
              </a:ext>
            </a:extLst>
          </p:cNvPr>
          <p:cNvCxnSpPr>
            <a:cxnSpLocks/>
          </p:cNvCxnSpPr>
          <p:nvPr/>
        </p:nvCxnSpPr>
        <p:spPr>
          <a:xfrm>
            <a:off x="6374020" y="4124850"/>
            <a:ext cx="0" cy="7240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7E169F-3541-ED07-8794-C017745D7C6F}"/>
              </a:ext>
            </a:extLst>
          </p:cNvPr>
          <p:cNvCxnSpPr>
            <a:cxnSpLocks/>
          </p:cNvCxnSpPr>
          <p:nvPr/>
        </p:nvCxnSpPr>
        <p:spPr>
          <a:xfrm>
            <a:off x="7005374" y="4545909"/>
            <a:ext cx="8059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F964D23-82A7-F9E2-D34D-A746BD6E945E}"/>
              </a:ext>
            </a:extLst>
          </p:cNvPr>
          <p:cNvCxnSpPr>
            <a:cxnSpLocks/>
          </p:cNvCxnSpPr>
          <p:nvPr/>
        </p:nvCxnSpPr>
        <p:spPr>
          <a:xfrm>
            <a:off x="3033278" y="3563775"/>
            <a:ext cx="7447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23B35FB-4B41-3C27-A19F-4184735D5C78}"/>
              </a:ext>
            </a:extLst>
          </p:cNvPr>
          <p:cNvCxnSpPr>
            <a:cxnSpLocks/>
          </p:cNvCxnSpPr>
          <p:nvPr/>
        </p:nvCxnSpPr>
        <p:spPr>
          <a:xfrm>
            <a:off x="8230198" y="3554616"/>
            <a:ext cx="7360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76FFADD-9551-18C8-8082-F36776E31838}"/>
              </a:ext>
            </a:extLst>
          </p:cNvPr>
          <p:cNvCxnSpPr>
            <a:cxnSpLocks/>
          </p:cNvCxnSpPr>
          <p:nvPr/>
        </p:nvCxnSpPr>
        <p:spPr>
          <a:xfrm flipH="1">
            <a:off x="2776635" y="2529486"/>
            <a:ext cx="513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ABF851F-2CC9-63EF-8C13-92D81B8D2B2D}"/>
              </a:ext>
            </a:extLst>
          </p:cNvPr>
          <p:cNvCxnSpPr/>
          <p:nvPr/>
        </p:nvCxnSpPr>
        <p:spPr>
          <a:xfrm flipH="1">
            <a:off x="3519020" y="4124850"/>
            <a:ext cx="259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B6F8E80-E50A-3718-A9AE-D44CFFC09CBB}"/>
              </a:ext>
            </a:extLst>
          </p:cNvPr>
          <p:cNvCxnSpPr/>
          <p:nvPr/>
        </p:nvCxnSpPr>
        <p:spPr>
          <a:xfrm flipH="1">
            <a:off x="8228960" y="4133316"/>
            <a:ext cx="259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992EC7-51F5-BAAD-7002-98FDA6B1D1E0}"/>
              </a:ext>
            </a:extLst>
          </p:cNvPr>
          <p:cNvCxnSpPr/>
          <p:nvPr/>
        </p:nvCxnSpPr>
        <p:spPr>
          <a:xfrm>
            <a:off x="3535953" y="3559858"/>
            <a:ext cx="0" cy="581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BAFF91A-6891-C0BB-C176-99ACFFA4DA51}"/>
              </a:ext>
            </a:extLst>
          </p:cNvPr>
          <p:cNvCxnSpPr/>
          <p:nvPr/>
        </p:nvCxnSpPr>
        <p:spPr>
          <a:xfrm>
            <a:off x="8487986" y="3559858"/>
            <a:ext cx="0" cy="581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678F57C-07F9-D165-B04F-3FBEBE0320CE}"/>
              </a:ext>
            </a:extLst>
          </p:cNvPr>
          <p:cNvCxnSpPr>
            <a:cxnSpLocks/>
          </p:cNvCxnSpPr>
          <p:nvPr/>
        </p:nvCxnSpPr>
        <p:spPr>
          <a:xfrm>
            <a:off x="8722952" y="2529486"/>
            <a:ext cx="0" cy="1034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E6CE574-1CF0-045C-29D7-155618107BB0}"/>
              </a:ext>
            </a:extLst>
          </p:cNvPr>
          <p:cNvCxnSpPr>
            <a:cxnSpLocks/>
          </p:cNvCxnSpPr>
          <p:nvPr/>
        </p:nvCxnSpPr>
        <p:spPr>
          <a:xfrm flipH="1">
            <a:off x="8709632" y="2521549"/>
            <a:ext cx="513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842A2AC-B9DF-F5DC-FFB7-602BDCA6FD29}"/>
              </a:ext>
            </a:extLst>
          </p:cNvPr>
          <p:cNvCxnSpPr>
            <a:cxnSpLocks/>
          </p:cNvCxnSpPr>
          <p:nvPr/>
        </p:nvCxnSpPr>
        <p:spPr>
          <a:xfrm>
            <a:off x="3996061" y="4367481"/>
            <a:ext cx="0" cy="610228"/>
          </a:xfrm>
          <a:prstGeom prst="line">
            <a:avLst/>
          </a:prstGeom>
          <a:ln w="1905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5B91B2B-0FD9-1F3E-43BC-48C5A27354AE}"/>
              </a:ext>
            </a:extLst>
          </p:cNvPr>
          <p:cNvCxnSpPr/>
          <p:nvPr/>
        </p:nvCxnSpPr>
        <p:spPr>
          <a:xfrm>
            <a:off x="8003825" y="4377030"/>
            <a:ext cx="0" cy="581926"/>
          </a:xfrm>
          <a:prstGeom prst="line">
            <a:avLst/>
          </a:prstGeom>
          <a:ln w="1905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5B6F5C0-5B78-5AC1-F4ED-6B6842BCBB03}"/>
              </a:ext>
            </a:extLst>
          </p:cNvPr>
          <p:cNvCxnSpPr>
            <a:cxnSpLocks/>
          </p:cNvCxnSpPr>
          <p:nvPr/>
        </p:nvCxnSpPr>
        <p:spPr>
          <a:xfrm>
            <a:off x="2589106" y="4977709"/>
            <a:ext cx="1527311" cy="0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29C60CD-FC3A-0597-C6D9-195C43BA8BF4}"/>
              </a:ext>
            </a:extLst>
          </p:cNvPr>
          <p:cNvGrpSpPr/>
          <p:nvPr/>
        </p:nvGrpSpPr>
        <p:grpSpPr>
          <a:xfrm>
            <a:off x="2130465" y="1953670"/>
            <a:ext cx="688712" cy="1138341"/>
            <a:chOff x="2130465" y="1953670"/>
            <a:chExt cx="688712" cy="113834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40BC5F9-344E-DEDF-8718-6DB81AF4C78D}"/>
                </a:ext>
              </a:extLst>
            </p:cNvPr>
            <p:cNvGrpSpPr/>
            <p:nvPr/>
          </p:nvGrpSpPr>
          <p:grpSpPr>
            <a:xfrm>
              <a:off x="2360036" y="1953670"/>
              <a:ext cx="459141" cy="1138341"/>
              <a:chOff x="2478309" y="2524569"/>
              <a:chExt cx="459141" cy="113834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FAD699-88A8-93FC-DF6B-8769C69BE6F4}"/>
                  </a:ext>
                </a:extLst>
              </p:cNvPr>
              <p:cNvGrpSpPr/>
              <p:nvPr/>
            </p:nvGrpSpPr>
            <p:grpSpPr>
              <a:xfrm>
                <a:off x="2478309" y="2524569"/>
                <a:ext cx="459141" cy="913237"/>
                <a:chOff x="5813569" y="3172295"/>
                <a:chExt cx="459141" cy="913237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89032D9-5CBD-B02C-6F32-55FA60616F58}"/>
                    </a:ext>
                  </a:extLst>
                </p:cNvPr>
                <p:cNvGrpSpPr/>
                <p:nvPr/>
              </p:nvGrpSpPr>
              <p:grpSpPr>
                <a:xfrm>
                  <a:off x="5891576" y="3395340"/>
                  <a:ext cx="303126" cy="472342"/>
                  <a:chOff x="2921918" y="3921357"/>
                  <a:chExt cx="574179" cy="894708"/>
                </a:xfrm>
              </p:grpSpPr>
              <p:pic>
                <p:nvPicPr>
                  <p:cNvPr id="45" name="Picture 27" descr="C:\Users\ecoffey\AppData\Local\Temp\Rar$DRa0.386\30067_Device_router_unreachable_64.png">
                    <a:extLst>
                      <a:ext uri="{FF2B5EF4-FFF2-40B4-BE49-F238E27FC236}">
                        <a16:creationId xmlns:a16="http://schemas.microsoft.com/office/drawing/2014/main" id="{371D26F9-0F1D-69E6-AD4B-6A02AAD585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prstClr val="black"/>
                      <a:srgbClr val="69C400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64221" y="4328385"/>
                    <a:ext cx="487680" cy="4876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6" name="Donut 45">
                    <a:extLst>
                      <a:ext uri="{FF2B5EF4-FFF2-40B4-BE49-F238E27FC236}">
                        <a16:creationId xmlns:a16="http://schemas.microsoft.com/office/drawing/2014/main" id="{6171D9D3-EFE1-429E-F62D-CC963C003563}"/>
                      </a:ext>
                    </a:extLst>
                  </p:cNvPr>
                  <p:cNvSpPr/>
                  <p:nvPr/>
                </p:nvSpPr>
                <p:spPr>
                  <a:xfrm>
                    <a:off x="2921918" y="3921357"/>
                    <a:ext cx="574179" cy="574179"/>
                  </a:xfrm>
                  <a:prstGeom prst="donut">
                    <a:avLst>
                      <a:gd name="adj" fmla="val 15735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2611414-011D-C509-BAB2-7A32863BC2D9}"/>
                    </a:ext>
                  </a:extLst>
                </p:cNvPr>
                <p:cNvGrpSpPr/>
                <p:nvPr/>
              </p:nvGrpSpPr>
              <p:grpSpPr>
                <a:xfrm>
                  <a:off x="5813569" y="3172295"/>
                  <a:ext cx="459141" cy="913237"/>
                  <a:chOff x="5813569" y="3172295"/>
                  <a:chExt cx="459141" cy="913237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40278852-41FB-723B-6E16-D2DBEC551D1F}"/>
                      </a:ext>
                    </a:extLst>
                  </p:cNvPr>
                  <p:cNvSpPr/>
                  <p:nvPr/>
                </p:nvSpPr>
                <p:spPr>
                  <a:xfrm>
                    <a:off x="5813569" y="3860428"/>
                    <a:ext cx="459141" cy="225104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413A5D4-7E00-21EF-D8CD-6C0CA3DD9963}"/>
                      </a:ext>
                    </a:extLst>
                  </p:cNvPr>
                  <p:cNvSpPr/>
                  <p:nvPr/>
                </p:nvSpPr>
                <p:spPr>
                  <a:xfrm>
                    <a:off x="5813569" y="3630047"/>
                    <a:ext cx="459141" cy="23038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66F7C25-7923-4042-2351-A630F4B69AAE}"/>
                      </a:ext>
                    </a:extLst>
                  </p:cNvPr>
                  <p:cNvSpPr/>
                  <p:nvPr/>
                </p:nvSpPr>
                <p:spPr>
                  <a:xfrm>
                    <a:off x="5813569" y="3402676"/>
                    <a:ext cx="459141" cy="225104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0F757489-A8F7-A85C-B4C0-27BA5AA555B3}"/>
                      </a:ext>
                    </a:extLst>
                  </p:cNvPr>
                  <p:cNvSpPr/>
                  <p:nvPr/>
                </p:nvSpPr>
                <p:spPr>
                  <a:xfrm>
                    <a:off x="5813569" y="3172295"/>
                    <a:ext cx="459141" cy="23038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B94164E-85A8-6385-CAA6-DD5C4137ABF9}"/>
                  </a:ext>
                </a:extLst>
              </p:cNvPr>
              <p:cNvSpPr/>
              <p:nvPr/>
            </p:nvSpPr>
            <p:spPr>
              <a:xfrm>
                <a:off x="2478309" y="343780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4DC44CB-B061-15DF-3512-A9C536B60286}"/>
                </a:ext>
              </a:extLst>
            </p:cNvPr>
            <p:cNvSpPr/>
            <p:nvPr/>
          </p:nvSpPr>
          <p:spPr>
            <a:xfrm>
              <a:off x="2130465" y="2866907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4945C9A-EB87-44FB-2DDC-5321D4224D4E}"/>
              </a:ext>
            </a:extLst>
          </p:cNvPr>
          <p:cNvGrpSpPr/>
          <p:nvPr/>
        </p:nvGrpSpPr>
        <p:grpSpPr>
          <a:xfrm>
            <a:off x="9189067" y="1940007"/>
            <a:ext cx="688354" cy="1135070"/>
            <a:chOff x="9189067" y="1940007"/>
            <a:chExt cx="688354" cy="113507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C00248A-FFF6-1802-3004-8D8D170D81C5}"/>
                </a:ext>
              </a:extLst>
            </p:cNvPr>
            <p:cNvGrpSpPr/>
            <p:nvPr/>
          </p:nvGrpSpPr>
          <p:grpSpPr>
            <a:xfrm>
              <a:off x="9189067" y="1940007"/>
              <a:ext cx="459642" cy="1135070"/>
              <a:chOff x="8517318" y="2293056"/>
              <a:chExt cx="459642" cy="113507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A2667E2-4A7B-53F4-2144-2DD7AA738F0C}"/>
                  </a:ext>
                </a:extLst>
              </p:cNvPr>
              <p:cNvGrpSpPr/>
              <p:nvPr/>
            </p:nvGrpSpPr>
            <p:grpSpPr>
              <a:xfrm>
                <a:off x="8517819" y="2293056"/>
                <a:ext cx="459141" cy="913237"/>
                <a:chOff x="5813569" y="3172295"/>
                <a:chExt cx="459141" cy="913237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5A0ECD9-5F4B-7D5C-03A0-B7F913045A22}"/>
                    </a:ext>
                  </a:extLst>
                </p:cNvPr>
                <p:cNvGrpSpPr/>
                <p:nvPr/>
              </p:nvGrpSpPr>
              <p:grpSpPr>
                <a:xfrm>
                  <a:off x="5891576" y="3395340"/>
                  <a:ext cx="303126" cy="472342"/>
                  <a:chOff x="2921918" y="3921357"/>
                  <a:chExt cx="574179" cy="894708"/>
                </a:xfrm>
              </p:grpSpPr>
              <p:pic>
                <p:nvPicPr>
                  <p:cNvPr id="54" name="Picture 27" descr="C:\Users\ecoffey\AppData\Local\Temp\Rar$DRa0.386\30067_Device_router_unreachable_64.png">
                    <a:extLst>
                      <a:ext uri="{FF2B5EF4-FFF2-40B4-BE49-F238E27FC236}">
                        <a16:creationId xmlns:a16="http://schemas.microsoft.com/office/drawing/2014/main" id="{9D6B566C-1321-3767-BD17-8A6C3B23A3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prstClr val="black"/>
                      <a:srgbClr val="69C400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64221" y="4328385"/>
                    <a:ext cx="487680" cy="4876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5" name="Donut 54">
                    <a:extLst>
                      <a:ext uri="{FF2B5EF4-FFF2-40B4-BE49-F238E27FC236}">
                        <a16:creationId xmlns:a16="http://schemas.microsoft.com/office/drawing/2014/main" id="{98006050-4B44-5CCA-1DAB-4BF4960A53E9}"/>
                      </a:ext>
                    </a:extLst>
                  </p:cNvPr>
                  <p:cNvSpPr/>
                  <p:nvPr/>
                </p:nvSpPr>
                <p:spPr>
                  <a:xfrm>
                    <a:off x="2921918" y="3921357"/>
                    <a:ext cx="574179" cy="574179"/>
                  </a:xfrm>
                  <a:prstGeom prst="donut">
                    <a:avLst>
                      <a:gd name="adj" fmla="val 15735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2CD8B753-A832-5708-C7EF-FD3B600773B4}"/>
                    </a:ext>
                  </a:extLst>
                </p:cNvPr>
                <p:cNvGrpSpPr/>
                <p:nvPr/>
              </p:nvGrpSpPr>
              <p:grpSpPr>
                <a:xfrm>
                  <a:off x="5813569" y="3172295"/>
                  <a:ext cx="459141" cy="913237"/>
                  <a:chOff x="5813569" y="3172295"/>
                  <a:chExt cx="459141" cy="913237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9723729-36D0-B19E-0E9C-61855818D15A}"/>
                      </a:ext>
                    </a:extLst>
                  </p:cNvPr>
                  <p:cNvSpPr/>
                  <p:nvPr/>
                </p:nvSpPr>
                <p:spPr>
                  <a:xfrm>
                    <a:off x="5813569" y="3860428"/>
                    <a:ext cx="459141" cy="225104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2122742E-5B05-6ABB-2D38-0DE2BE0AF0A1}"/>
                      </a:ext>
                    </a:extLst>
                  </p:cNvPr>
                  <p:cNvSpPr/>
                  <p:nvPr/>
                </p:nvSpPr>
                <p:spPr>
                  <a:xfrm>
                    <a:off x="5813569" y="3630047"/>
                    <a:ext cx="459141" cy="23038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739A92BA-4F9D-F90B-7BC6-C7EEC1ED772B}"/>
                      </a:ext>
                    </a:extLst>
                  </p:cNvPr>
                  <p:cNvSpPr/>
                  <p:nvPr/>
                </p:nvSpPr>
                <p:spPr>
                  <a:xfrm>
                    <a:off x="5813569" y="3402676"/>
                    <a:ext cx="459141" cy="225104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B69F29A-0A99-ECF6-3165-DEC0F1219640}"/>
                      </a:ext>
                    </a:extLst>
                  </p:cNvPr>
                  <p:cNvSpPr/>
                  <p:nvPr/>
                </p:nvSpPr>
                <p:spPr>
                  <a:xfrm>
                    <a:off x="5813569" y="3172295"/>
                    <a:ext cx="459141" cy="23038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2F374B3-AACC-AB2F-C867-065808B57FC0}"/>
                  </a:ext>
                </a:extLst>
              </p:cNvPr>
              <p:cNvSpPr/>
              <p:nvPr/>
            </p:nvSpPr>
            <p:spPr>
              <a:xfrm>
                <a:off x="8517318" y="3203022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E2B53AC-E9E1-6D95-8411-4C463964D9E0}"/>
                </a:ext>
              </a:extLst>
            </p:cNvPr>
            <p:cNvSpPr/>
            <p:nvPr/>
          </p:nvSpPr>
          <p:spPr>
            <a:xfrm>
              <a:off x="9418280" y="283631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9573153-80EF-D918-3441-7A8029C4D396}"/>
              </a:ext>
            </a:extLst>
          </p:cNvPr>
          <p:cNvCxnSpPr>
            <a:cxnSpLocks/>
          </p:cNvCxnSpPr>
          <p:nvPr/>
        </p:nvCxnSpPr>
        <p:spPr>
          <a:xfrm>
            <a:off x="2717837" y="3092011"/>
            <a:ext cx="0" cy="1885698"/>
          </a:xfrm>
          <a:prstGeom prst="line">
            <a:avLst/>
          </a:prstGeom>
          <a:ln w="1905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730DECA-C635-9F2D-B877-949CEEC80FB1}"/>
              </a:ext>
            </a:extLst>
          </p:cNvPr>
          <p:cNvCxnSpPr>
            <a:cxnSpLocks/>
          </p:cNvCxnSpPr>
          <p:nvPr/>
        </p:nvCxnSpPr>
        <p:spPr>
          <a:xfrm>
            <a:off x="9289908" y="3072031"/>
            <a:ext cx="0" cy="1885698"/>
          </a:xfrm>
          <a:prstGeom prst="line">
            <a:avLst/>
          </a:prstGeom>
          <a:ln w="1905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9CFB237-CE18-BFAF-1CCB-C292C4225140}"/>
              </a:ext>
            </a:extLst>
          </p:cNvPr>
          <p:cNvCxnSpPr>
            <a:cxnSpLocks/>
          </p:cNvCxnSpPr>
          <p:nvPr/>
        </p:nvCxnSpPr>
        <p:spPr>
          <a:xfrm>
            <a:off x="7887072" y="4966040"/>
            <a:ext cx="1527311" cy="0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60BC907-08FA-5F53-84B9-A91DCEE9F641}"/>
              </a:ext>
            </a:extLst>
          </p:cNvPr>
          <p:cNvSpPr txBox="1"/>
          <p:nvPr/>
        </p:nvSpPr>
        <p:spPr>
          <a:xfrm>
            <a:off x="3769778" y="418244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9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HMI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F71F05-B6EE-1AA2-DA09-5436A33AA484}"/>
              </a:ext>
            </a:extLst>
          </p:cNvPr>
          <p:cNvSpPr txBox="1"/>
          <p:nvPr/>
        </p:nvSpPr>
        <p:spPr>
          <a:xfrm>
            <a:off x="7775639" y="420100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9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HMI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28058A8-43F5-75A9-82AC-E50F847AA293}"/>
              </a:ext>
            </a:extLst>
          </p:cNvPr>
          <p:cNvSpPr txBox="1"/>
          <p:nvPr/>
        </p:nvSpPr>
        <p:spPr>
          <a:xfrm>
            <a:off x="4335326" y="451205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PT-W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9A11D83-8845-2A2E-F8E1-7F87623CD851}"/>
              </a:ext>
            </a:extLst>
          </p:cNvPr>
          <p:cNvSpPr txBox="1"/>
          <p:nvPr/>
        </p:nvSpPr>
        <p:spPr>
          <a:xfrm>
            <a:off x="7147572" y="452847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PT-L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01A8E65-173E-4422-2E66-659065340B62}"/>
              </a:ext>
            </a:extLst>
          </p:cNvPr>
          <p:cNvSpPr txBox="1"/>
          <p:nvPr/>
        </p:nvSpPr>
        <p:spPr>
          <a:xfrm>
            <a:off x="2759965" y="230789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B3471-4DFB-9FA0-39F8-808E5CBEA551}"/>
              </a:ext>
            </a:extLst>
          </p:cNvPr>
          <p:cNvSpPr txBox="1"/>
          <p:nvPr/>
        </p:nvSpPr>
        <p:spPr>
          <a:xfrm>
            <a:off x="8896562" y="229204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A833B97-C173-85A3-1DB7-E80D9B3542FF}"/>
              </a:ext>
            </a:extLst>
          </p:cNvPr>
          <p:cNvSpPr txBox="1"/>
          <p:nvPr/>
        </p:nvSpPr>
        <p:spPr>
          <a:xfrm>
            <a:off x="9123035" y="283941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896323C-7AD0-8E61-7B45-3E243050380F}"/>
              </a:ext>
            </a:extLst>
          </p:cNvPr>
          <p:cNvSpPr txBox="1"/>
          <p:nvPr/>
        </p:nvSpPr>
        <p:spPr>
          <a:xfrm>
            <a:off x="2562620" y="287400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364A58D-84AF-8958-3E91-AD6CC4D68D29}"/>
              </a:ext>
            </a:extLst>
          </p:cNvPr>
          <p:cNvCxnSpPr>
            <a:cxnSpLocks/>
          </p:cNvCxnSpPr>
          <p:nvPr/>
        </p:nvCxnSpPr>
        <p:spPr>
          <a:xfrm>
            <a:off x="1439333" y="4977709"/>
            <a:ext cx="920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D8E34A8-0BF0-ED21-16AC-07360B4C9A6D}"/>
              </a:ext>
            </a:extLst>
          </p:cNvPr>
          <p:cNvCxnSpPr>
            <a:cxnSpLocks/>
          </p:cNvCxnSpPr>
          <p:nvPr/>
        </p:nvCxnSpPr>
        <p:spPr>
          <a:xfrm>
            <a:off x="9647850" y="4966040"/>
            <a:ext cx="920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67DDFF3-B34E-4373-BF1B-5131D559BAB2}"/>
              </a:ext>
            </a:extLst>
          </p:cNvPr>
          <p:cNvCxnSpPr>
            <a:cxnSpLocks/>
          </p:cNvCxnSpPr>
          <p:nvPr/>
        </p:nvCxnSpPr>
        <p:spPr>
          <a:xfrm>
            <a:off x="2220213" y="3085635"/>
            <a:ext cx="0" cy="18856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6484E91-6455-D613-0AD3-6E5B952D5C7B}"/>
              </a:ext>
            </a:extLst>
          </p:cNvPr>
          <p:cNvCxnSpPr>
            <a:cxnSpLocks/>
          </p:cNvCxnSpPr>
          <p:nvPr/>
        </p:nvCxnSpPr>
        <p:spPr>
          <a:xfrm>
            <a:off x="9755769" y="3064530"/>
            <a:ext cx="0" cy="18856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B07C821-65F4-98B2-133D-31A748052CC8}"/>
              </a:ext>
            </a:extLst>
          </p:cNvPr>
          <p:cNvSpPr txBox="1"/>
          <p:nvPr/>
        </p:nvSpPr>
        <p:spPr>
          <a:xfrm>
            <a:off x="2085103" y="287400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8E0B021-06AC-F133-7F45-10B6FF279B25}"/>
              </a:ext>
            </a:extLst>
          </p:cNvPr>
          <p:cNvSpPr txBox="1"/>
          <p:nvPr/>
        </p:nvSpPr>
        <p:spPr>
          <a:xfrm>
            <a:off x="9598687" y="283941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4D1A404-51FB-DC2C-1AA3-B6B9B54DCE7D}"/>
              </a:ext>
            </a:extLst>
          </p:cNvPr>
          <p:cNvSpPr txBox="1"/>
          <p:nvPr/>
        </p:nvSpPr>
        <p:spPr>
          <a:xfrm>
            <a:off x="1245388" y="4957729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ORCHESTRATOR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8D0EA5B-75AD-0598-2980-1D0736EF24A6}"/>
              </a:ext>
            </a:extLst>
          </p:cNvPr>
          <p:cNvSpPr txBox="1"/>
          <p:nvPr/>
        </p:nvSpPr>
        <p:spPr>
          <a:xfrm>
            <a:off x="9478060" y="4982351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ORCHESTRATOR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21ED24C-D0F2-07A5-9F41-865642BF0BE5}"/>
              </a:ext>
            </a:extLst>
          </p:cNvPr>
          <p:cNvCxnSpPr>
            <a:cxnSpLocks/>
          </p:cNvCxnSpPr>
          <p:nvPr/>
        </p:nvCxnSpPr>
        <p:spPr>
          <a:xfrm>
            <a:off x="847411" y="1524703"/>
            <a:ext cx="1093894" cy="0"/>
          </a:xfrm>
          <a:prstGeom prst="line">
            <a:avLst/>
          </a:prstGeom>
          <a:ln w="762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E8968BE-FFF9-DD3D-600F-450804B640B6}"/>
              </a:ext>
            </a:extLst>
          </p:cNvPr>
          <p:cNvCxnSpPr>
            <a:cxnSpLocks/>
          </p:cNvCxnSpPr>
          <p:nvPr/>
        </p:nvCxnSpPr>
        <p:spPr>
          <a:xfrm>
            <a:off x="10108200" y="1525192"/>
            <a:ext cx="1093894" cy="0"/>
          </a:xfrm>
          <a:prstGeom prst="line">
            <a:avLst/>
          </a:prstGeom>
          <a:ln w="762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8B06659-8F99-F339-A350-0BCBB1C4492E}"/>
              </a:ext>
            </a:extLst>
          </p:cNvPr>
          <p:cNvCxnSpPr>
            <a:cxnSpLocks/>
          </p:cNvCxnSpPr>
          <p:nvPr/>
        </p:nvCxnSpPr>
        <p:spPr>
          <a:xfrm flipH="1">
            <a:off x="1394358" y="2123086"/>
            <a:ext cx="9927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B451E21-7114-72EE-214F-E7A6893638BD}"/>
              </a:ext>
            </a:extLst>
          </p:cNvPr>
          <p:cNvCxnSpPr>
            <a:cxnSpLocks/>
          </p:cNvCxnSpPr>
          <p:nvPr/>
        </p:nvCxnSpPr>
        <p:spPr>
          <a:xfrm flipH="1">
            <a:off x="9647850" y="2121039"/>
            <a:ext cx="9927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4766DB9-A7A3-95C9-FDF6-DB1AB7D979A2}"/>
              </a:ext>
            </a:extLst>
          </p:cNvPr>
          <p:cNvCxnSpPr/>
          <p:nvPr/>
        </p:nvCxnSpPr>
        <p:spPr>
          <a:xfrm>
            <a:off x="1408178" y="1539113"/>
            <a:ext cx="0" cy="5819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E4BAD1D-65B2-BEB4-3496-0E1554FDE14F}"/>
              </a:ext>
            </a:extLst>
          </p:cNvPr>
          <p:cNvCxnSpPr/>
          <p:nvPr/>
        </p:nvCxnSpPr>
        <p:spPr>
          <a:xfrm>
            <a:off x="10674792" y="1539113"/>
            <a:ext cx="0" cy="5819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3AEFE5E-73D7-391C-9A5D-269B615CDB98}"/>
              </a:ext>
            </a:extLst>
          </p:cNvPr>
          <p:cNvGrpSpPr/>
          <p:nvPr/>
        </p:nvGrpSpPr>
        <p:grpSpPr>
          <a:xfrm>
            <a:off x="847411" y="847011"/>
            <a:ext cx="353961" cy="353961"/>
            <a:chOff x="1720645" y="5653549"/>
            <a:chExt cx="353961" cy="353961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E12392D-D88B-C2D9-865D-4C7EC3DBF8D7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CA9DC3D-2E32-EE55-8864-8253A0C1BC38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4F0F60B-2268-42C8-1D51-E74B990F68EF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858B38F-816F-8E66-770A-6DDA00C09C03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C274867-BD19-053F-B0BA-CFA5F52AEF2B}"/>
              </a:ext>
            </a:extLst>
          </p:cNvPr>
          <p:cNvCxnSpPr>
            <a:cxnSpLocks/>
          </p:cNvCxnSpPr>
          <p:nvPr/>
        </p:nvCxnSpPr>
        <p:spPr>
          <a:xfrm>
            <a:off x="1024391" y="1200972"/>
            <a:ext cx="0" cy="3053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4E2CF43-F42C-3D60-4F5B-8A814C7E5E89}"/>
              </a:ext>
            </a:extLst>
          </p:cNvPr>
          <p:cNvGrpSpPr/>
          <p:nvPr/>
        </p:nvGrpSpPr>
        <p:grpSpPr>
          <a:xfrm>
            <a:off x="10848133" y="847010"/>
            <a:ext cx="353961" cy="353961"/>
            <a:chOff x="1720645" y="5653549"/>
            <a:chExt cx="353961" cy="353961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374C4A3-D1D0-9C58-50BB-4E835743D73C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06CC6CA-7334-7ED1-E81E-9200A362A30B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7ABA51F-4B49-415B-A2EA-1D03DCB1101A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8606CA5-C699-F67B-CC3F-7B115733C28F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3F70AEC-7980-5866-6DF3-2A4FFF236921}"/>
              </a:ext>
            </a:extLst>
          </p:cNvPr>
          <p:cNvCxnSpPr>
            <a:cxnSpLocks/>
          </p:cNvCxnSpPr>
          <p:nvPr/>
        </p:nvCxnSpPr>
        <p:spPr>
          <a:xfrm>
            <a:off x="11025113" y="1200972"/>
            <a:ext cx="0" cy="3053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2F330DE3-3C76-F137-0A9E-B4E765555151}"/>
              </a:ext>
            </a:extLst>
          </p:cNvPr>
          <p:cNvSpPr txBox="1"/>
          <p:nvPr/>
        </p:nvSpPr>
        <p:spPr>
          <a:xfrm>
            <a:off x="2063463" y="208218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0D16ED5-F1BF-99CA-AA36-70A33C4C1376}"/>
              </a:ext>
            </a:extLst>
          </p:cNvPr>
          <p:cNvSpPr txBox="1"/>
          <p:nvPr/>
        </p:nvSpPr>
        <p:spPr>
          <a:xfrm>
            <a:off x="9598687" y="2081307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</a:p>
        </p:txBody>
      </p:sp>
      <p:pic>
        <p:nvPicPr>
          <p:cNvPr id="173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4AA366E5-D612-B66C-04EC-78E195814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08" y="5455452"/>
            <a:ext cx="354439" cy="2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D3FA4865-13CF-379F-4D2B-51E5B53BD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564" y="4708671"/>
            <a:ext cx="354439" cy="2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0" descr="C:\Users\ecoffey\AppData\Local\Temp\Rar$DRa0.324\30072_Device_server_unknown_64.png">
            <a:extLst>
              <a:ext uri="{FF2B5EF4-FFF2-40B4-BE49-F238E27FC236}">
                <a16:creationId xmlns:a16="http://schemas.microsoft.com/office/drawing/2014/main" id="{8E29CA9E-D8DA-2886-F101-BBE095624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415" y="5404908"/>
            <a:ext cx="321843" cy="32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D2EBF48-3180-26CF-6B8E-00688D96BE5C}"/>
              </a:ext>
            </a:extLst>
          </p:cNvPr>
          <p:cNvCxnSpPr>
            <a:cxnSpLocks/>
          </p:cNvCxnSpPr>
          <p:nvPr/>
        </p:nvCxnSpPr>
        <p:spPr>
          <a:xfrm>
            <a:off x="3442336" y="4977709"/>
            <a:ext cx="0" cy="610228"/>
          </a:xfrm>
          <a:prstGeom prst="line">
            <a:avLst/>
          </a:prstGeom>
          <a:ln w="1905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60DB4A3-BD45-184F-7CD2-DF4B322A9778}"/>
              </a:ext>
            </a:extLst>
          </p:cNvPr>
          <p:cNvCxnSpPr>
            <a:cxnSpLocks/>
            <a:stCxn id="147" idx="0"/>
          </p:cNvCxnSpPr>
          <p:nvPr/>
        </p:nvCxnSpPr>
        <p:spPr>
          <a:xfrm flipH="1">
            <a:off x="1875527" y="4957729"/>
            <a:ext cx="2" cy="6202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D8727F84-C429-3C1D-AB1C-A653D5B8ACD7}"/>
              </a:ext>
            </a:extLst>
          </p:cNvPr>
          <p:cNvSpPr txBox="1"/>
          <p:nvPr/>
        </p:nvSpPr>
        <p:spPr>
          <a:xfrm>
            <a:off x="4978988" y="5533660"/>
            <a:ext cx="55496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WR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CF1AF7A-C640-A892-4214-257AA18760DD}"/>
              </a:ext>
            </a:extLst>
          </p:cNvPr>
          <p:cNvCxnSpPr>
            <a:cxnSpLocks/>
          </p:cNvCxnSpPr>
          <p:nvPr/>
        </p:nvCxnSpPr>
        <p:spPr>
          <a:xfrm>
            <a:off x="5022270" y="5404908"/>
            <a:ext cx="45644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502A17D-C0EF-F014-C7C0-2814EB6EAFE6}"/>
              </a:ext>
            </a:extLst>
          </p:cNvPr>
          <p:cNvCxnSpPr>
            <a:cxnSpLocks/>
          </p:cNvCxnSpPr>
          <p:nvPr/>
        </p:nvCxnSpPr>
        <p:spPr>
          <a:xfrm>
            <a:off x="5215467" y="4341388"/>
            <a:ext cx="0" cy="1063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C5050D8-30B7-F944-5A44-6C58ECAE217D}"/>
              </a:ext>
            </a:extLst>
          </p:cNvPr>
          <p:cNvCxnSpPr>
            <a:cxnSpLocks/>
          </p:cNvCxnSpPr>
          <p:nvPr/>
        </p:nvCxnSpPr>
        <p:spPr>
          <a:xfrm>
            <a:off x="6824134" y="4366111"/>
            <a:ext cx="0" cy="1063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DFAB874-DB6F-6FF2-1145-FF20C5A30C5E}"/>
              </a:ext>
            </a:extLst>
          </p:cNvPr>
          <p:cNvCxnSpPr>
            <a:cxnSpLocks/>
          </p:cNvCxnSpPr>
          <p:nvPr/>
        </p:nvCxnSpPr>
        <p:spPr>
          <a:xfrm>
            <a:off x="6597071" y="5404908"/>
            <a:ext cx="45644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A3D63-BEC0-F251-C078-331731AE3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D8E80D-D475-B761-CBE0-796EACBBADE9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Inside Switch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C8880-ECBA-0A9C-02AC-881CED232BC5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HW: Approx. $2000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CA7A05-8A39-254D-E503-757E1D480360}"/>
              </a:ext>
            </a:extLst>
          </p:cNvPr>
          <p:cNvSpPr txBox="1"/>
          <p:nvPr/>
        </p:nvSpPr>
        <p:spPr>
          <a:xfrm>
            <a:off x="5087325" y="1305871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C9200CX-8P-2X2G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8F4DA-7CDA-FFDA-5A94-86DD5A568300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HW &amp; SW Devices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35C9C-A2D9-A33C-12B2-0E5A318CDF0F}"/>
              </a:ext>
            </a:extLst>
          </p:cNvPr>
          <p:cNvSpPr txBox="1"/>
          <p:nvPr/>
        </p:nvSpPr>
        <p:spPr>
          <a:xfrm>
            <a:off x="4894017" y="3509080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shown in diagrams: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22B8C-6AD7-B06B-EE2F-6B4D78A74631}"/>
              </a:ext>
            </a:extLst>
          </p:cNvPr>
          <p:cNvSpPr txBox="1"/>
          <p:nvPr/>
        </p:nvSpPr>
        <p:spPr>
          <a:xfrm>
            <a:off x="4461831" y="4974563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Full IOS-XE w/OSPF and VRF Lite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8FCD4-6287-3E74-E6C3-31D2CC799E7A}"/>
              </a:ext>
            </a:extLst>
          </p:cNvPr>
          <p:cNvSpPr txBox="1"/>
          <p:nvPr/>
        </p:nvSpPr>
        <p:spPr>
          <a:xfrm>
            <a:off x="0" y="6034175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SW: IOS-XE Included</a:t>
            </a:r>
          </a:p>
        </p:txBody>
      </p:sp>
      <p:pic>
        <p:nvPicPr>
          <p:cNvPr id="13" name="Picture 12" descr="A diagram of a network connection&#10;&#10;AI-generated content may be incorrect.">
            <a:extLst>
              <a:ext uri="{FF2B5EF4-FFF2-40B4-BE49-F238E27FC236}">
                <a16:creationId xmlns:a16="http://schemas.microsoft.com/office/drawing/2014/main" id="{9CD01B64-F5A9-A968-ECEE-6D6C4A3D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6" y="1924990"/>
            <a:ext cx="7772400" cy="1550019"/>
          </a:xfrm>
          <a:prstGeom prst="rect">
            <a:avLst/>
          </a:prstGeom>
        </p:spPr>
      </p:pic>
      <p:pic>
        <p:nvPicPr>
          <p:cNvPr id="6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907E154B-E70C-280E-9DEC-49A0F05C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854" y="416112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57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D82AE9-6553-6A1E-D6A5-12E6525F24C1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Orchestrator VM on 1U server w/ Windows Server 2025 Host running Hyper-V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ED7FD-BF0E-A4D8-B017-A22DFF9794F1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HW: SYS-120U-TNR Approx. $6500</a:t>
            </a:r>
          </a:p>
        </p:txBody>
      </p:sp>
      <p:pic>
        <p:nvPicPr>
          <p:cNvPr id="9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81A5FD45-17F5-EBCC-F332-0997BDEE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19" y="3041595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1E01E-1C5A-84CE-92C5-709EFD2E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595" y="1579211"/>
            <a:ext cx="8738062" cy="26662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F1CA06-746B-3A75-968F-24210A44C461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HW &amp; SW Devices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389E6-D3EE-9A32-2003-FC3F4EEA16EC}"/>
              </a:ext>
            </a:extLst>
          </p:cNvPr>
          <p:cNvSpPr txBox="1"/>
          <p:nvPr/>
        </p:nvSpPr>
        <p:spPr>
          <a:xfrm>
            <a:off x="0" y="606373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SW: Windows Server 2025 for Hyper-V (No cost)</a:t>
            </a:r>
          </a:p>
        </p:txBody>
      </p:sp>
    </p:spTree>
    <p:extLst>
      <p:ext uri="{BB962C8B-B14F-4D97-AF65-F5344CB8AC3E}">
        <p14:creationId xmlns:p14="http://schemas.microsoft.com/office/powerpoint/2010/main" val="340784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110B4-474E-9D8C-D0BC-1B42EEC7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C4E64-D125-2B2B-DD83-038D79171D1A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Edge Connect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C3A42-1CB0-A6AB-F17F-29CE422BC0FE}"/>
              </a:ext>
            </a:extLst>
          </p:cNvPr>
          <p:cNvSpPr txBox="1"/>
          <p:nvPr/>
        </p:nvSpPr>
        <p:spPr>
          <a:xfrm>
            <a:off x="0" y="595066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Approx. $ 3000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D7905-666C-21B2-27B4-7F568B75E471}"/>
              </a:ext>
            </a:extLst>
          </p:cNvPr>
          <p:cNvSpPr txBox="1"/>
          <p:nvPr/>
        </p:nvSpPr>
        <p:spPr>
          <a:xfrm>
            <a:off x="5560533" y="1119619"/>
            <a:ext cx="107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EC‑10106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4CA78C-F5FB-4635-B693-D25CFC4FC515}"/>
              </a:ext>
            </a:extLst>
          </p:cNvPr>
          <p:cNvSpPr txBox="1"/>
          <p:nvPr/>
        </p:nvSpPr>
        <p:spPr>
          <a:xfrm>
            <a:off x="4894017" y="3509080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shown in diagrams: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F6386F-E1B2-D577-1F01-0E6F5FB47D21}"/>
              </a:ext>
            </a:extLst>
          </p:cNvPr>
          <p:cNvGrpSpPr/>
          <p:nvPr/>
        </p:nvGrpSpPr>
        <p:grpSpPr>
          <a:xfrm>
            <a:off x="4573610" y="4125742"/>
            <a:ext cx="2918167" cy="894710"/>
            <a:chOff x="4502823" y="4161388"/>
            <a:chExt cx="2918167" cy="894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0F121C5-8C36-6737-AB79-B74DFB7452B1}"/>
                </a:ext>
              </a:extLst>
            </p:cNvPr>
            <p:cNvGrpSpPr/>
            <p:nvPr/>
          </p:nvGrpSpPr>
          <p:grpSpPr>
            <a:xfrm>
              <a:off x="5674817" y="4161389"/>
              <a:ext cx="574179" cy="894709"/>
              <a:chOff x="4770999" y="4010094"/>
              <a:chExt cx="574179" cy="894709"/>
            </a:xfrm>
          </p:grpSpPr>
          <p:pic>
            <p:nvPicPr>
              <p:cNvPr id="17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F14156CD-2538-D896-0E10-05FE7FDE3A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Donut 17">
                <a:extLst>
                  <a:ext uri="{FF2B5EF4-FFF2-40B4-BE49-F238E27FC236}">
                    <a16:creationId xmlns:a16="http://schemas.microsoft.com/office/drawing/2014/main" id="{9F9D460F-4F5A-17BA-538A-A129E943DDF0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38C5C09-9E99-377C-380A-EB2C3496FA86}"/>
                </a:ext>
              </a:extLst>
            </p:cNvPr>
            <p:cNvGrpSpPr/>
            <p:nvPr/>
          </p:nvGrpSpPr>
          <p:grpSpPr>
            <a:xfrm>
              <a:off x="4502823" y="4161388"/>
              <a:ext cx="574179" cy="894708"/>
              <a:chOff x="2921918" y="3921357"/>
              <a:chExt cx="574179" cy="894708"/>
            </a:xfrm>
          </p:grpSpPr>
          <p:pic>
            <p:nvPicPr>
              <p:cNvPr id="2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81604C1D-23E4-BB56-293A-8E7F461E0A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Donut 20">
                <a:extLst>
                  <a:ext uri="{FF2B5EF4-FFF2-40B4-BE49-F238E27FC236}">
                    <a16:creationId xmlns:a16="http://schemas.microsoft.com/office/drawing/2014/main" id="{85EE9992-8013-30A8-352D-23F5FBC01A0F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8854969-9533-52CF-8E64-890AC7C74AD0}"/>
                </a:ext>
              </a:extLst>
            </p:cNvPr>
            <p:cNvGrpSpPr/>
            <p:nvPr/>
          </p:nvGrpSpPr>
          <p:grpSpPr>
            <a:xfrm>
              <a:off x="6846811" y="4161388"/>
              <a:ext cx="574179" cy="894710"/>
              <a:chOff x="7296759" y="4010093"/>
              <a:chExt cx="574179" cy="894710"/>
            </a:xfrm>
          </p:grpSpPr>
          <p:pic>
            <p:nvPicPr>
              <p:cNvPr id="24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73D656AA-F0EF-DADF-A95E-32215C10AA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Donut 24">
                <a:extLst>
                  <a:ext uri="{FF2B5EF4-FFF2-40B4-BE49-F238E27FC236}">
                    <a16:creationId xmlns:a16="http://schemas.microsoft.com/office/drawing/2014/main" id="{C38C33D4-5EA4-5A21-A52F-76EA5EC28290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EC8FC6-EC04-E2F9-5B1F-BFDBAA5DA19A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Site Sets -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Cryptographic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Key Isolation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598C04-485D-7B22-14CB-D1EF847D2185}"/>
              </a:ext>
            </a:extLst>
          </p:cNvPr>
          <p:cNvSpPr txBox="1"/>
          <p:nvPr/>
        </p:nvSpPr>
        <p:spPr>
          <a:xfrm>
            <a:off x="0" y="639319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Approx. $ 686/yr per device (20Mbps)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7AF71-1826-AF0F-D5B1-5B2A33EE1E3D}"/>
              </a:ext>
            </a:extLst>
          </p:cNvPr>
          <p:cNvSpPr txBox="1"/>
          <p:nvPr/>
        </p:nvSpPr>
        <p:spPr>
          <a:xfrm>
            <a:off x="0" y="526778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Edge Node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(HW&amp;SW) Approx. $ 3700</a:t>
            </a:r>
          </a:p>
        </p:txBody>
      </p:sp>
      <p:pic>
        <p:nvPicPr>
          <p:cNvPr id="34" name="Picture 3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396FF0D2-83C9-3EC3-170C-A5F624067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570638"/>
            <a:ext cx="7772400" cy="19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0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F003E-DAE0-E313-94C1-75E86AA91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2DE2D5-96CD-4FDE-C902-4DDF70F01877}"/>
              </a:ext>
            </a:extLst>
          </p:cNvPr>
          <p:cNvSpPr txBox="1"/>
          <p:nvPr/>
        </p:nvSpPr>
        <p:spPr>
          <a:xfrm>
            <a:off x="4138717" y="1074509"/>
            <a:ext cx="438395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Notes: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Circuit or 2 Circuits: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L2 VPN Circuit IOC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Circuits (1 per IEC at FOC)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Redundant Inner EdgeConnect (IEC) Node: </a:t>
            </a:r>
          </a:p>
          <a:p>
            <a:pPr lvl="1"/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– IOC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 – Lab and FOC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HAIPE Cover</a:t>
            </a:r>
          </a:p>
          <a:p>
            <a:pPr lvl="1"/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Outer OEC – same model as IEC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No OEC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Hub Site - Inner-SW</a:t>
            </a:r>
          </a:p>
          <a:p>
            <a:pPr lvl="1"/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C9200CX-8P-2X2G</a:t>
            </a:r>
          </a:p>
          <a:p>
            <a:pPr lvl="1"/>
            <a:endParaRPr lang="en-US" sz="12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Hub Orchestrator VM Server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	SYS-120U-TNR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Dedicated 1U Supermicro w /Server 2025 Hyper-V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	~25 EC gateways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	8 CPU / 24 G / 512 GB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	1 U Windows 2025 – w Hyper-V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6.   SYS-120U-TNR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Dedicated 1U Supermicro w /Server 2025 Hyper-V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~25 EC gateways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8 CPU / 24 G / 512 GB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U Windows 2025 – w Hyper-V</a:t>
            </a: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5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ED0158E4-04D6-1956-DFAF-C252D4E4DAF7}"/>
              </a:ext>
            </a:extLst>
          </p:cNvPr>
          <p:cNvSpPr/>
          <p:nvPr/>
        </p:nvSpPr>
        <p:spPr>
          <a:xfrm>
            <a:off x="2142532" y="358981"/>
            <a:ext cx="7840800" cy="2317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226A185-2145-B2AB-498C-8CDC0EB5B628}"/>
              </a:ext>
            </a:extLst>
          </p:cNvPr>
          <p:cNvSpPr/>
          <p:nvPr/>
        </p:nvSpPr>
        <p:spPr>
          <a:xfrm>
            <a:off x="2142532" y="2765756"/>
            <a:ext cx="7808932" cy="2720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5DD12D-CC71-C58C-B234-847D12742B5F}"/>
              </a:ext>
            </a:extLst>
          </p:cNvPr>
          <p:cNvGrpSpPr/>
          <p:nvPr/>
        </p:nvGrpSpPr>
        <p:grpSpPr>
          <a:xfrm rot="16200000">
            <a:off x="3609844" y="3748723"/>
            <a:ext cx="150786" cy="259976"/>
            <a:chOff x="2223247" y="3429000"/>
            <a:chExt cx="150786" cy="25997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E183D603-D7A8-AA4D-4490-E07BD68C048D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5F555F4D-B101-6C18-1FBD-2B7012A6C91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78316D3-36AF-EE81-545A-D690F9D0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53" y="3711511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65F0429-95EB-F055-BCFA-2A4141CDC459}"/>
              </a:ext>
            </a:extLst>
          </p:cNvPr>
          <p:cNvSpPr/>
          <p:nvPr/>
        </p:nvSpPr>
        <p:spPr>
          <a:xfrm>
            <a:off x="5109149" y="3803317"/>
            <a:ext cx="1994382" cy="113155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2E991-C37B-BD84-3759-AC6BDECF82C0}"/>
              </a:ext>
            </a:extLst>
          </p:cNvPr>
          <p:cNvSpPr txBox="1"/>
          <p:nvPr/>
        </p:nvSpPr>
        <p:spPr>
          <a:xfrm>
            <a:off x="4295921" y="3439574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L</a:t>
            </a:r>
          </a:p>
        </p:txBody>
      </p:sp>
      <p:pic>
        <p:nvPicPr>
          <p:cNvPr id="1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D92E81C-25F7-37F0-A356-A8D35213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72" y="3711511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2951A-17CD-789A-D47F-3D29F654E635}"/>
              </a:ext>
            </a:extLst>
          </p:cNvPr>
          <p:cNvSpPr txBox="1"/>
          <p:nvPr/>
        </p:nvSpPr>
        <p:spPr>
          <a:xfrm>
            <a:off x="7161872" y="3439440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D122E3-712C-5811-F391-FE0E02511F60}"/>
              </a:ext>
            </a:extLst>
          </p:cNvPr>
          <p:cNvCxnSpPr>
            <a:cxnSpLocks/>
          </p:cNvCxnSpPr>
          <p:nvPr/>
        </p:nvCxnSpPr>
        <p:spPr>
          <a:xfrm>
            <a:off x="3840793" y="4365316"/>
            <a:ext cx="4306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F05089-23A1-0024-FCE4-02BD4A2F7CED}"/>
              </a:ext>
            </a:extLst>
          </p:cNvPr>
          <p:cNvCxnSpPr>
            <a:stCxn id="7" idx="2"/>
          </p:cNvCxnSpPr>
          <p:nvPr/>
        </p:nvCxnSpPr>
        <p:spPr>
          <a:xfrm flipH="1">
            <a:off x="4619435" y="4045276"/>
            <a:ext cx="1" cy="32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1A5864-2C34-58D3-53BF-1192425F17E5}"/>
              </a:ext>
            </a:extLst>
          </p:cNvPr>
          <p:cNvCxnSpPr>
            <a:stCxn id="11" idx="2"/>
          </p:cNvCxnSpPr>
          <p:nvPr/>
        </p:nvCxnSpPr>
        <p:spPr>
          <a:xfrm flipH="1">
            <a:off x="7541754" y="4045276"/>
            <a:ext cx="1" cy="32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D0C624B8-8BDD-DFB7-D533-F6E70B20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1" y="6425359"/>
            <a:ext cx="287810" cy="2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F5DDA5-A254-D5E7-DB41-45D76D49C146}"/>
              </a:ext>
            </a:extLst>
          </p:cNvPr>
          <p:cNvSpPr txBox="1"/>
          <p:nvPr/>
        </p:nvSpPr>
        <p:spPr>
          <a:xfrm>
            <a:off x="662017" y="6436170"/>
            <a:ext cx="2214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Edge Router – New or Existing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75A7C5-31DE-A1BB-A6BC-34429E73FF73}"/>
              </a:ext>
            </a:extLst>
          </p:cNvPr>
          <p:cNvSpPr txBox="1"/>
          <p:nvPr/>
        </p:nvSpPr>
        <p:spPr>
          <a:xfrm>
            <a:off x="662017" y="5368668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HAIPE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E9443F-AF77-4798-92A3-D67A1EA56760}"/>
              </a:ext>
            </a:extLst>
          </p:cNvPr>
          <p:cNvGrpSpPr/>
          <p:nvPr/>
        </p:nvGrpSpPr>
        <p:grpSpPr>
          <a:xfrm rot="5400000">
            <a:off x="8370929" y="3748723"/>
            <a:ext cx="150786" cy="259976"/>
            <a:chOff x="2223247" y="3429000"/>
            <a:chExt cx="150786" cy="259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0829299E-83FC-9CDD-497F-A6B2D5AD9165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ED6976BC-B4F7-9845-7779-DE25BA45B4FC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171B0C-D7A6-52A8-6233-3BCF63F2E2E6}"/>
              </a:ext>
            </a:extLst>
          </p:cNvPr>
          <p:cNvGrpSpPr/>
          <p:nvPr/>
        </p:nvGrpSpPr>
        <p:grpSpPr>
          <a:xfrm>
            <a:off x="2285423" y="1294692"/>
            <a:ext cx="574179" cy="921603"/>
            <a:chOff x="1979713" y="5407521"/>
            <a:chExt cx="574179" cy="921603"/>
          </a:xfrm>
        </p:grpSpPr>
        <p:pic>
          <p:nvPicPr>
            <p:cNvPr id="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24B4E76D-97D2-8967-C829-142A48D42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Donut 34">
              <a:extLst>
                <a:ext uri="{FF2B5EF4-FFF2-40B4-BE49-F238E27FC236}">
                  <a16:creationId xmlns:a16="http://schemas.microsoft.com/office/drawing/2014/main" id="{ECF59147-7A94-B89C-615F-4BC3D06897C7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EB0F28-E29D-434B-326C-D19F1ADB633A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3815225" y="3878394"/>
            <a:ext cx="63732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4E9399-6885-A8C5-A095-C5E3A2D6FB05}"/>
              </a:ext>
            </a:extLst>
          </p:cNvPr>
          <p:cNvCxnSpPr>
            <a:stCxn id="33" idx="0"/>
            <a:endCxn id="11" idx="3"/>
          </p:cNvCxnSpPr>
          <p:nvPr/>
        </p:nvCxnSpPr>
        <p:spPr>
          <a:xfrm flipH="1" flipV="1">
            <a:off x="7708637" y="3878394"/>
            <a:ext cx="60769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6B7682-90F8-7322-79CD-162467D6277C}"/>
              </a:ext>
            </a:extLst>
          </p:cNvPr>
          <p:cNvGrpSpPr/>
          <p:nvPr/>
        </p:nvGrpSpPr>
        <p:grpSpPr>
          <a:xfrm>
            <a:off x="422181" y="5355819"/>
            <a:ext cx="150786" cy="259976"/>
            <a:chOff x="2223247" y="3429000"/>
            <a:chExt cx="150786" cy="259976"/>
          </a:xfrm>
        </p:grpSpPr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D392C5A0-C323-F90A-16F0-3893A547FC3D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091D1ECC-727E-927A-3F11-526316A7CCAC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A1DAAC-A74D-BC02-E41B-AA39BAD9EAB8}"/>
              </a:ext>
            </a:extLst>
          </p:cNvPr>
          <p:cNvGrpSpPr/>
          <p:nvPr/>
        </p:nvGrpSpPr>
        <p:grpSpPr>
          <a:xfrm>
            <a:off x="383165" y="5709436"/>
            <a:ext cx="228817" cy="367270"/>
            <a:chOff x="1979713" y="5407521"/>
            <a:chExt cx="574179" cy="921603"/>
          </a:xfrm>
        </p:grpSpPr>
        <p:pic>
          <p:nvPicPr>
            <p:cNvPr id="4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A7552A7C-FC62-19BB-C1F2-950F8E86E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Donut 47">
              <a:extLst>
                <a:ext uri="{FF2B5EF4-FFF2-40B4-BE49-F238E27FC236}">
                  <a16:creationId xmlns:a16="http://schemas.microsoft.com/office/drawing/2014/main" id="{333B50CD-FA6C-869C-57B8-C5A7C0AF0722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5BEC489-0469-1751-0BCF-D980BFA38424}"/>
              </a:ext>
            </a:extLst>
          </p:cNvPr>
          <p:cNvSpPr txBox="1"/>
          <p:nvPr/>
        </p:nvSpPr>
        <p:spPr>
          <a:xfrm>
            <a:off x="662731" y="5728317"/>
            <a:ext cx="132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SDWAN Gateway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666940-AFD7-A0F1-FA73-1E167E2CFA64}"/>
              </a:ext>
            </a:extLst>
          </p:cNvPr>
          <p:cNvCxnSpPr>
            <a:stCxn id="34" idx="2"/>
          </p:cNvCxnSpPr>
          <p:nvPr/>
        </p:nvCxnSpPr>
        <p:spPr>
          <a:xfrm>
            <a:off x="2571566" y="2216295"/>
            <a:ext cx="0" cy="18621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06D9A7-99B5-2993-15A4-08C7FFE40208}"/>
              </a:ext>
            </a:extLst>
          </p:cNvPr>
          <p:cNvSpPr txBox="1"/>
          <p:nvPr/>
        </p:nvSpPr>
        <p:spPr>
          <a:xfrm>
            <a:off x="5615660" y="4082186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L2 VPN Circuit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0E5676-084A-1A2F-2464-EF79D0C71BEC}"/>
              </a:ext>
            </a:extLst>
          </p:cNvPr>
          <p:cNvSpPr txBox="1"/>
          <p:nvPr/>
        </p:nvSpPr>
        <p:spPr>
          <a:xfrm>
            <a:off x="5533906" y="4417712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 L3 VPN Circuit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B4B84A-E02A-B7CA-CD04-02433151E72C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2571566" y="3878711"/>
            <a:ext cx="9836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865D1D-1967-2414-2EC8-A0B75597096A}"/>
              </a:ext>
            </a:extLst>
          </p:cNvPr>
          <p:cNvGrpSpPr/>
          <p:nvPr/>
        </p:nvGrpSpPr>
        <p:grpSpPr>
          <a:xfrm rot="16200000">
            <a:off x="3604315" y="3227441"/>
            <a:ext cx="150786" cy="259976"/>
            <a:chOff x="2223247" y="3429000"/>
            <a:chExt cx="150786" cy="259976"/>
          </a:xfrm>
        </p:grpSpPr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B6ADA8CE-EFE9-2A36-EB92-9EF00BDB3A9F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E2F84900-3EA6-C747-6852-BDC6D1DD421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608BDF2-0B7E-8BBE-CDA2-612DB089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24" y="3190229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loud 61">
            <a:extLst>
              <a:ext uri="{FF2B5EF4-FFF2-40B4-BE49-F238E27FC236}">
                <a16:creationId xmlns:a16="http://schemas.microsoft.com/office/drawing/2014/main" id="{3E9DC316-C2D4-4100-0EB7-166C8A22FBB7}"/>
              </a:ext>
            </a:extLst>
          </p:cNvPr>
          <p:cNvSpPr/>
          <p:nvPr/>
        </p:nvSpPr>
        <p:spPr>
          <a:xfrm>
            <a:off x="5083724" y="2934084"/>
            <a:ext cx="1994382" cy="84605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4540E81-4EE5-9D0A-220B-78C7EAB8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343" y="3190229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172DF8C-43B3-E4F8-39F6-918B16EFCA6A}"/>
              </a:ext>
            </a:extLst>
          </p:cNvPr>
          <p:cNvGrpSpPr/>
          <p:nvPr/>
        </p:nvGrpSpPr>
        <p:grpSpPr>
          <a:xfrm rot="5400000">
            <a:off x="8365400" y="3227441"/>
            <a:ext cx="150786" cy="259976"/>
            <a:chOff x="2223247" y="3429000"/>
            <a:chExt cx="150786" cy="259976"/>
          </a:xfrm>
        </p:grpSpPr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58F1E0F4-7A50-E235-B093-CA57A5260F15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F743373E-3AC8-EBCF-D641-6B737D2E6EB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AF59B0-62A6-A35E-ED56-FB90EEA6A533}"/>
              </a:ext>
            </a:extLst>
          </p:cNvPr>
          <p:cNvCxnSpPr>
            <a:stCxn id="60" idx="0"/>
            <a:endCxn id="61" idx="1"/>
          </p:cNvCxnSpPr>
          <p:nvPr/>
        </p:nvCxnSpPr>
        <p:spPr>
          <a:xfrm flipV="1">
            <a:off x="3809696" y="3357112"/>
            <a:ext cx="63732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5FEBC9-171D-1E1F-B48B-4BEB02847F1C}"/>
              </a:ext>
            </a:extLst>
          </p:cNvPr>
          <p:cNvCxnSpPr>
            <a:stCxn id="71" idx="0"/>
            <a:endCxn id="64" idx="3"/>
          </p:cNvCxnSpPr>
          <p:nvPr/>
        </p:nvCxnSpPr>
        <p:spPr>
          <a:xfrm flipH="1" flipV="1">
            <a:off x="7703108" y="3357112"/>
            <a:ext cx="60769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DA3BB4-4B03-C19B-E208-E71B35ABE652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>
            <a:off x="4780789" y="3357112"/>
            <a:ext cx="258855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11" descr="C:\Users\ecoffey\AppData\Local\Temp\Rar$DRa0.572\30070_Device_satellite_default_64.png">
            <a:extLst>
              <a:ext uri="{FF2B5EF4-FFF2-40B4-BE49-F238E27FC236}">
                <a16:creationId xmlns:a16="http://schemas.microsoft.com/office/drawing/2014/main" id="{7B3905FE-53AF-DEDF-3CB9-5AB6C89B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37075" y="311327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0133885-DE99-2010-435F-22B7BB8BC964}"/>
              </a:ext>
            </a:extLst>
          </p:cNvPr>
          <p:cNvSpPr txBox="1"/>
          <p:nvPr/>
        </p:nvSpPr>
        <p:spPr>
          <a:xfrm>
            <a:off x="5586499" y="299424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Non-Terrestrial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A75DA4B-6139-5E36-3E24-4C3932720820}"/>
              </a:ext>
            </a:extLst>
          </p:cNvPr>
          <p:cNvCxnSpPr/>
          <p:nvPr/>
        </p:nvCxnSpPr>
        <p:spPr>
          <a:xfrm flipH="1">
            <a:off x="2571566" y="3357110"/>
            <a:ext cx="9781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5A3B0EF-A4E1-A1F7-29CB-EBCAEC451EB2}"/>
              </a:ext>
            </a:extLst>
          </p:cNvPr>
          <p:cNvSpPr txBox="1"/>
          <p:nvPr/>
        </p:nvSpPr>
        <p:spPr>
          <a:xfrm>
            <a:off x="2669911" y="3695595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WAN0 - Initial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A6A544-1292-485E-94ED-D40E28E1CE8C}"/>
              </a:ext>
            </a:extLst>
          </p:cNvPr>
          <p:cNvSpPr txBox="1"/>
          <p:nvPr/>
        </p:nvSpPr>
        <p:spPr>
          <a:xfrm>
            <a:off x="2673506" y="31538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WAN1 - Later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841991E-6E7F-6B6E-9169-1DA9416BA9C0}"/>
              </a:ext>
            </a:extLst>
          </p:cNvPr>
          <p:cNvGrpSpPr/>
          <p:nvPr/>
        </p:nvGrpSpPr>
        <p:grpSpPr>
          <a:xfrm>
            <a:off x="9248365" y="1294692"/>
            <a:ext cx="574179" cy="921603"/>
            <a:chOff x="1979713" y="5407521"/>
            <a:chExt cx="574179" cy="921603"/>
          </a:xfrm>
        </p:grpSpPr>
        <p:pic>
          <p:nvPicPr>
            <p:cNvPr id="8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A85B8EA9-0DAB-0958-41BC-149B1CBDA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Donut 88">
              <a:extLst>
                <a:ext uri="{FF2B5EF4-FFF2-40B4-BE49-F238E27FC236}">
                  <a16:creationId xmlns:a16="http://schemas.microsoft.com/office/drawing/2014/main" id="{F1078E50-87ED-7B0F-CF0C-43A1A2E18F36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DAF031-28D9-AFE1-1EF0-1403E4F4518C}"/>
              </a:ext>
            </a:extLst>
          </p:cNvPr>
          <p:cNvCxnSpPr>
            <a:stCxn id="88" idx="2"/>
          </p:cNvCxnSpPr>
          <p:nvPr/>
        </p:nvCxnSpPr>
        <p:spPr>
          <a:xfrm>
            <a:off x="9534508" y="2216295"/>
            <a:ext cx="0" cy="18621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E2E72A-6752-D34C-45C0-89589A22AD1F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8570781" y="3357110"/>
            <a:ext cx="963727" cy="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60252C1-1089-9D8C-2589-BB1CF4CD0F9A}"/>
              </a:ext>
            </a:extLst>
          </p:cNvPr>
          <p:cNvCxnSpPr>
            <a:stCxn id="32" idx="0"/>
          </p:cNvCxnSpPr>
          <p:nvPr/>
        </p:nvCxnSpPr>
        <p:spPr>
          <a:xfrm flipV="1">
            <a:off x="8576310" y="3878394"/>
            <a:ext cx="95819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110FFEB-F5B1-FD67-010E-5A38B60E40B2}"/>
              </a:ext>
            </a:extLst>
          </p:cNvPr>
          <p:cNvSpPr txBox="1"/>
          <p:nvPr/>
        </p:nvSpPr>
        <p:spPr>
          <a:xfrm>
            <a:off x="8660815" y="3695595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WAN0 - Initial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80E03A-304B-528C-24CC-A165FAB35C7F}"/>
              </a:ext>
            </a:extLst>
          </p:cNvPr>
          <p:cNvSpPr txBox="1"/>
          <p:nvPr/>
        </p:nvSpPr>
        <p:spPr>
          <a:xfrm>
            <a:off x="8664410" y="31538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WAN1 - Later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62B4FAE-4BCC-E423-F268-54B13B32214B}"/>
              </a:ext>
            </a:extLst>
          </p:cNvPr>
          <p:cNvGrpSpPr/>
          <p:nvPr/>
        </p:nvGrpSpPr>
        <p:grpSpPr>
          <a:xfrm>
            <a:off x="10978984" y="1261509"/>
            <a:ext cx="353961" cy="353961"/>
            <a:chOff x="1720645" y="5653549"/>
            <a:chExt cx="353961" cy="35396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ECACB47-2CDC-C08E-A86D-D540EFC7EF0D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FC9400B-7D91-6727-FFCE-083289E2008C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7003BB-74DF-D679-81C1-7901F9EF31D2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75202FD-B3E8-D673-E380-80E1BADAE6AB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A93508F-0286-F3AF-1B47-8B38AD0BC6CC}"/>
              </a:ext>
            </a:extLst>
          </p:cNvPr>
          <p:cNvSpPr txBox="1"/>
          <p:nvPr/>
        </p:nvSpPr>
        <p:spPr>
          <a:xfrm>
            <a:off x="3968377" y="5178030"/>
            <a:ext cx="485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UNDERLAY</a:t>
            </a:r>
            <a:r>
              <a:rPr lang="en-US" sz="1400" dirty="0"/>
              <a:t> - Manually Configured – Very Infrequent Changes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F39B88-438B-8ACE-ACBE-23496D63A7D9}"/>
              </a:ext>
            </a:extLst>
          </p:cNvPr>
          <p:cNvSpPr txBox="1"/>
          <p:nvPr/>
        </p:nvSpPr>
        <p:spPr>
          <a:xfrm>
            <a:off x="3679708" y="347775"/>
            <a:ext cx="513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OVERLAY</a:t>
            </a:r>
            <a:r>
              <a:rPr lang="en-US" sz="1400" dirty="0"/>
              <a:t> - Dynamically Orchestrated – Changes with conditions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4C9091C-11A9-5B9E-BE93-BB9A862249A8}"/>
              </a:ext>
            </a:extLst>
          </p:cNvPr>
          <p:cNvGrpSpPr/>
          <p:nvPr/>
        </p:nvGrpSpPr>
        <p:grpSpPr>
          <a:xfrm>
            <a:off x="2695613" y="1270892"/>
            <a:ext cx="6716741" cy="337872"/>
            <a:chOff x="2390967" y="5612214"/>
            <a:chExt cx="6716741" cy="337872"/>
          </a:xfrm>
        </p:grpSpPr>
        <p:sp>
          <p:nvSpPr>
            <p:cNvPr id="109" name="Donut 108">
              <a:extLst>
                <a:ext uri="{FF2B5EF4-FFF2-40B4-BE49-F238E27FC236}">
                  <a16:creationId xmlns:a16="http://schemas.microsoft.com/office/drawing/2014/main" id="{E1F256B8-4776-F7BF-6237-ADC712E3E656}"/>
                </a:ext>
              </a:extLst>
            </p:cNvPr>
            <p:cNvSpPr/>
            <p:nvPr/>
          </p:nvSpPr>
          <p:spPr>
            <a:xfrm>
              <a:off x="2390967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Donut 109">
              <a:extLst>
                <a:ext uri="{FF2B5EF4-FFF2-40B4-BE49-F238E27FC236}">
                  <a16:creationId xmlns:a16="http://schemas.microsoft.com/office/drawing/2014/main" id="{C4EF52A9-6F24-0E21-2ECF-DA4D6CC9237E}"/>
                </a:ext>
              </a:extLst>
            </p:cNvPr>
            <p:cNvSpPr/>
            <p:nvPr/>
          </p:nvSpPr>
          <p:spPr>
            <a:xfrm>
              <a:off x="8946722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A6A6652-E6E3-7C96-CED6-573DC32AA03D}"/>
                </a:ext>
              </a:extLst>
            </p:cNvPr>
            <p:cNvCxnSpPr>
              <a:stCxn id="109" idx="0"/>
            </p:cNvCxnSpPr>
            <p:nvPr/>
          </p:nvCxnSpPr>
          <p:spPr>
            <a:xfrm>
              <a:off x="2471460" y="5612214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B19725-677E-37F9-7175-BB95589BE3BF}"/>
                </a:ext>
              </a:extLst>
            </p:cNvPr>
            <p:cNvCxnSpPr/>
            <p:nvPr/>
          </p:nvCxnSpPr>
          <p:spPr>
            <a:xfrm>
              <a:off x="2471460" y="5950086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B253C8A-863E-F125-9EB6-79C13C13FB0C}"/>
                </a:ext>
              </a:extLst>
            </p:cNvPr>
            <p:cNvSpPr/>
            <p:nvPr/>
          </p:nvSpPr>
          <p:spPr>
            <a:xfrm>
              <a:off x="2551953" y="5630504"/>
              <a:ext cx="6394769" cy="298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924A55E-A24E-8CC6-2A98-53C4E6693400}"/>
              </a:ext>
            </a:extLst>
          </p:cNvPr>
          <p:cNvSpPr txBox="1"/>
          <p:nvPr/>
        </p:nvSpPr>
        <p:spPr>
          <a:xfrm>
            <a:off x="4699232" y="1018110"/>
            <a:ext cx="2703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Dynamic Automatic IPSec VPN Tunnel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1205F6-DE51-361B-FCF8-06EAF6C2AB9D}"/>
              </a:ext>
            </a:extLst>
          </p:cNvPr>
          <p:cNvSpPr/>
          <p:nvPr/>
        </p:nvSpPr>
        <p:spPr>
          <a:xfrm>
            <a:off x="792919" y="1699118"/>
            <a:ext cx="1611758" cy="8581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4407E9-5307-059B-5E6B-F595CAF59F72}"/>
              </a:ext>
            </a:extLst>
          </p:cNvPr>
          <p:cNvGrpSpPr/>
          <p:nvPr/>
        </p:nvGrpSpPr>
        <p:grpSpPr>
          <a:xfrm>
            <a:off x="792919" y="1267606"/>
            <a:ext cx="353961" cy="353961"/>
            <a:chOff x="1720645" y="5653549"/>
            <a:chExt cx="353961" cy="3539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CF34B-4828-4985-1315-02D35A698B26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EEF02D-B555-1AEF-32F1-26D8B022E729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06C4F2-A855-C08C-B839-F94C8ABA61C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1EBBF3-37B1-83E6-79A1-4DCF2ADCF32F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98CA1E1-5679-6FEA-5500-D58ADA15E4B1}"/>
              </a:ext>
            </a:extLst>
          </p:cNvPr>
          <p:cNvSpPr/>
          <p:nvPr/>
        </p:nvSpPr>
        <p:spPr>
          <a:xfrm>
            <a:off x="9721187" y="1696417"/>
            <a:ext cx="1611758" cy="5964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41124A-9354-280B-646E-499CA05A3C1F}"/>
              </a:ext>
            </a:extLst>
          </p:cNvPr>
          <p:cNvSpPr txBox="1"/>
          <p:nvPr/>
        </p:nvSpPr>
        <p:spPr>
          <a:xfrm>
            <a:off x="926673" y="1741692"/>
            <a:ext cx="131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Site LAN</a:t>
            </a:r>
          </a:p>
          <a:p>
            <a:pPr algn="ctr"/>
            <a:r>
              <a:rPr lang="en-US" sz="1400" b="1" dirty="0"/>
              <a:t>Infrastructure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5AED08-B97A-F5BB-84C9-B7E786E283B2}"/>
              </a:ext>
            </a:extLst>
          </p:cNvPr>
          <p:cNvSpPr txBox="1"/>
          <p:nvPr/>
        </p:nvSpPr>
        <p:spPr>
          <a:xfrm>
            <a:off x="9929072" y="1741692"/>
            <a:ext cx="131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Site LAN</a:t>
            </a:r>
          </a:p>
          <a:p>
            <a:pPr algn="ctr"/>
            <a:r>
              <a:rPr lang="en-US" sz="1400" b="1" dirty="0"/>
              <a:t>Infrastructure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CE84296-164D-E29F-6CEA-69CB3592BE39}"/>
              </a:ext>
            </a:extLst>
          </p:cNvPr>
          <p:cNvCxnSpPr/>
          <p:nvPr/>
        </p:nvCxnSpPr>
        <p:spPr>
          <a:xfrm>
            <a:off x="1236847" y="1438489"/>
            <a:ext cx="9615948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CCD1BB9B-3724-98F2-F39A-706A19B17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63" y="2257753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05427933-0AE5-2CB1-7773-DED430EC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0" y="6170347"/>
            <a:ext cx="284108" cy="16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A3FA9AA5-9955-D090-15A0-F6BDFADB4028}"/>
              </a:ext>
            </a:extLst>
          </p:cNvPr>
          <p:cNvSpPr txBox="1"/>
          <p:nvPr/>
        </p:nvSpPr>
        <p:spPr>
          <a:xfrm>
            <a:off x="662731" y="6108720"/>
            <a:ext cx="1590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SDWAN Orchestrator</a:t>
            </a:r>
          </a:p>
        </p:txBody>
      </p:sp>
    </p:spTree>
    <p:extLst>
      <p:ext uri="{BB962C8B-B14F-4D97-AF65-F5344CB8AC3E}">
        <p14:creationId xmlns:p14="http://schemas.microsoft.com/office/powerpoint/2010/main" val="124153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3062C-B769-B86A-EF3D-B849D794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423BD26-4EDC-E130-D627-DFE5FCE3121A}"/>
              </a:ext>
            </a:extLst>
          </p:cNvPr>
          <p:cNvGrpSpPr/>
          <p:nvPr/>
        </p:nvGrpSpPr>
        <p:grpSpPr>
          <a:xfrm>
            <a:off x="5399618" y="2125526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41F734-402F-E4B1-0C07-5C36FA50164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BE2022-E014-1427-BE4A-766F26722A2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9ED1A1-422A-276D-CF63-6C24CB862643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4CC89-8688-BFD7-D7AE-E28A52EF4DE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85A512C-83CE-2DCC-3C9A-34251B4BD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154851-2290-F831-4F6A-0F1238095B5F}"/>
              </a:ext>
            </a:extLst>
          </p:cNvPr>
          <p:cNvGrpSpPr/>
          <p:nvPr/>
        </p:nvGrpSpPr>
        <p:grpSpPr>
          <a:xfrm>
            <a:off x="2946470" y="3654442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2DF62-66CA-CDC6-9136-0F7AB6DA46D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4A08D5-CEC2-8A31-5356-F95A32EB75E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12A6C-42D9-064B-050D-2E33FFDEF1CF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6DB4D6-3E5B-33B8-54DF-6B29015ECD0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6234146D-1F45-0FD0-C32D-0F8B90AA6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7D0E36-2060-6A9A-1604-9E130A48D940}"/>
              </a:ext>
            </a:extLst>
          </p:cNvPr>
          <p:cNvGrpSpPr/>
          <p:nvPr/>
        </p:nvGrpSpPr>
        <p:grpSpPr>
          <a:xfrm>
            <a:off x="5940262" y="4010095"/>
            <a:ext cx="574179" cy="894708"/>
            <a:chOff x="2921918" y="3921357"/>
            <a:chExt cx="574179" cy="894708"/>
          </a:xfrm>
        </p:grpSpPr>
        <p:pic>
          <p:nvPicPr>
            <p:cNvPr id="1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88CC758F-00BB-9DDA-2BC9-EFF1E9AB3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2BD641AA-644B-AA06-052A-DB06F6A41646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568343-006E-7B83-AC5B-9E1989CD5E80}"/>
              </a:ext>
            </a:extLst>
          </p:cNvPr>
          <p:cNvGrpSpPr/>
          <p:nvPr/>
        </p:nvGrpSpPr>
        <p:grpSpPr>
          <a:xfrm>
            <a:off x="4770999" y="4010094"/>
            <a:ext cx="574179" cy="894709"/>
            <a:chOff x="4770999" y="4010094"/>
            <a:chExt cx="574179" cy="894709"/>
          </a:xfrm>
        </p:grpSpPr>
        <p:pic>
          <p:nvPicPr>
            <p:cNvPr id="2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EB6719BB-7EE6-0490-1F23-628D5563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E8FE7380-0CA9-337D-FEEA-7F67E25B0B46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857FB-C0BD-836C-C50E-1983999CF3D6}"/>
              </a:ext>
            </a:extLst>
          </p:cNvPr>
          <p:cNvGrpSpPr/>
          <p:nvPr/>
        </p:nvGrpSpPr>
        <p:grpSpPr>
          <a:xfrm>
            <a:off x="1364122" y="4762262"/>
            <a:ext cx="574179" cy="894709"/>
            <a:chOff x="4770999" y="4010094"/>
            <a:chExt cx="574179" cy="894709"/>
          </a:xfrm>
        </p:grpSpPr>
        <p:pic>
          <p:nvPicPr>
            <p:cNvPr id="21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1FB7A5A2-0CE2-C217-6490-033154AC0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Donut 21">
              <a:extLst>
                <a:ext uri="{FF2B5EF4-FFF2-40B4-BE49-F238E27FC236}">
                  <a16:creationId xmlns:a16="http://schemas.microsoft.com/office/drawing/2014/main" id="{E4CFCF1E-86C7-7915-0AE7-A86D32AAC098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7CE2DB-596C-5364-E08A-03BC3F021E35}"/>
              </a:ext>
            </a:extLst>
          </p:cNvPr>
          <p:cNvGrpSpPr/>
          <p:nvPr/>
        </p:nvGrpSpPr>
        <p:grpSpPr>
          <a:xfrm>
            <a:off x="2766398" y="4800043"/>
            <a:ext cx="236965" cy="369248"/>
            <a:chOff x="4770999" y="4010094"/>
            <a:chExt cx="574179" cy="894709"/>
          </a:xfrm>
        </p:grpSpPr>
        <p:pic>
          <p:nvPicPr>
            <p:cNvPr id="24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FBB5BC3D-0D7A-961D-A6C4-8A6085842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Donut 24">
              <a:extLst>
                <a:ext uri="{FF2B5EF4-FFF2-40B4-BE49-F238E27FC236}">
                  <a16:creationId xmlns:a16="http://schemas.microsoft.com/office/drawing/2014/main" id="{4113C95D-D449-7069-6420-CD2597393403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488345-7F9D-9547-C4C9-6B5EC96BA721}"/>
              </a:ext>
            </a:extLst>
          </p:cNvPr>
          <p:cNvGrpSpPr/>
          <p:nvPr/>
        </p:nvGrpSpPr>
        <p:grpSpPr>
          <a:xfrm>
            <a:off x="3594495" y="5005487"/>
            <a:ext cx="236965" cy="369248"/>
            <a:chOff x="4770999" y="4010094"/>
            <a:chExt cx="574179" cy="894709"/>
          </a:xfrm>
        </p:grpSpPr>
        <p:pic>
          <p:nvPicPr>
            <p:cNvPr id="27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34A3D017-765D-B011-993A-F71E76B49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Donut 27">
              <a:extLst>
                <a:ext uri="{FF2B5EF4-FFF2-40B4-BE49-F238E27FC236}">
                  <a16:creationId xmlns:a16="http://schemas.microsoft.com/office/drawing/2014/main" id="{5FD78369-0BA4-DA9F-D2FC-5EEA001AC096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01B72-E9EC-4F77-D57A-0C09E2358DE9}"/>
              </a:ext>
            </a:extLst>
          </p:cNvPr>
          <p:cNvGrpSpPr/>
          <p:nvPr/>
        </p:nvGrpSpPr>
        <p:grpSpPr>
          <a:xfrm>
            <a:off x="2395388" y="1659743"/>
            <a:ext cx="5432301" cy="337872"/>
            <a:chOff x="2395388" y="1659743"/>
            <a:chExt cx="5432301" cy="33787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D8B5D45-8188-EB30-0A1F-3DAC115A41B0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32" name="Donut 31">
                <a:extLst>
                  <a:ext uri="{FF2B5EF4-FFF2-40B4-BE49-F238E27FC236}">
                    <a16:creationId xmlns:a16="http://schemas.microsoft.com/office/drawing/2014/main" id="{788BD55F-0DA4-3D24-FA12-32ECBAE9B33E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Donut 32">
                <a:extLst>
                  <a:ext uri="{FF2B5EF4-FFF2-40B4-BE49-F238E27FC236}">
                    <a16:creationId xmlns:a16="http://schemas.microsoft.com/office/drawing/2014/main" id="{4315E051-7E6A-3361-3CBA-42F3D8533E65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BDDA69-8D66-CD75-9DB1-7E78805038A5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2E85401-6354-323A-68B9-1FA8078BB7FF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4D2D4C1-DF57-6EDE-4544-7EA5FE1A1941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67D6D3C-B42B-8D42-EA38-45B0D306FBEF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9F587768-C26D-86CD-75EA-3E8149C55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61" y="252303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52D53B1-2300-1063-EED7-C52DCF2D9253}"/>
              </a:ext>
            </a:extLst>
          </p:cNvPr>
          <p:cNvGrpSpPr/>
          <p:nvPr/>
        </p:nvGrpSpPr>
        <p:grpSpPr>
          <a:xfrm>
            <a:off x="8691423" y="3245365"/>
            <a:ext cx="228817" cy="367270"/>
            <a:chOff x="1979713" y="5407521"/>
            <a:chExt cx="574179" cy="921603"/>
          </a:xfrm>
        </p:grpSpPr>
        <p:pic>
          <p:nvPicPr>
            <p:cNvPr id="39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13D3F78-74CE-D297-E773-8139B3A171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Donut 39">
              <a:extLst>
                <a:ext uri="{FF2B5EF4-FFF2-40B4-BE49-F238E27FC236}">
                  <a16:creationId xmlns:a16="http://schemas.microsoft.com/office/drawing/2014/main" id="{48675863-2B07-DDE9-E9FD-A7888539D704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D4D898D-9835-676B-47A8-D888AB8061D2}"/>
              </a:ext>
            </a:extLst>
          </p:cNvPr>
          <p:cNvGrpSpPr/>
          <p:nvPr/>
        </p:nvGrpSpPr>
        <p:grpSpPr>
          <a:xfrm>
            <a:off x="8843823" y="3397765"/>
            <a:ext cx="228817" cy="367270"/>
            <a:chOff x="1979713" y="5407521"/>
            <a:chExt cx="574179" cy="921603"/>
          </a:xfrm>
        </p:grpSpPr>
        <p:pic>
          <p:nvPicPr>
            <p:cNvPr id="42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6A7B05D2-C5D6-36F9-67AA-602049DD5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Donut 42">
              <a:extLst>
                <a:ext uri="{FF2B5EF4-FFF2-40B4-BE49-F238E27FC236}">
                  <a16:creationId xmlns:a16="http://schemas.microsoft.com/office/drawing/2014/main" id="{AA4D6282-0DDD-9039-E584-E36F2BA98C60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990830-FA6D-BD0B-00EC-EDEB0CA0B130}"/>
              </a:ext>
            </a:extLst>
          </p:cNvPr>
          <p:cNvGrpSpPr/>
          <p:nvPr/>
        </p:nvGrpSpPr>
        <p:grpSpPr>
          <a:xfrm>
            <a:off x="7296759" y="4010093"/>
            <a:ext cx="574179" cy="894710"/>
            <a:chOff x="7296759" y="4010093"/>
            <a:chExt cx="574179" cy="894710"/>
          </a:xfrm>
        </p:grpSpPr>
        <p:pic>
          <p:nvPicPr>
            <p:cNvPr id="4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3C6563E-D1BD-9771-092E-09FA5E984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Donut 44">
              <a:extLst>
                <a:ext uri="{FF2B5EF4-FFF2-40B4-BE49-F238E27FC236}">
                  <a16:creationId xmlns:a16="http://schemas.microsoft.com/office/drawing/2014/main" id="{B305EA0D-C57D-8014-C5E7-6F661373DB34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5777C-F338-1D35-C08F-11A22A9353F3}"/>
              </a:ext>
            </a:extLst>
          </p:cNvPr>
          <p:cNvGrpSpPr/>
          <p:nvPr/>
        </p:nvGrpSpPr>
        <p:grpSpPr>
          <a:xfrm>
            <a:off x="4160668" y="5336440"/>
            <a:ext cx="273679" cy="426459"/>
            <a:chOff x="7296759" y="4010093"/>
            <a:chExt cx="574179" cy="894710"/>
          </a:xfrm>
        </p:grpSpPr>
        <p:pic>
          <p:nvPicPr>
            <p:cNvPr id="4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A931F97-0443-633D-A278-A3095854F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Donut 48">
              <a:extLst>
                <a:ext uri="{FF2B5EF4-FFF2-40B4-BE49-F238E27FC236}">
                  <a16:creationId xmlns:a16="http://schemas.microsoft.com/office/drawing/2014/main" id="{9F72E92A-14EE-389F-56D8-FEC8B5D1D711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72A6E5-4348-334D-52AD-06E46D59CF13}"/>
              </a:ext>
            </a:extLst>
          </p:cNvPr>
          <p:cNvGrpSpPr/>
          <p:nvPr/>
        </p:nvGrpSpPr>
        <p:grpSpPr>
          <a:xfrm>
            <a:off x="353172" y="1858582"/>
            <a:ext cx="255635" cy="398342"/>
            <a:chOff x="7296759" y="4010093"/>
            <a:chExt cx="574179" cy="894710"/>
          </a:xfrm>
        </p:grpSpPr>
        <p:pic>
          <p:nvPicPr>
            <p:cNvPr id="51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734670C-518F-BBAD-2B0C-726547458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Donut 51">
              <a:extLst>
                <a:ext uri="{FF2B5EF4-FFF2-40B4-BE49-F238E27FC236}">
                  <a16:creationId xmlns:a16="http://schemas.microsoft.com/office/drawing/2014/main" id="{50DBA6EE-2182-939E-5B6A-2182181CBD60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F38797-B6E2-5B23-D077-5F0EDE2D65A8}"/>
              </a:ext>
            </a:extLst>
          </p:cNvPr>
          <p:cNvGrpSpPr/>
          <p:nvPr/>
        </p:nvGrpSpPr>
        <p:grpSpPr>
          <a:xfrm>
            <a:off x="10321896" y="2332372"/>
            <a:ext cx="231595" cy="360882"/>
            <a:chOff x="7296759" y="4010093"/>
            <a:chExt cx="574179" cy="894710"/>
          </a:xfrm>
        </p:grpSpPr>
        <p:pic>
          <p:nvPicPr>
            <p:cNvPr id="5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C9B94ED-6FF9-C925-8ED9-92AA8B020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Donut 54">
              <a:extLst>
                <a:ext uri="{FF2B5EF4-FFF2-40B4-BE49-F238E27FC236}">
                  <a16:creationId xmlns:a16="http://schemas.microsoft.com/office/drawing/2014/main" id="{F6BABE93-EF11-460F-EC53-A4445225114E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6" name="Picture 4" descr="C:\Users\ecoffey\AppData\Local\Temp\Rar$DRa0.324\30072_Device_server_admindown_64.png">
            <a:extLst>
              <a:ext uri="{FF2B5EF4-FFF2-40B4-BE49-F238E27FC236}">
                <a16:creationId xmlns:a16="http://schemas.microsoft.com/office/drawing/2014/main" id="{AC476432-B524-B063-A45F-DDBA1AD1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209" y="5439506"/>
            <a:ext cx="308544" cy="3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C:\Users\ecoffey\AppData\Local\Temp\Rar$DRa0.324\30072_Device_server_unknown_64.png">
            <a:extLst>
              <a:ext uri="{FF2B5EF4-FFF2-40B4-BE49-F238E27FC236}">
                <a16:creationId xmlns:a16="http://schemas.microsoft.com/office/drawing/2014/main" id="{DE056A2A-C93C-1D74-34D7-4564CC69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57" y="285326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249B3AD5-1DDB-519D-D218-D5127170A553}"/>
              </a:ext>
            </a:extLst>
          </p:cNvPr>
          <p:cNvGrpSpPr/>
          <p:nvPr/>
        </p:nvGrpSpPr>
        <p:grpSpPr>
          <a:xfrm>
            <a:off x="10306476" y="3881526"/>
            <a:ext cx="459141" cy="913237"/>
            <a:chOff x="6790243" y="3276769"/>
            <a:chExt cx="459141" cy="913237"/>
          </a:xfrm>
        </p:grpSpPr>
        <p:pic>
          <p:nvPicPr>
            <p:cNvPr id="59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B758ABB1-EF9A-304E-FC90-9005DCD64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8C73D50-83A2-E57D-E2A8-BF268CC5D723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8FFDDF-AB65-2999-8C1D-B024315E56A5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949F87-D5F9-B398-0AA5-59FB04EC5A8F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25DB49B-6AF4-14AE-E13B-0491EFDED572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BD738E6-B5CE-BFDB-06FB-461C9B01DD21}"/>
              </a:ext>
            </a:extLst>
          </p:cNvPr>
          <p:cNvGrpSpPr/>
          <p:nvPr/>
        </p:nvGrpSpPr>
        <p:grpSpPr>
          <a:xfrm>
            <a:off x="6880868" y="2797867"/>
            <a:ext cx="459141" cy="913237"/>
            <a:chOff x="5813569" y="3172295"/>
            <a:chExt cx="459141" cy="91323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531F497-885F-3EF0-AB2F-0443A7043D39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71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69676CEA-CAC0-8328-0135-27B25D56F4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Donut 71">
                <a:extLst>
                  <a:ext uri="{FF2B5EF4-FFF2-40B4-BE49-F238E27FC236}">
                    <a16:creationId xmlns:a16="http://schemas.microsoft.com/office/drawing/2014/main" id="{7D46B53A-9629-4F64-C078-B1D6A324B675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0D6A5F6-4E5C-5A36-59C5-4B391076DD83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F9BDDDE-8424-6379-F61E-6E8BB7782598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DA75E74-B8E4-99B7-77E7-88E78B7DE08B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E5BA04C-FDEE-A2AF-85A1-6C24B6DA1A4A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A7CDFB9-9858-5FB1-3665-985473C2A248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85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697D9-6FA9-EB24-3368-B8A88B754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loud 254">
            <a:extLst>
              <a:ext uri="{FF2B5EF4-FFF2-40B4-BE49-F238E27FC236}">
                <a16:creationId xmlns:a16="http://schemas.microsoft.com/office/drawing/2014/main" id="{4A4622C6-1363-1425-4F68-EBA65074EF8D}"/>
              </a:ext>
            </a:extLst>
          </p:cNvPr>
          <p:cNvSpPr/>
          <p:nvPr/>
        </p:nvSpPr>
        <p:spPr>
          <a:xfrm rot="16200000">
            <a:off x="-888995" y="3130245"/>
            <a:ext cx="6157238" cy="421505"/>
          </a:xfrm>
          <a:prstGeom prst="cloud">
            <a:avLst/>
          </a:prstGeom>
          <a:solidFill>
            <a:schemeClr val="bg1">
              <a:lumMod val="85000"/>
              <a:alpha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Cloud 246">
            <a:extLst>
              <a:ext uri="{FF2B5EF4-FFF2-40B4-BE49-F238E27FC236}">
                <a16:creationId xmlns:a16="http://schemas.microsoft.com/office/drawing/2014/main" id="{3623E60D-D352-B4C7-295B-F4E6FBC8516E}"/>
              </a:ext>
            </a:extLst>
          </p:cNvPr>
          <p:cNvSpPr/>
          <p:nvPr/>
        </p:nvSpPr>
        <p:spPr>
          <a:xfrm rot="5400000">
            <a:off x="-2040041" y="3131348"/>
            <a:ext cx="6159441" cy="421505"/>
          </a:xfrm>
          <a:prstGeom prst="cloud">
            <a:avLst/>
          </a:prstGeom>
          <a:solidFill>
            <a:srgbClr val="FF9300">
              <a:alpha val="25000"/>
            </a:srgb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B64C16-6E78-1F0B-0672-BC0F17BAB07C}"/>
              </a:ext>
            </a:extLst>
          </p:cNvPr>
          <p:cNvSpPr/>
          <p:nvPr/>
        </p:nvSpPr>
        <p:spPr>
          <a:xfrm>
            <a:off x="5162658" y="4115201"/>
            <a:ext cx="676448" cy="65653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24F86E2-F28C-1D23-975A-C8300DB34A09}"/>
              </a:ext>
            </a:extLst>
          </p:cNvPr>
          <p:cNvSpPr/>
          <p:nvPr/>
        </p:nvSpPr>
        <p:spPr>
          <a:xfrm>
            <a:off x="5156483" y="2314589"/>
            <a:ext cx="676448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DC5266-3EFD-6B85-4E7F-8E6E2CDD3A37}"/>
              </a:ext>
            </a:extLst>
          </p:cNvPr>
          <p:cNvGrpSpPr/>
          <p:nvPr/>
        </p:nvGrpSpPr>
        <p:grpSpPr>
          <a:xfrm>
            <a:off x="7841159" y="1086908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3561FB-675E-34B3-1197-4D9AD6CEED4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681592-7B92-BBB9-8E50-A772F570EC8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374A9-96BC-716D-5397-CACF1633BCD3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72BD77-D35B-FB17-7A88-703689BD2457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06293DFA-75A3-0D9E-3766-37044D11D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876A5-F2FD-3292-82A6-E181591D8325}"/>
              </a:ext>
            </a:extLst>
          </p:cNvPr>
          <p:cNvGrpSpPr/>
          <p:nvPr/>
        </p:nvGrpSpPr>
        <p:grpSpPr>
          <a:xfrm>
            <a:off x="4305914" y="1678453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A3B0F7-629E-7187-A17B-A8D4FF431A21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9D22BE-BFC6-5046-5AA3-82938382672C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A008AD-0474-793C-A643-8BDF7F697D65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D293A8-D9B0-B2F7-F5D9-B28E8003565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F14DBE7-9221-6FA3-9F22-5293E9C96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53ED82-9D0C-9E5E-43D9-8D012ED47100}"/>
              </a:ext>
            </a:extLst>
          </p:cNvPr>
          <p:cNvGrpSpPr/>
          <p:nvPr/>
        </p:nvGrpSpPr>
        <p:grpSpPr>
          <a:xfrm>
            <a:off x="4300361" y="4966611"/>
            <a:ext cx="456020" cy="454388"/>
            <a:chOff x="4942114" y="1665952"/>
            <a:chExt cx="913524" cy="9139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26EA73-E7AC-A515-47F8-5EBA31DE9F1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BBE0A0-DE5C-C2E8-AD1C-79F55045E30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2A42BF-3CF1-C3BC-1AA9-478CB97AE245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C7B75E-CE47-44E3-4734-69C33186378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28ED0B71-E94B-2ABE-C092-17C1FDA0D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FED7958-D87A-4025-B6C6-26223B36E4DB}"/>
              </a:ext>
            </a:extLst>
          </p:cNvPr>
          <p:cNvGrpSpPr/>
          <p:nvPr/>
        </p:nvGrpSpPr>
        <p:grpSpPr>
          <a:xfrm>
            <a:off x="5255452" y="1991074"/>
            <a:ext cx="1845457" cy="1313063"/>
            <a:chOff x="5157528" y="1991074"/>
            <a:chExt cx="2116379" cy="13130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BAE23FA-825B-64BE-B9B0-E4562E7B969A}"/>
                </a:ext>
              </a:extLst>
            </p:cNvPr>
            <p:cNvSpPr/>
            <p:nvPr/>
          </p:nvSpPr>
          <p:spPr>
            <a:xfrm>
              <a:off x="6597459" y="2314589"/>
              <a:ext cx="676448" cy="6565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517D31-4F92-3A5B-9834-BC62AE7F79DB}"/>
                </a:ext>
              </a:extLst>
            </p:cNvPr>
            <p:cNvGrpSpPr/>
            <p:nvPr/>
          </p:nvGrpSpPr>
          <p:grpSpPr>
            <a:xfrm>
              <a:off x="5157528" y="1991074"/>
              <a:ext cx="2029344" cy="1313063"/>
              <a:chOff x="4947739" y="2603562"/>
              <a:chExt cx="2064774" cy="13729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A5B6CE8-FCC7-146F-C837-107A72355008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91BCA9C-288C-0590-5CA7-862ED8856726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FFF76D5-DA1C-AC0A-1FA8-87DC3083C847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0CB4BF8-C102-6E73-3A54-2866EF4FBD9F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AB65F4A-3CAB-3094-DBA5-18784A4E5591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F50D471-0BC0-E9ED-DAF2-47F5FB744A5F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2475B7-C5B3-4FE5-C67E-4600EEE64E30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686335D8-9917-97F5-136C-934963373339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D5CAA7-EA09-E144-D8DF-D38E610E3ED6}"/>
              </a:ext>
            </a:extLst>
          </p:cNvPr>
          <p:cNvCxnSpPr>
            <a:cxnSpLocks/>
            <a:stCxn id="19" idx="3"/>
            <a:endCxn id="26" idx="2"/>
          </p:cNvCxnSpPr>
          <p:nvPr/>
        </p:nvCxnSpPr>
        <p:spPr>
          <a:xfrm flipV="1">
            <a:off x="4756381" y="3304138"/>
            <a:ext cx="793999" cy="1776016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400BE2-435A-1F05-0724-C4F58CE9564F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>
            <a:off x="4761934" y="1791996"/>
            <a:ext cx="788446" cy="19907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515219-EBD9-D320-14EF-50DC29C3D742}"/>
              </a:ext>
            </a:extLst>
          </p:cNvPr>
          <p:cNvCxnSpPr>
            <a:cxnSpLocks/>
            <a:stCxn id="28" idx="0"/>
            <a:endCxn id="5" idx="1"/>
          </p:cNvCxnSpPr>
          <p:nvPr/>
        </p:nvCxnSpPr>
        <p:spPr>
          <a:xfrm flipV="1">
            <a:off x="6730089" y="1200451"/>
            <a:ext cx="1111070" cy="790623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7D32A18-1D3C-7E2F-66E6-11EE18CFA763}"/>
              </a:ext>
            </a:extLst>
          </p:cNvPr>
          <p:cNvGrpSpPr/>
          <p:nvPr/>
        </p:nvGrpSpPr>
        <p:grpSpPr>
          <a:xfrm>
            <a:off x="5255452" y="3787214"/>
            <a:ext cx="1845457" cy="1313063"/>
            <a:chOff x="5157528" y="3787214"/>
            <a:chExt cx="2139558" cy="131306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18B52BB-CE0A-A41E-4C57-E533A68A5BD7}"/>
                </a:ext>
              </a:extLst>
            </p:cNvPr>
            <p:cNvSpPr/>
            <p:nvPr/>
          </p:nvSpPr>
          <p:spPr>
            <a:xfrm>
              <a:off x="6620638" y="4115201"/>
              <a:ext cx="676448" cy="6565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4BB759-3EBE-4C55-E436-73D44A31279E}"/>
                </a:ext>
              </a:extLst>
            </p:cNvPr>
            <p:cNvGrpSpPr/>
            <p:nvPr/>
          </p:nvGrpSpPr>
          <p:grpSpPr>
            <a:xfrm>
              <a:off x="5157528" y="3787214"/>
              <a:ext cx="2029344" cy="1313063"/>
              <a:chOff x="4947739" y="2603562"/>
              <a:chExt cx="2064774" cy="137296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DF16C0-1193-C7F1-8610-839EC4E0D882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1986AAF-F7E8-650D-4453-7B4F161C3CA3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295462A-9A0C-DBFF-118A-0A28237A1D47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822DF9E-2E9A-CB72-D23E-F569452F12C1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6B704D5-E18A-F598-34D1-B81A09419CE3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1F5A76-D4A0-EE51-16F7-203456477F98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A1C0138-61AF-8467-BA5F-8F4DFD0E003E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947EA920-D25F-3EF8-A20E-4D53F9D8F352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7EB36C-4BE5-B7C7-9B21-77462F6A29A4}"/>
              </a:ext>
            </a:extLst>
          </p:cNvPr>
          <p:cNvCxnSpPr>
            <a:cxnSpLocks/>
            <a:stCxn id="15" idx="3"/>
            <a:endCxn id="44" idx="0"/>
          </p:cNvCxnSpPr>
          <p:nvPr/>
        </p:nvCxnSpPr>
        <p:spPr>
          <a:xfrm>
            <a:off x="4761934" y="2019299"/>
            <a:ext cx="785250" cy="176791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B2E4BC-6F63-AF70-3001-FD4E7FC41701}"/>
              </a:ext>
            </a:extLst>
          </p:cNvPr>
          <p:cNvCxnSpPr>
            <a:cxnSpLocks/>
            <a:stCxn id="21" idx="3"/>
            <a:endCxn id="46" idx="2"/>
          </p:cNvCxnSpPr>
          <p:nvPr/>
        </p:nvCxnSpPr>
        <p:spPr>
          <a:xfrm flipV="1">
            <a:off x="4756381" y="5100278"/>
            <a:ext cx="790803" cy="20717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C4EEC7-A32E-263D-CACB-813BDB644264}"/>
              </a:ext>
            </a:extLst>
          </p:cNvPr>
          <p:cNvCxnSpPr>
            <a:cxnSpLocks/>
            <a:stCxn id="7" idx="1"/>
            <a:endCxn id="48" idx="0"/>
          </p:cNvCxnSpPr>
          <p:nvPr/>
        </p:nvCxnSpPr>
        <p:spPr>
          <a:xfrm flipH="1">
            <a:off x="6714113" y="1427754"/>
            <a:ext cx="1127046" cy="235946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126FDA-4893-1882-92ED-4734B5B47166}"/>
              </a:ext>
            </a:extLst>
          </p:cNvPr>
          <p:cNvGrpSpPr/>
          <p:nvPr/>
        </p:nvGrpSpPr>
        <p:grpSpPr>
          <a:xfrm>
            <a:off x="3471050" y="4966611"/>
            <a:ext cx="452967" cy="452968"/>
            <a:chOff x="1770869" y="4170918"/>
            <a:chExt cx="452967" cy="45296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1808FA5-F207-DF59-B41F-1430E51607F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B39F3E1-5317-7DD4-8F6D-5C1DEA3977E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F2233A1-1E10-0ECA-673C-8E533EB8A1F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B5D670E-83A6-C85E-E17C-A5CB05980EAE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1378A01-0B4D-67DB-BBF2-CF98912B36FB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D5DF0D2-DA46-D932-721D-05124EB2410F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E33E3A0B-A389-6B5E-DD87-214E0D73F666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riangle 69">
                <a:extLst>
                  <a:ext uri="{FF2B5EF4-FFF2-40B4-BE49-F238E27FC236}">
                    <a16:creationId xmlns:a16="http://schemas.microsoft.com/office/drawing/2014/main" id="{5FA549B3-15C6-E6B0-E4F8-6407148367C1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1DDB56-1B4A-D115-7FCE-71A0DF23CCE8}"/>
              </a:ext>
            </a:extLst>
          </p:cNvPr>
          <p:cNvGrpSpPr/>
          <p:nvPr/>
        </p:nvGrpSpPr>
        <p:grpSpPr>
          <a:xfrm>
            <a:off x="3475970" y="1679053"/>
            <a:ext cx="452967" cy="452968"/>
            <a:chOff x="1770869" y="4170918"/>
            <a:chExt cx="452967" cy="4529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AEBD701-CD2A-0EA0-4A56-EDCD17DDEE8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FD87A08-20A9-A223-513F-4DFC75C008E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A8FF9BD-4DE8-D340-A8EA-51E86F4AC46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EB8741-986B-8287-8717-D13270E9619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CAE6C06-A2F0-87EB-156F-25E535F0A644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E5ACA1-45C8-ADDA-98F2-9C96A754253F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5F1BC45B-370B-3D98-013A-260D5613B93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5B933DC0-2934-62FF-283F-800EC9B52C98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4AFE91-6D51-1746-9FB1-B235917003CD}"/>
              </a:ext>
            </a:extLst>
          </p:cNvPr>
          <p:cNvGrpSpPr/>
          <p:nvPr/>
        </p:nvGrpSpPr>
        <p:grpSpPr>
          <a:xfrm rot="10800000">
            <a:off x="8669114" y="1086908"/>
            <a:ext cx="452967" cy="452968"/>
            <a:chOff x="1770869" y="4170918"/>
            <a:chExt cx="452967" cy="45296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94422D9-0528-5D80-9D2B-C40559C311BB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5EF513A-2510-1C04-00B3-EFE3FAAA8DAA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AA34AB1-D61F-6312-FA24-F226AD50F477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7C5D92B-2FEA-A949-06A6-729C90001256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1AF401B-2E11-35E6-6F46-6C2B47F30680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E30544C-310D-FAD9-45AE-93AF51958587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81454413-C1C3-D8A8-EBC6-9CAC09F4837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5AD92971-62BE-C207-31F6-9817DE5AC36B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E1D706-0D1A-5C3C-84DA-487C2E25A49A}"/>
              </a:ext>
            </a:extLst>
          </p:cNvPr>
          <p:cNvGrpSpPr/>
          <p:nvPr/>
        </p:nvGrpSpPr>
        <p:grpSpPr>
          <a:xfrm>
            <a:off x="3913083" y="3320289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61E4144-A318-172F-FCEC-E8E5A60CE7CC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1DAC126-F7F8-8E47-000F-DDA26C263E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420F184-E703-80A5-3AB3-71676C40BD1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353C515-B5F8-68B6-4F51-A602BD5D0E9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6BF6C059-4C38-0C53-DBDA-E68175002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AEBBCB-9C27-CCFB-DD12-6C8C740FE53D}"/>
              </a:ext>
            </a:extLst>
          </p:cNvPr>
          <p:cNvGrpSpPr/>
          <p:nvPr/>
        </p:nvGrpSpPr>
        <p:grpSpPr>
          <a:xfrm>
            <a:off x="3120552" y="3320180"/>
            <a:ext cx="452967" cy="452968"/>
            <a:chOff x="1770869" y="4170918"/>
            <a:chExt cx="452967" cy="45296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25F506-7EB6-9EAC-9ADB-3954A45AA0A2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0FF8E18-681A-44F2-FCEB-F62A07625966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091858C-9D11-39AA-7986-17DAF3E520B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D46ECDA-A2ED-0DAB-1085-4AB873E39BE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E8C6983-A657-8649-1C7A-DDB39EA0EAEF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256A93D-FAAA-BCC5-61A6-3C5955E8B238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B865634E-D215-E1AB-C3C3-885E1A5CAAF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629DCDEC-BB95-8272-5DA2-62C5D44DC3D4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6A9B794-4FB6-A584-62B0-DD49F0879576}"/>
              </a:ext>
            </a:extLst>
          </p:cNvPr>
          <p:cNvCxnSpPr>
            <a:cxnSpLocks/>
            <a:stCxn id="79" idx="3"/>
            <a:endCxn id="26" idx="1"/>
          </p:cNvCxnSpPr>
          <p:nvPr/>
        </p:nvCxnSpPr>
        <p:spPr>
          <a:xfrm flipV="1">
            <a:off x="4369103" y="2975872"/>
            <a:ext cx="886349" cy="457960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B554BF8-63B7-137B-D398-B2262AE77102}"/>
              </a:ext>
            </a:extLst>
          </p:cNvPr>
          <p:cNvGrpSpPr/>
          <p:nvPr/>
        </p:nvGrpSpPr>
        <p:grpSpPr>
          <a:xfrm>
            <a:off x="7842722" y="2426277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D663BA-E3BD-A860-6791-BC067FA3035C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34A6FB8-3930-972C-2B42-6E1B875C122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D941697-45F9-DDDA-D0F1-FD51B4D59C82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716BEC4-CF82-4A49-9EF1-F38CEDE1312B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315BA469-4FE7-FFCA-CD7A-05C0DDC36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2D56B55-AFC6-7AC8-FA42-D3E5467DE1C1}"/>
              </a:ext>
            </a:extLst>
          </p:cNvPr>
          <p:cNvGrpSpPr/>
          <p:nvPr/>
        </p:nvGrpSpPr>
        <p:grpSpPr>
          <a:xfrm rot="10800000">
            <a:off x="8669114" y="2426877"/>
            <a:ext cx="452967" cy="452968"/>
            <a:chOff x="1770869" y="4170918"/>
            <a:chExt cx="452967" cy="45296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C4BF692-590C-B041-CFBB-79AA166DEB4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D1ECDF9-EC21-C518-89CB-6B73B4973470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183A9B-9C9F-B662-A5A6-E38317D75C85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16C2B0E-A7D8-52A1-4697-2753CCDD20FA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EE08C12-1179-C3B8-8703-1E712591FD2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236CCB8-FAB5-CEC7-3586-1936BFD357B6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7F9C6599-E25C-B89F-132E-D7944D761C2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B5D963AD-03BC-5051-81F8-6F8015AC94CB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F22DC9-F6CC-C974-72A1-A1CF072352EB}"/>
              </a:ext>
            </a:extLst>
          </p:cNvPr>
          <p:cNvGrpSpPr/>
          <p:nvPr/>
        </p:nvGrpSpPr>
        <p:grpSpPr>
          <a:xfrm>
            <a:off x="7841159" y="4216412"/>
            <a:ext cx="456020" cy="454388"/>
            <a:chOff x="4942114" y="1665952"/>
            <a:chExt cx="913524" cy="91396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1274919-145E-1A8F-403A-787D50924105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57987AA-F6D9-2141-922B-86343DE3EA77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5D0BAFF-9078-4BAA-606F-A14CD373E651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5F68315-2120-0633-C35D-F5AB249AE4B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0C2C0E91-F191-B06D-313D-B98D9FD90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EDF85A4-23C4-C474-57E7-7007D7C08841}"/>
              </a:ext>
            </a:extLst>
          </p:cNvPr>
          <p:cNvGrpSpPr/>
          <p:nvPr/>
        </p:nvGrpSpPr>
        <p:grpSpPr>
          <a:xfrm rot="10800000">
            <a:off x="8669114" y="4208616"/>
            <a:ext cx="452967" cy="452968"/>
            <a:chOff x="1770869" y="4170918"/>
            <a:chExt cx="452967" cy="452968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1953837-CEA6-3952-D3F9-E0BF1764AFA6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FE7279A-50FF-1CF3-2C80-75682561DA4A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C2974E8-4AD3-95CA-5B38-3F431442BFB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11D392A-C336-05D6-01B4-D8FDA427EE7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321E538-FEFF-3996-DBD3-3715469DFAF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543FBE4-8898-011E-8D17-D0C3E6A078C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30" name="Triangle 129">
                <a:extLst>
                  <a:ext uri="{FF2B5EF4-FFF2-40B4-BE49-F238E27FC236}">
                    <a16:creationId xmlns:a16="http://schemas.microsoft.com/office/drawing/2014/main" id="{F16BF8D9-CCDC-25FC-56C5-86EBE0FCDAE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riangle 130">
                <a:extLst>
                  <a:ext uri="{FF2B5EF4-FFF2-40B4-BE49-F238E27FC236}">
                    <a16:creationId xmlns:a16="http://schemas.microsoft.com/office/drawing/2014/main" id="{69BE1F0E-6BF7-EB22-9ED5-11C1FE72147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72018F-6631-906A-AE87-8F51C7605727}"/>
              </a:ext>
            </a:extLst>
          </p:cNvPr>
          <p:cNvGrpSpPr/>
          <p:nvPr/>
        </p:nvGrpSpPr>
        <p:grpSpPr>
          <a:xfrm>
            <a:off x="7841159" y="5533832"/>
            <a:ext cx="456020" cy="454388"/>
            <a:chOff x="4942114" y="1665952"/>
            <a:chExt cx="913524" cy="91396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AD2E133-2857-163F-1C40-667A5317050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7707A-5706-2861-84C5-B6B819EA3BE9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409DBAB-DF60-781F-B5B8-2CE66595F33A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B675795-DC09-79F6-C5DB-115427F4213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9744F4C0-BDD4-9132-384F-1EF856FC1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0B80442-00FF-81C0-FCEB-9D58FAAF98C8}"/>
              </a:ext>
            </a:extLst>
          </p:cNvPr>
          <p:cNvGrpSpPr/>
          <p:nvPr/>
        </p:nvGrpSpPr>
        <p:grpSpPr>
          <a:xfrm rot="10800000">
            <a:off x="8669114" y="5534432"/>
            <a:ext cx="452967" cy="452968"/>
            <a:chOff x="1770869" y="4170918"/>
            <a:chExt cx="452967" cy="452968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CA39650-B5FA-A455-AC27-FE8D62C7E6E1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4A2504-87FF-B452-EB10-CAB131B818A3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F373E83-611B-903D-E8DD-BA07FD5FFF10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5995111-9CBE-42DA-B835-2EE8554816A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42F5A30-FA06-814D-DF58-FCAA40C849CC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DE4E827-AEAA-ADD1-04C5-477607912775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F81D1B3E-BD0E-C7D0-D756-0F240D8846D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71E8F9A7-6055-74B4-8FDD-5592069B2C71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E07F202-2A31-C253-FC2F-B710D9ABBD19}"/>
              </a:ext>
            </a:extLst>
          </p:cNvPr>
          <p:cNvCxnSpPr>
            <a:cxnSpLocks/>
            <a:stCxn id="28" idx="3"/>
            <a:endCxn id="107" idx="1"/>
          </p:cNvCxnSpPr>
          <p:nvPr/>
        </p:nvCxnSpPr>
        <p:spPr>
          <a:xfrm>
            <a:off x="7025016" y="2319340"/>
            <a:ext cx="817706" cy="220480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48687DF-BD8B-D754-DB4F-752DEDC189F5}"/>
              </a:ext>
            </a:extLst>
          </p:cNvPr>
          <p:cNvCxnSpPr>
            <a:cxnSpLocks/>
            <a:stCxn id="29" idx="3"/>
            <a:endCxn id="122" idx="1"/>
          </p:cNvCxnSpPr>
          <p:nvPr/>
        </p:nvCxnSpPr>
        <p:spPr>
          <a:xfrm>
            <a:off x="7025016" y="2975872"/>
            <a:ext cx="816143" cy="1354083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EC600AB-6A88-5888-DE36-19BCAC324852}"/>
              </a:ext>
            </a:extLst>
          </p:cNvPr>
          <p:cNvCxnSpPr>
            <a:cxnSpLocks/>
            <a:stCxn id="29" idx="2"/>
            <a:endCxn id="137" idx="1"/>
          </p:cNvCxnSpPr>
          <p:nvPr/>
        </p:nvCxnSpPr>
        <p:spPr>
          <a:xfrm>
            <a:off x="6730089" y="3304138"/>
            <a:ext cx="1111070" cy="2343237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CC9D45F-813A-1D18-EF21-8E1F57A6C6E5}"/>
              </a:ext>
            </a:extLst>
          </p:cNvPr>
          <p:cNvCxnSpPr>
            <a:cxnSpLocks/>
            <a:stCxn id="81" idx="3"/>
            <a:endCxn id="44" idx="1"/>
          </p:cNvCxnSpPr>
          <p:nvPr/>
        </p:nvCxnSpPr>
        <p:spPr>
          <a:xfrm>
            <a:off x="4369103" y="3661135"/>
            <a:ext cx="886349" cy="45434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C88E251-00B9-420C-EC0E-5F4D8DA2DFB7}"/>
              </a:ext>
            </a:extLst>
          </p:cNvPr>
          <p:cNvCxnSpPr>
            <a:cxnSpLocks/>
            <a:stCxn id="139" idx="1"/>
            <a:endCxn id="49" idx="2"/>
          </p:cNvCxnSpPr>
          <p:nvPr/>
        </p:nvCxnSpPr>
        <p:spPr>
          <a:xfrm flipH="1" flipV="1">
            <a:off x="6714113" y="5100278"/>
            <a:ext cx="1127046" cy="7744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35428A0-C4B3-5C89-E5C1-995A5ECC935A}"/>
              </a:ext>
            </a:extLst>
          </p:cNvPr>
          <p:cNvCxnSpPr>
            <a:cxnSpLocks/>
            <a:stCxn id="124" idx="1"/>
            <a:endCxn id="49" idx="3"/>
          </p:cNvCxnSpPr>
          <p:nvPr/>
        </p:nvCxnSpPr>
        <p:spPr>
          <a:xfrm flipH="1">
            <a:off x="7005845" y="4557258"/>
            <a:ext cx="835314" cy="21475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0192E2D-16BB-52A0-62BD-57D7ED775FEC}"/>
              </a:ext>
            </a:extLst>
          </p:cNvPr>
          <p:cNvCxnSpPr>
            <a:cxnSpLocks/>
            <a:stCxn id="109" idx="1"/>
            <a:endCxn id="48" idx="3"/>
          </p:cNvCxnSpPr>
          <p:nvPr/>
        </p:nvCxnSpPr>
        <p:spPr>
          <a:xfrm flipH="1">
            <a:off x="7005845" y="2767123"/>
            <a:ext cx="836877" cy="13483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838FA94-3287-7E6D-D661-546A5892C330}"/>
              </a:ext>
            </a:extLst>
          </p:cNvPr>
          <p:cNvSpPr txBox="1"/>
          <p:nvPr/>
        </p:nvSpPr>
        <p:spPr>
          <a:xfrm>
            <a:off x="4349348" y="14133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70D3F77-9951-C920-4467-7EA7CD6F37E6}"/>
              </a:ext>
            </a:extLst>
          </p:cNvPr>
          <p:cNvSpPr txBox="1"/>
          <p:nvPr/>
        </p:nvSpPr>
        <p:spPr>
          <a:xfrm>
            <a:off x="3980254" y="306216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41EB572-FD8C-EC7B-B833-8B7A54D6FDEB}"/>
              </a:ext>
            </a:extLst>
          </p:cNvPr>
          <p:cNvSpPr txBox="1"/>
          <p:nvPr/>
        </p:nvSpPr>
        <p:spPr>
          <a:xfrm>
            <a:off x="4362807" y="470138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DD8130-9280-7349-C7FA-A1DBF4820B26}"/>
              </a:ext>
            </a:extLst>
          </p:cNvPr>
          <p:cNvSpPr txBox="1"/>
          <p:nvPr/>
        </p:nvSpPr>
        <p:spPr>
          <a:xfrm>
            <a:off x="7894409" y="82998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5BE94FA-B5E9-0F26-44B4-C92ACBED2324}"/>
              </a:ext>
            </a:extLst>
          </p:cNvPr>
          <p:cNvSpPr txBox="1"/>
          <p:nvPr/>
        </p:nvSpPr>
        <p:spPr>
          <a:xfrm>
            <a:off x="7928776" y="217103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A163B70-FD19-9C21-317D-7D086DCECAD4}"/>
              </a:ext>
            </a:extLst>
          </p:cNvPr>
          <p:cNvSpPr txBox="1"/>
          <p:nvPr/>
        </p:nvSpPr>
        <p:spPr>
          <a:xfrm>
            <a:off x="7908872" y="3956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2D8F759-0C9A-E516-5F40-155E803ED85E}"/>
              </a:ext>
            </a:extLst>
          </p:cNvPr>
          <p:cNvSpPr txBox="1"/>
          <p:nvPr/>
        </p:nvSpPr>
        <p:spPr>
          <a:xfrm>
            <a:off x="7922557" y="52706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663AB26-8D64-C332-BE5A-9A87D6F4D5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81781" y="1791561"/>
            <a:ext cx="2994189" cy="734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9573FC4-0D37-EB79-A3F0-AA6D3D165860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481781" y="3427912"/>
            <a:ext cx="2638771" cy="551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3578FF9-5E1F-DACF-B340-8C7FD6297B5E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81781" y="5059867"/>
            <a:ext cx="2989269" cy="19986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DB915E6-E3F6-4055-DEAA-7ACFAAEC9733}"/>
              </a:ext>
            </a:extLst>
          </p:cNvPr>
          <p:cNvCxnSpPr>
            <a:cxnSpLocks/>
            <a:stCxn id="120" idx="1"/>
          </p:cNvCxnSpPr>
          <p:nvPr/>
        </p:nvCxnSpPr>
        <p:spPr>
          <a:xfrm>
            <a:off x="9120727" y="2540119"/>
            <a:ext cx="2748027" cy="788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C247CC4-CE5E-498F-E50B-74E36A27771E}"/>
              </a:ext>
            </a:extLst>
          </p:cNvPr>
          <p:cNvCxnSpPr>
            <a:cxnSpLocks/>
          </p:cNvCxnSpPr>
          <p:nvPr/>
        </p:nvCxnSpPr>
        <p:spPr>
          <a:xfrm>
            <a:off x="1168400" y="1922726"/>
            <a:ext cx="2307570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781B409-8DD2-D87B-212B-310852BA5046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250433" y="5197708"/>
            <a:ext cx="2223321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F6FC4AC-5DDF-8B8F-B37A-36582669F6C9}"/>
              </a:ext>
            </a:extLst>
          </p:cNvPr>
          <p:cNvCxnSpPr>
            <a:cxnSpLocks/>
          </p:cNvCxnSpPr>
          <p:nvPr/>
        </p:nvCxnSpPr>
        <p:spPr>
          <a:xfrm>
            <a:off x="9119377" y="2663577"/>
            <a:ext cx="1912690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E057250-1520-619D-3F2F-A22680B57C89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9119377" y="4417227"/>
            <a:ext cx="1912690" cy="1326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9F2B3CD-BD4E-0A78-862D-936EB4CA5CA8}"/>
              </a:ext>
            </a:extLst>
          </p:cNvPr>
          <p:cNvGrpSpPr/>
          <p:nvPr/>
        </p:nvGrpSpPr>
        <p:grpSpPr>
          <a:xfrm>
            <a:off x="8297177" y="3317840"/>
            <a:ext cx="456020" cy="454388"/>
            <a:chOff x="4942114" y="1665952"/>
            <a:chExt cx="913524" cy="913962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E6B39CFD-28D1-821A-89CA-63F3D739EC98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C20C0E69-8C77-C3FA-5FDC-96CC0E2A9664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1449CCC2-0DA8-B067-B80E-5C956DB51F1F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9F368D1-C326-20EC-84A4-CB4DE6CAAF0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E5C7502-E45F-8480-E5E9-79E7C0B46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3D49BB-86EE-1867-E8F4-3ECDC7444E52}"/>
              </a:ext>
            </a:extLst>
          </p:cNvPr>
          <p:cNvGrpSpPr/>
          <p:nvPr/>
        </p:nvGrpSpPr>
        <p:grpSpPr>
          <a:xfrm rot="10800000">
            <a:off x="9144312" y="3322744"/>
            <a:ext cx="452967" cy="452968"/>
            <a:chOff x="1770869" y="4170918"/>
            <a:chExt cx="452967" cy="452968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A2FDE7F-9F9F-94D8-AA6A-FD9BCA1FE525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392CF2F-7449-4F1B-084C-8E62FC77F06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84931FAE-C1F1-0062-B3C5-7904B03AE8B7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4AEBF3A2-25B2-5C74-0DE3-779CEFBB7BD7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A503200C-B7F2-8E8A-F3C1-7B2453346BA9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B684CC5-8BE5-88C5-4AD7-5CBFF46A5117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09" name="Triangle 208">
                <a:extLst>
                  <a:ext uri="{FF2B5EF4-FFF2-40B4-BE49-F238E27FC236}">
                    <a16:creationId xmlns:a16="http://schemas.microsoft.com/office/drawing/2014/main" id="{14A3FBAF-1086-A57F-E3DD-0E60C67BF54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riangle 209">
                <a:extLst>
                  <a:ext uri="{FF2B5EF4-FFF2-40B4-BE49-F238E27FC236}">
                    <a16:creationId xmlns:a16="http://schemas.microsoft.com/office/drawing/2014/main" id="{FB3AF544-9BD8-FEFC-F4AE-C2AE581AD117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F55F84E-C879-FA92-277C-43925D263965}"/>
              </a:ext>
            </a:extLst>
          </p:cNvPr>
          <p:cNvSpPr txBox="1"/>
          <p:nvPr/>
        </p:nvSpPr>
        <p:spPr>
          <a:xfrm>
            <a:off x="8388743" y="30548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EDF5F56-5BD4-FE62-81CA-7EB7720267BA}"/>
              </a:ext>
            </a:extLst>
          </p:cNvPr>
          <p:cNvCxnSpPr>
            <a:cxnSpLocks/>
            <a:stCxn id="101" idx="3"/>
            <a:endCxn id="201" idx="1"/>
          </p:cNvCxnSpPr>
          <p:nvPr/>
        </p:nvCxnSpPr>
        <p:spPr>
          <a:xfrm>
            <a:off x="7100909" y="2642855"/>
            <a:ext cx="1196268" cy="78852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7A3412-ED7E-977E-ABCA-A60C162265A6}"/>
              </a:ext>
            </a:extLst>
          </p:cNvPr>
          <p:cNvCxnSpPr>
            <a:cxnSpLocks/>
            <a:stCxn id="203" idx="1"/>
            <a:endCxn id="104" idx="3"/>
          </p:cNvCxnSpPr>
          <p:nvPr/>
        </p:nvCxnSpPr>
        <p:spPr>
          <a:xfrm flipH="1">
            <a:off x="7100909" y="3658686"/>
            <a:ext cx="1196268" cy="7847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8E8F989-7601-16DC-C191-D842673C2567}"/>
              </a:ext>
            </a:extLst>
          </p:cNvPr>
          <p:cNvCxnSpPr>
            <a:cxnSpLocks/>
          </p:cNvCxnSpPr>
          <p:nvPr/>
        </p:nvCxnSpPr>
        <p:spPr>
          <a:xfrm>
            <a:off x="2339070" y="2068287"/>
            <a:ext cx="113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8BFCC7F-F1B2-5682-3E07-195F90FADB62}"/>
              </a:ext>
            </a:extLst>
          </p:cNvPr>
          <p:cNvCxnSpPr>
            <a:cxnSpLocks/>
          </p:cNvCxnSpPr>
          <p:nvPr/>
        </p:nvCxnSpPr>
        <p:spPr>
          <a:xfrm>
            <a:off x="9120727" y="2783292"/>
            <a:ext cx="1132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1537CC2-AC88-8133-4083-59EBA479434A}"/>
              </a:ext>
            </a:extLst>
          </p:cNvPr>
          <p:cNvCxnSpPr>
            <a:cxnSpLocks/>
          </p:cNvCxnSpPr>
          <p:nvPr/>
        </p:nvCxnSpPr>
        <p:spPr>
          <a:xfrm>
            <a:off x="9119377" y="4557258"/>
            <a:ext cx="1209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Cloud 228">
            <a:extLst>
              <a:ext uri="{FF2B5EF4-FFF2-40B4-BE49-F238E27FC236}">
                <a16:creationId xmlns:a16="http://schemas.microsoft.com/office/drawing/2014/main" id="{F84A68CA-EA40-9B93-F384-3E511C08B8F4}"/>
              </a:ext>
            </a:extLst>
          </p:cNvPr>
          <p:cNvSpPr/>
          <p:nvPr/>
        </p:nvSpPr>
        <p:spPr>
          <a:xfrm rot="16200000">
            <a:off x="-2756474" y="3133311"/>
            <a:ext cx="6159441" cy="42150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Cloud 244">
            <a:extLst>
              <a:ext uri="{FF2B5EF4-FFF2-40B4-BE49-F238E27FC236}">
                <a16:creationId xmlns:a16="http://schemas.microsoft.com/office/drawing/2014/main" id="{C457AB85-1596-0A03-C511-343062952B6B}"/>
              </a:ext>
            </a:extLst>
          </p:cNvPr>
          <p:cNvSpPr/>
          <p:nvPr/>
        </p:nvSpPr>
        <p:spPr>
          <a:xfrm rot="16200000">
            <a:off x="8789034" y="3133310"/>
            <a:ext cx="6159441" cy="42150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Cloud 249">
            <a:extLst>
              <a:ext uri="{FF2B5EF4-FFF2-40B4-BE49-F238E27FC236}">
                <a16:creationId xmlns:a16="http://schemas.microsoft.com/office/drawing/2014/main" id="{9FEAF160-9A94-015F-92D3-E0C6EFF4220E}"/>
              </a:ext>
            </a:extLst>
          </p:cNvPr>
          <p:cNvSpPr/>
          <p:nvPr/>
        </p:nvSpPr>
        <p:spPr>
          <a:xfrm rot="5400000">
            <a:off x="8089551" y="3131348"/>
            <a:ext cx="6159441" cy="421505"/>
          </a:xfrm>
          <a:prstGeom prst="cloud">
            <a:avLst/>
          </a:prstGeom>
          <a:solidFill>
            <a:srgbClr val="FF9300">
              <a:alpha val="25000"/>
            </a:srgb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Cloud 252">
            <a:extLst>
              <a:ext uri="{FF2B5EF4-FFF2-40B4-BE49-F238E27FC236}">
                <a16:creationId xmlns:a16="http://schemas.microsoft.com/office/drawing/2014/main" id="{6AD75FC0-2035-60A8-91BC-96137E70AFBF}"/>
              </a:ext>
            </a:extLst>
          </p:cNvPr>
          <p:cNvSpPr/>
          <p:nvPr/>
        </p:nvSpPr>
        <p:spPr>
          <a:xfrm rot="16200000">
            <a:off x="7383987" y="3131348"/>
            <a:ext cx="6159441" cy="421505"/>
          </a:xfrm>
          <a:prstGeom prst="cloud">
            <a:avLst/>
          </a:prstGeom>
          <a:solidFill>
            <a:schemeClr val="bg1">
              <a:lumMod val="85000"/>
              <a:alpha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8ABAFF4C-ADDD-3B0E-1A0C-986AB68DBE08}"/>
              </a:ext>
            </a:extLst>
          </p:cNvPr>
          <p:cNvGrpSpPr/>
          <p:nvPr/>
        </p:nvGrpSpPr>
        <p:grpSpPr>
          <a:xfrm>
            <a:off x="920796" y="2829975"/>
            <a:ext cx="236965" cy="369248"/>
            <a:chOff x="4770999" y="4010094"/>
            <a:chExt cx="574179" cy="894709"/>
          </a:xfrm>
        </p:grpSpPr>
        <p:pic>
          <p:nvPicPr>
            <p:cNvPr id="274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07678B41-4649-5914-E73C-38F03C7C9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5" name="Donut 274">
              <a:extLst>
                <a:ext uri="{FF2B5EF4-FFF2-40B4-BE49-F238E27FC236}">
                  <a16:creationId xmlns:a16="http://schemas.microsoft.com/office/drawing/2014/main" id="{EA9DEE8B-16FC-BA6D-98CF-C9EC22310910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BD1273E-B197-EC52-ACF2-33540DD3154D}"/>
              </a:ext>
            </a:extLst>
          </p:cNvPr>
          <p:cNvGrpSpPr/>
          <p:nvPr/>
        </p:nvGrpSpPr>
        <p:grpSpPr>
          <a:xfrm>
            <a:off x="215385" y="2827666"/>
            <a:ext cx="228817" cy="367270"/>
            <a:chOff x="1979713" y="5407521"/>
            <a:chExt cx="574179" cy="921603"/>
          </a:xfrm>
        </p:grpSpPr>
        <p:pic>
          <p:nvPicPr>
            <p:cNvPr id="27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1080E165-2CAD-3742-780A-FF73186C4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8" name="Donut 277">
              <a:extLst>
                <a:ext uri="{FF2B5EF4-FFF2-40B4-BE49-F238E27FC236}">
                  <a16:creationId xmlns:a16="http://schemas.microsoft.com/office/drawing/2014/main" id="{BD7A7D8D-A4AB-D86D-6DFC-BC5687BC700A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5E42E619-095F-30E2-B536-156711093B8F}"/>
              </a:ext>
            </a:extLst>
          </p:cNvPr>
          <p:cNvGrpSpPr/>
          <p:nvPr/>
        </p:nvGrpSpPr>
        <p:grpSpPr>
          <a:xfrm>
            <a:off x="11071996" y="2822999"/>
            <a:ext cx="236965" cy="369248"/>
            <a:chOff x="4770999" y="4010094"/>
            <a:chExt cx="574179" cy="894709"/>
          </a:xfrm>
        </p:grpSpPr>
        <p:pic>
          <p:nvPicPr>
            <p:cNvPr id="280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740EDD17-CF94-CD42-1F3A-D63896B2F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1" name="Donut 280">
              <a:extLst>
                <a:ext uri="{FF2B5EF4-FFF2-40B4-BE49-F238E27FC236}">
                  <a16:creationId xmlns:a16="http://schemas.microsoft.com/office/drawing/2014/main" id="{A3438BE0-54CE-737A-C654-D67F538998BB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CA9FB0F-699A-4F2B-38EF-575E1085D29A}"/>
              </a:ext>
            </a:extLst>
          </p:cNvPr>
          <p:cNvGrpSpPr/>
          <p:nvPr/>
        </p:nvGrpSpPr>
        <p:grpSpPr>
          <a:xfrm>
            <a:off x="11765004" y="2817918"/>
            <a:ext cx="228817" cy="367270"/>
            <a:chOff x="1979713" y="5407521"/>
            <a:chExt cx="574179" cy="921603"/>
          </a:xfrm>
        </p:grpSpPr>
        <p:pic>
          <p:nvPicPr>
            <p:cNvPr id="285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26023E1-28D3-D3B8-0930-2B527C06EB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6" name="Donut 285">
              <a:extLst>
                <a:ext uri="{FF2B5EF4-FFF2-40B4-BE49-F238E27FC236}">
                  <a16:creationId xmlns:a16="http://schemas.microsoft.com/office/drawing/2014/main" id="{F0DCC3DC-4230-71F7-5899-FE8D598762FB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3CB4FAD2-679D-C9C8-B107-55A466F85893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Site Sets - Cryptographic Key Isolation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1B3B995-B7B6-8912-0E85-94B32DD90DC8}"/>
              </a:ext>
            </a:extLst>
          </p:cNvPr>
          <p:cNvGrpSpPr/>
          <p:nvPr/>
        </p:nvGrpSpPr>
        <p:grpSpPr>
          <a:xfrm>
            <a:off x="2068612" y="2375067"/>
            <a:ext cx="231595" cy="360882"/>
            <a:chOff x="7296759" y="4010093"/>
            <a:chExt cx="574179" cy="894710"/>
          </a:xfrm>
        </p:grpSpPr>
        <p:pic>
          <p:nvPicPr>
            <p:cNvPr id="293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487F4231-3E82-879F-45C6-BDE247E8E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4" name="Donut 293">
              <a:extLst>
                <a:ext uri="{FF2B5EF4-FFF2-40B4-BE49-F238E27FC236}">
                  <a16:creationId xmlns:a16="http://schemas.microsoft.com/office/drawing/2014/main" id="{32B27BF7-35F2-E788-5F46-08FCD848AC7D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34A11B0-6123-B1D9-4857-D858C3271F10}"/>
              </a:ext>
            </a:extLst>
          </p:cNvPr>
          <p:cNvCxnSpPr>
            <a:cxnSpLocks/>
          </p:cNvCxnSpPr>
          <p:nvPr/>
        </p:nvCxnSpPr>
        <p:spPr>
          <a:xfrm flipV="1">
            <a:off x="3768897" y="3392391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66F81C24-C7AE-33A2-4701-C75D0BF2B506}"/>
              </a:ext>
            </a:extLst>
          </p:cNvPr>
          <p:cNvCxnSpPr>
            <a:cxnSpLocks/>
          </p:cNvCxnSpPr>
          <p:nvPr/>
        </p:nvCxnSpPr>
        <p:spPr>
          <a:xfrm flipV="1">
            <a:off x="4124497" y="503080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009BEA30-8258-A18F-54A8-2A60E212525A}"/>
              </a:ext>
            </a:extLst>
          </p:cNvPr>
          <p:cNvCxnSpPr>
            <a:cxnSpLocks/>
          </p:cNvCxnSpPr>
          <p:nvPr/>
        </p:nvCxnSpPr>
        <p:spPr>
          <a:xfrm flipV="1">
            <a:off x="4108794" y="1749664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A2D4FCB-7841-1A1C-57C4-247EB0E0F948}"/>
              </a:ext>
            </a:extLst>
          </p:cNvPr>
          <p:cNvCxnSpPr>
            <a:cxnSpLocks/>
          </p:cNvCxnSpPr>
          <p:nvPr/>
        </p:nvCxnSpPr>
        <p:spPr>
          <a:xfrm flipV="1">
            <a:off x="8476364" y="5576360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987CECC6-CED6-1937-58B3-DF84DA4A8191}"/>
              </a:ext>
            </a:extLst>
          </p:cNvPr>
          <p:cNvCxnSpPr>
            <a:cxnSpLocks/>
          </p:cNvCxnSpPr>
          <p:nvPr/>
        </p:nvCxnSpPr>
        <p:spPr>
          <a:xfrm flipV="1">
            <a:off x="8476364" y="426779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10852C9C-6913-4BB5-6154-1B1FBE3F6A54}"/>
              </a:ext>
            </a:extLst>
          </p:cNvPr>
          <p:cNvCxnSpPr>
            <a:cxnSpLocks/>
          </p:cNvCxnSpPr>
          <p:nvPr/>
        </p:nvCxnSpPr>
        <p:spPr>
          <a:xfrm flipV="1">
            <a:off x="8942030" y="3375457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6BE8A27-F0B8-FF62-F844-3BEA5A953DDD}"/>
              </a:ext>
            </a:extLst>
          </p:cNvPr>
          <p:cNvCxnSpPr>
            <a:cxnSpLocks/>
          </p:cNvCxnSpPr>
          <p:nvPr/>
        </p:nvCxnSpPr>
        <p:spPr>
          <a:xfrm flipV="1">
            <a:off x="8477595" y="246880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B57204C-A02A-18C0-03EB-1DD108E5202D}"/>
              </a:ext>
            </a:extLst>
          </p:cNvPr>
          <p:cNvCxnSpPr>
            <a:cxnSpLocks/>
          </p:cNvCxnSpPr>
          <p:nvPr/>
        </p:nvCxnSpPr>
        <p:spPr>
          <a:xfrm flipV="1">
            <a:off x="8476364" y="1119801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1A3D6186-CAA0-5969-8044-A46A0D6BB11A}"/>
              </a:ext>
            </a:extLst>
          </p:cNvPr>
          <p:cNvCxnSpPr>
            <a:cxnSpLocks/>
          </p:cNvCxnSpPr>
          <p:nvPr/>
        </p:nvCxnSpPr>
        <p:spPr>
          <a:xfrm>
            <a:off x="2339070" y="5376929"/>
            <a:ext cx="113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08C9109-E239-CE98-F1F4-A71B21CBBDC6}"/>
              </a:ext>
            </a:extLst>
          </p:cNvPr>
          <p:cNvCxnSpPr>
            <a:cxnSpLocks/>
          </p:cNvCxnSpPr>
          <p:nvPr/>
        </p:nvCxnSpPr>
        <p:spPr>
          <a:xfrm>
            <a:off x="2339070" y="3721581"/>
            <a:ext cx="781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18A2E954-1FAD-7F4F-E2C8-302FC04BE997}"/>
              </a:ext>
            </a:extLst>
          </p:cNvPr>
          <p:cNvCxnSpPr>
            <a:cxnSpLocks/>
          </p:cNvCxnSpPr>
          <p:nvPr/>
        </p:nvCxnSpPr>
        <p:spPr>
          <a:xfrm>
            <a:off x="3578360" y="3559839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A1918ACA-386D-12EE-9821-9F88ED302A84}"/>
              </a:ext>
            </a:extLst>
          </p:cNvPr>
          <p:cNvCxnSpPr>
            <a:cxnSpLocks/>
          </p:cNvCxnSpPr>
          <p:nvPr/>
        </p:nvCxnSpPr>
        <p:spPr>
          <a:xfrm>
            <a:off x="3932433" y="1922726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B3DB8C3C-B17E-910B-C0F9-9699BA37467D}"/>
              </a:ext>
            </a:extLst>
          </p:cNvPr>
          <p:cNvCxnSpPr>
            <a:cxnSpLocks/>
          </p:cNvCxnSpPr>
          <p:nvPr/>
        </p:nvCxnSpPr>
        <p:spPr>
          <a:xfrm>
            <a:off x="3948136" y="5209201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B16B2F4-A364-F1A3-1154-F7484426D5C1}"/>
              </a:ext>
            </a:extLst>
          </p:cNvPr>
          <p:cNvCxnSpPr>
            <a:cxnSpLocks/>
          </p:cNvCxnSpPr>
          <p:nvPr/>
        </p:nvCxnSpPr>
        <p:spPr>
          <a:xfrm>
            <a:off x="8312897" y="1306318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1047ED7F-8A08-2637-EDD8-70E8FEB867AC}"/>
              </a:ext>
            </a:extLst>
          </p:cNvPr>
          <p:cNvCxnSpPr>
            <a:cxnSpLocks/>
          </p:cNvCxnSpPr>
          <p:nvPr/>
        </p:nvCxnSpPr>
        <p:spPr>
          <a:xfrm>
            <a:off x="8305402" y="2649362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3D8E85EC-0C85-76BD-9742-118CA99A1B1C}"/>
              </a:ext>
            </a:extLst>
          </p:cNvPr>
          <p:cNvCxnSpPr>
            <a:cxnSpLocks/>
          </p:cNvCxnSpPr>
          <p:nvPr/>
        </p:nvCxnSpPr>
        <p:spPr>
          <a:xfrm>
            <a:off x="8765669" y="3548519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0ED0F42-A0E0-FAFA-CE87-9A371FD8B61D}"/>
              </a:ext>
            </a:extLst>
          </p:cNvPr>
          <p:cNvCxnSpPr>
            <a:cxnSpLocks/>
          </p:cNvCxnSpPr>
          <p:nvPr/>
        </p:nvCxnSpPr>
        <p:spPr>
          <a:xfrm>
            <a:off x="8302186" y="4423857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4502D31-19F3-5D85-C34C-F296B97C2B01}"/>
              </a:ext>
            </a:extLst>
          </p:cNvPr>
          <p:cNvCxnSpPr>
            <a:cxnSpLocks/>
          </p:cNvCxnSpPr>
          <p:nvPr/>
        </p:nvCxnSpPr>
        <p:spPr>
          <a:xfrm>
            <a:off x="8297177" y="5746184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53559A1-FDCC-D18B-E5EF-D71BC3E41630}"/>
              </a:ext>
            </a:extLst>
          </p:cNvPr>
          <p:cNvCxnSpPr>
            <a:cxnSpLocks/>
          </p:cNvCxnSpPr>
          <p:nvPr/>
        </p:nvCxnSpPr>
        <p:spPr>
          <a:xfrm>
            <a:off x="4306315" y="484469"/>
            <a:ext cx="1017744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B3F52862-94F8-FDE4-3AD7-E188D5009DAC}"/>
              </a:ext>
            </a:extLst>
          </p:cNvPr>
          <p:cNvSpPr txBox="1"/>
          <p:nvPr/>
        </p:nvSpPr>
        <p:spPr>
          <a:xfrm>
            <a:off x="5324059" y="343471"/>
            <a:ext cx="221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 Key, Blue Set, Blue SDWAN</a:t>
            </a:r>
          </a:p>
        </p:txBody>
      </p: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AEAAEC6-11A8-156E-D80B-17A8EC9C5527}"/>
              </a:ext>
            </a:extLst>
          </p:cNvPr>
          <p:cNvCxnSpPr>
            <a:cxnSpLocks/>
          </p:cNvCxnSpPr>
          <p:nvPr/>
        </p:nvCxnSpPr>
        <p:spPr>
          <a:xfrm>
            <a:off x="4315059" y="779759"/>
            <a:ext cx="1017744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0A6E6136-CE8E-1D21-7E4B-512FCFAA7C2B}"/>
              </a:ext>
            </a:extLst>
          </p:cNvPr>
          <p:cNvSpPr txBox="1"/>
          <p:nvPr/>
        </p:nvSpPr>
        <p:spPr>
          <a:xfrm>
            <a:off x="5332803" y="638761"/>
            <a:ext cx="1749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 Key, Set, SDWAN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DC73266E-DBD8-D434-17FA-DB7AFDBD7993}"/>
              </a:ext>
            </a:extLst>
          </p:cNvPr>
          <p:cNvCxnSpPr>
            <a:cxnSpLocks/>
          </p:cNvCxnSpPr>
          <p:nvPr/>
        </p:nvCxnSpPr>
        <p:spPr>
          <a:xfrm>
            <a:off x="4306315" y="1064746"/>
            <a:ext cx="101774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A43A4974-0334-8705-45FD-20A1425B4C2A}"/>
              </a:ext>
            </a:extLst>
          </p:cNvPr>
          <p:cNvSpPr txBox="1"/>
          <p:nvPr/>
        </p:nvSpPr>
        <p:spPr>
          <a:xfrm>
            <a:off x="5324059" y="923748"/>
            <a:ext cx="158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Key, Set, SDWAN</a:t>
            </a:r>
          </a:p>
        </p:txBody>
      </p:sp>
    </p:spTree>
    <p:extLst>
      <p:ext uri="{BB962C8B-B14F-4D97-AF65-F5344CB8AC3E}">
        <p14:creationId xmlns:p14="http://schemas.microsoft.com/office/powerpoint/2010/main" val="123371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39863-9C1A-B409-ABAF-65130310E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EE304DA8-1F94-D55A-4B2A-2780639146A8}"/>
              </a:ext>
            </a:extLst>
          </p:cNvPr>
          <p:cNvCxnSpPr>
            <a:cxnSpLocks/>
          </p:cNvCxnSpPr>
          <p:nvPr/>
        </p:nvCxnSpPr>
        <p:spPr>
          <a:xfrm>
            <a:off x="8360659" y="2121114"/>
            <a:ext cx="0" cy="4260670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DABC2425-ED07-915D-9AAD-D16943599A7B}"/>
              </a:ext>
            </a:extLst>
          </p:cNvPr>
          <p:cNvCxnSpPr>
            <a:cxnSpLocks/>
          </p:cNvCxnSpPr>
          <p:nvPr/>
        </p:nvCxnSpPr>
        <p:spPr>
          <a:xfrm>
            <a:off x="4198857" y="2121114"/>
            <a:ext cx="0" cy="4260670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CFFEF90-223D-927C-9576-04D89480C05E}"/>
              </a:ext>
            </a:extLst>
          </p:cNvPr>
          <p:cNvSpPr/>
          <p:nvPr/>
        </p:nvSpPr>
        <p:spPr>
          <a:xfrm>
            <a:off x="5162658" y="4115201"/>
            <a:ext cx="676448" cy="65653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E0F83E1-7DE0-32F5-E2EE-984EBAD8FC7D}"/>
              </a:ext>
            </a:extLst>
          </p:cNvPr>
          <p:cNvSpPr/>
          <p:nvPr/>
        </p:nvSpPr>
        <p:spPr>
          <a:xfrm>
            <a:off x="5156483" y="2314589"/>
            <a:ext cx="676448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007824-A2E8-EBE1-971C-71DC67236A8B}"/>
              </a:ext>
            </a:extLst>
          </p:cNvPr>
          <p:cNvGrpSpPr/>
          <p:nvPr/>
        </p:nvGrpSpPr>
        <p:grpSpPr>
          <a:xfrm>
            <a:off x="3853630" y="1678453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F79954-C158-3A64-353D-37F12977E32A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9232DF-29CD-0685-6EA9-87350A56385A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484293-37A3-DD6E-75C3-50C5935682D9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ADA486-1B04-FF05-2DFE-60FC78D00EC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9250B08-6F82-3D35-7166-417B5C816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8D1864F-8EAB-7187-0BBC-A4B949A1275C}"/>
              </a:ext>
            </a:extLst>
          </p:cNvPr>
          <p:cNvGrpSpPr/>
          <p:nvPr/>
        </p:nvGrpSpPr>
        <p:grpSpPr>
          <a:xfrm>
            <a:off x="5255452" y="1991074"/>
            <a:ext cx="1845457" cy="1313063"/>
            <a:chOff x="5157528" y="1991074"/>
            <a:chExt cx="2116379" cy="13130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B50949C-4C80-58EE-9E0B-C07DD9FC22E8}"/>
                </a:ext>
              </a:extLst>
            </p:cNvPr>
            <p:cNvSpPr/>
            <p:nvPr/>
          </p:nvSpPr>
          <p:spPr>
            <a:xfrm>
              <a:off x="6597459" y="2314589"/>
              <a:ext cx="676448" cy="6565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54301F9-ADE7-46BE-CE63-7F2842998CD9}"/>
                </a:ext>
              </a:extLst>
            </p:cNvPr>
            <p:cNvGrpSpPr/>
            <p:nvPr/>
          </p:nvGrpSpPr>
          <p:grpSpPr>
            <a:xfrm>
              <a:off x="5157528" y="1991074"/>
              <a:ext cx="2029344" cy="1313063"/>
              <a:chOff x="4947739" y="2603562"/>
              <a:chExt cx="2064774" cy="13729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69BF397-E6D9-410C-CD10-24C49F7995C3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CD28743-1093-5F25-54C5-37AA95EBD2F2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EC60424-CC1B-F04D-92B6-7D0F89F12CBC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7ABAFAC-6EAE-1A77-DB74-B64FF2E612E8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4DF9616-4BF5-EA92-F6BF-170D0326462A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38D7590-8271-9069-A8C2-74A7DEA28E77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7A49335-48C7-C070-DD22-6B822D221A98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21A4C892-E317-EC62-FC6A-7F537994E032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0AC5D4-2574-14FF-BFD9-81D4D85921FC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4309650" y="1791996"/>
            <a:ext cx="945802" cy="527344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47C145D-A0F7-A101-2361-B4F40C1E00F6}"/>
              </a:ext>
            </a:extLst>
          </p:cNvPr>
          <p:cNvGrpSpPr/>
          <p:nvPr/>
        </p:nvGrpSpPr>
        <p:grpSpPr>
          <a:xfrm>
            <a:off x="5255452" y="3787214"/>
            <a:ext cx="1845457" cy="1313063"/>
            <a:chOff x="5157528" y="3787214"/>
            <a:chExt cx="2139558" cy="131306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E71911E-04B9-B470-9364-4DA4EE4241D1}"/>
                </a:ext>
              </a:extLst>
            </p:cNvPr>
            <p:cNvSpPr/>
            <p:nvPr/>
          </p:nvSpPr>
          <p:spPr>
            <a:xfrm>
              <a:off x="6620638" y="4115201"/>
              <a:ext cx="676448" cy="6565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AB6145-E749-3D16-0911-C0BE72D6EAA9}"/>
                </a:ext>
              </a:extLst>
            </p:cNvPr>
            <p:cNvGrpSpPr/>
            <p:nvPr/>
          </p:nvGrpSpPr>
          <p:grpSpPr>
            <a:xfrm>
              <a:off x="5157528" y="3787214"/>
              <a:ext cx="2029344" cy="1313063"/>
              <a:chOff x="4947739" y="2603562"/>
              <a:chExt cx="2064774" cy="137296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DA11316-9263-D361-FE02-2A4E33D306ED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72DD841-656F-B23A-AA78-C6AEAC6C30C6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1B04E1-D2D4-86AF-8AAB-63D5DFD062A8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F6A50C7-FE68-A39F-283C-C2B0138EB887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BC8F7CD-2785-888E-CFA2-1C54E48515DD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C3413D2-41E1-D792-9DED-C7799DE0630B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ACC233C-7DE7-3900-9C75-CBC98574BAAA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888DE891-9042-9374-9C72-8AD47A8A0889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219B8F-43C1-8623-4AF6-113D93DB7544}"/>
              </a:ext>
            </a:extLst>
          </p:cNvPr>
          <p:cNvCxnSpPr>
            <a:cxnSpLocks/>
            <a:stCxn id="15" idx="3"/>
            <a:endCxn id="44" idx="0"/>
          </p:cNvCxnSpPr>
          <p:nvPr/>
        </p:nvCxnSpPr>
        <p:spPr>
          <a:xfrm>
            <a:off x="4309650" y="2019299"/>
            <a:ext cx="1237534" cy="176791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7A4E34-BA34-890B-F256-574929F340C2}"/>
              </a:ext>
            </a:extLst>
          </p:cNvPr>
          <p:cNvGrpSpPr/>
          <p:nvPr/>
        </p:nvGrpSpPr>
        <p:grpSpPr>
          <a:xfrm>
            <a:off x="2494433" y="1373667"/>
            <a:ext cx="452967" cy="452968"/>
            <a:chOff x="1770869" y="4170918"/>
            <a:chExt cx="452967" cy="4529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CE3A6E6-E2ED-0CA3-18C6-7E5B2B646FB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06AFD2B-E35B-4009-84E3-430715E09BBE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50983B4-D00B-BD4E-4305-E7DDE44431B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9A6078-A851-0E0D-46BD-336E2D23937B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192D8D0-1822-3AE8-D267-0614A612D75D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9C30202-C116-0658-1E86-CF2666447CA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69BD80AD-B545-86B4-BAAD-5497BD48C54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B0A00412-76E9-F504-C474-3C5023ED5815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81D7DF0-196A-BDCB-F76A-3CE53067C8E9}"/>
              </a:ext>
            </a:extLst>
          </p:cNvPr>
          <p:cNvGrpSpPr/>
          <p:nvPr/>
        </p:nvGrpSpPr>
        <p:grpSpPr>
          <a:xfrm>
            <a:off x="3899119" y="4838193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7B08AD8-23DB-1A88-9170-DCA92336E393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83B90F-0F2B-497C-EE61-7CEABE3D3A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863AEEA-4024-1AE3-38E1-89D8F54844AB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3CD960F-901F-B12C-D802-F550D2CF8475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A18357B1-5325-A4D5-4E44-E53CFF5C5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486F6B-9DB0-73BD-2386-ADA641551DDB}"/>
              </a:ext>
            </a:extLst>
          </p:cNvPr>
          <p:cNvGrpSpPr/>
          <p:nvPr/>
        </p:nvGrpSpPr>
        <p:grpSpPr>
          <a:xfrm>
            <a:off x="2516654" y="4838084"/>
            <a:ext cx="452967" cy="452968"/>
            <a:chOff x="1770869" y="4170918"/>
            <a:chExt cx="452967" cy="45296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D1EBEB-A7F0-5939-C677-0FC21225C39F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904F340-517B-CAFD-8113-B7ADE62D1C56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B1BE5C-5ED1-5B73-4BF6-4EAABAF48871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5DB4846-F6E6-F85D-8C01-BF0FDAA9F143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4449EE1-E834-108A-71F0-DFE1028AA3CF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D68065-5BB4-00EF-B138-AF06461CC4D9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207B2903-0079-CBC7-ED0B-04373160FEF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C6268FC5-2C85-D767-DE20-274D849A9F7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592306-B38B-80A7-C269-F4C2ACBB8829}"/>
              </a:ext>
            </a:extLst>
          </p:cNvPr>
          <p:cNvCxnSpPr>
            <a:cxnSpLocks/>
            <a:stCxn id="79" idx="3"/>
            <a:endCxn id="26" idx="1"/>
          </p:cNvCxnSpPr>
          <p:nvPr/>
        </p:nvCxnSpPr>
        <p:spPr>
          <a:xfrm flipV="1">
            <a:off x="4355139" y="2975872"/>
            <a:ext cx="900313" cy="1975864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FCED6D8-0ABC-E225-8539-D8E7FC561D60}"/>
              </a:ext>
            </a:extLst>
          </p:cNvPr>
          <p:cNvGrpSpPr/>
          <p:nvPr/>
        </p:nvGrpSpPr>
        <p:grpSpPr>
          <a:xfrm>
            <a:off x="8196684" y="1659359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2FC587-613E-8BC0-D06A-877BF126F050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378EB10-A579-B283-F2C6-1212BB40B9A0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72682C7-71B1-67AB-92A1-94179FD49247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D7F7F74-25EB-A3E9-3D2E-730274ED1EB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CC0C377-2208-234D-3768-8BD2CD5723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2C6243-36BF-7ECB-E131-1FF384FF9142}"/>
              </a:ext>
            </a:extLst>
          </p:cNvPr>
          <p:cNvGrpSpPr/>
          <p:nvPr/>
        </p:nvGrpSpPr>
        <p:grpSpPr>
          <a:xfrm rot="10800000">
            <a:off x="9554762" y="1309042"/>
            <a:ext cx="452967" cy="452968"/>
            <a:chOff x="1770869" y="4170918"/>
            <a:chExt cx="452967" cy="45296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5081376-D439-B4AE-6603-C65ACD17C825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2D425A0-F3CE-B968-A7EA-87E7070F70B5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A1994F0-A3E8-D760-F79F-CE5A2CEC29B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F53311D-3B55-E938-B2F5-002CCF9F8C1C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DCF1572-5107-3719-2E37-658612556BC7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BAEEAA1-05AC-97B5-39E2-7D0ABCA38248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C27D6192-99A9-2303-B9F3-96F5913B4ACA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37CE7F0C-AB4E-C7BD-FD8C-F8957DE7123E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14E1EF5-2F6D-2D4D-34C7-0E1170171EEE}"/>
              </a:ext>
            </a:extLst>
          </p:cNvPr>
          <p:cNvGrpSpPr/>
          <p:nvPr/>
        </p:nvGrpSpPr>
        <p:grpSpPr>
          <a:xfrm>
            <a:off x="8037804" y="4835846"/>
            <a:ext cx="456020" cy="454388"/>
            <a:chOff x="4942114" y="1665952"/>
            <a:chExt cx="913524" cy="91396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0A1B74-8DF0-1FFE-C4D4-777B07E88EA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5692686-F579-4535-0BB7-EA5123C5EC69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1D5A9C-0E82-D1C7-8905-8DD0F64FF2BC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46A4869-E233-DC61-6811-CB3C60FBAF0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3837BAA-DA89-6E1C-CE2E-6052A51E5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597221E-6DCB-D2A5-E848-24AE4E563CAC}"/>
              </a:ext>
            </a:extLst>
          </p:cNvPr>
          <p:cNvCxnSpPr>
            <a:cxnSpLocks/>
            <a:stCxn id="28" idx="3"/>
            <a:endCxn id="107" idx="1"/>
          </p:cNvCxnSpPr>
          <p:nvPr/>
        </p:nvCxnSpPr>
        <p:spPr>
          <a:xfrm flipV="1">
            <a:off x="7025016" y="1772902"/>
            <a:ext cx="1171668" cy="54643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6AD7C50-2497-A2CC-885B-85CF173036C2}"/>
              </a:ext>
            </a:extLst>
          </p:cNvPr>
          <p:cNvCxnSpPr>
            <a:cxnSpLocks/>
            <a:stCxn id="29" idx="3"/>
            <a:endCxn id="122" idx="1"/>
          </p:cNvCxnSpPr>
          <p:nvPr/>
        </p:nvCxnSpPr>
        <p:spPr>
          <a:xfrm>
            <a:off x="7025016" y="2975872"/>
            <a:ext cx="1012788" cy="1973517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14C5D3-0615-FEE8-ADC6-2622F64C3AAC}"/>
              </a:ext>
            </a:extLst>
          </p:cNvPr>
          <p:cNvCxnSpPr>
            <a:cxnSpLocks/>
            <a:stCxn id="81" idx="3"/>
            <a:endCxn id="46" idx="1"/>
          </p:cNvCxnSpPr>
          <p:nvPr/>
        </p:nvCxnSpPr>
        <p:spPr>
          <a:xfrm flipV="1">
            <a:off x="4355139" y="4772012"/>
            <a:ext cx="900313" cy="40702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5AD5DF6-BCF7-EFC0-AF77-20FB78A3738E}"/>
              </a:ext>
            </a:extLst>
          </p:cNvPr>
          <p:cNvCxnSpPr>
            <a:cxnSpLocks/>
            <a:stCxn id="124" idx="1"/>
            <a:endCxn id="49" idx="3"/>
          </p:cNvCxnSpPr>
          <p:nvPr/>
        </p:nvCxnSpPr>
        <p:spPr>
          <a:xfrm flipH="1" flipV="1">
            <a:off x="7005845" y="4772012"/>
            <a:ext cx="1031959" cy="40468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D6C7C28-FA51-82E8-B5AE-CBD70987049A}"/>
              </a:ext>
            </a:extLst>
          </p:cNvPr>
          <p:cNvCxnSpPr>
            <a:cxnSpLocks/>
            <a:stCxn id="109" idx="1"/>
            <a:endCxn id="48" idx="0"/>
          </p:cNvCxnSpPr>
          <p:nvPr/>
        </p:nvCxnSpPr>
        <p:spPr>
          <a:xfrm flipH="1">
            <a:off x="6714113" y="2000205"/>
            <a:ext cx="1482571" cy="178700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80E8E01D-6887-9783-5D0C-54141B6C8E1E}"/>
              </a:ext>
            </a:extLst>
          </p:cNvPr>
          <p:cNvSpPr txBox="1"/>
          <p:nvPr/>
        </p:nvSpPr>
        <p:spPr>
          <a:xfrm>
            <a:off x="4207280" y="135722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w_rtr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7A30FD4-9783-ACD6-9E89-2E52E4737C15}"/>
              </a:ext>
            </a:extLst>
          </p:cNvPr>
          <p:cNvSpPr txBox="1"/>
          <p:nvPr/>
        </p:nvSpPr>
        <p:spPr>
          <a:xfrm>
            <a:off x="2576786" y="465461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C462A6B-1782-43AE-89AA-397A0CD4A672}"/>
              </a:ext>
            </a:extLst>
          </p:cNvPr>
          <p:cNvSpPr txBox="1"/>
          <p:nvPr/>
        </p:nvSpPr>
        <p:spPr>
          <a:xfrm>
            <a:off x="7622005" y="1362785"/>
            <a:ext cx="57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l_rtr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1680A50-63FD-8190-C746-B32F5DC6B3B3}"/>
              </a:ext>
            </a:extLst>
          </p:cNvPr>
          <p:cNvSpPr txBox="1"/>
          <p:nvPr/>
        </p:nvSpPr>
        <p:spPr>
          <a:xfrm>
            <a:off x="7451255" y="5151881"/>
            <a:ext cx="64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b_rtr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9275E0F-090D-E6DF-CA0B-A2996F6D779B}"/>
              </a:ext>
            </a:extLst>
          </p:cNvPr>
          <p:cNvCxnSpPr>
            <a:cxnSpLocks/>
            <a:stCxn id="96" idx="0"/>
            <a:endCxn id="52" idx="1"/>
          </p:cNvCxnSpPr>
          <p:nvPr/>
        </p:nvCxnSpPr>
        <p:spPr>
          <a:xfrm>
            <a:off x="1804024" y="641792"/>
            <a:ext cx="690409" cy="845117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1EECBD5-6C23-2FEF-B044-FB62D8DE951D}"/>
              </a:ext>
            </a:extLst>
          </p:cNvPr>
          <p:cNvCxnSpPr>
            <a:cxnSpLocks/>
            <a:stCxn id="247" idx="0"/>
            <a:endCxn id="88" idx="1"/>
          </p:cNvCxnSpPr>
          <p:nvPr/>
        </p:nvCxnSpPr>
        <p:spPr>
          <a:xfrm>
            <a:off x="1864746" y="3756970"/>
            <a:ext cx="651908" cy="1194356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B6B27B5-ABD9-51B2-7A85-213B1A9ADD6F}"/>
              </a:ext>
            </a:extLst>
          </p:cNvPr>
          <p:cNvCxnSpPr>
            <a:cxnSpLocks/>
            <a:stCxn id="120" idx="1"/>
            <a:endCxn id="95" idx="2"/>
          </p:cNvCxnSpPr>
          <p:nvPr/>
        </p:nvCxnSpPr>
        <p:spPr>
          <a:xfrm flipV="1">
            <a:off x="10006375" y="1252098"/>
            <a:ext cx="1169840" cy="170186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B21AC3C-FE30-6A89-C681-ADED3FA8DA6A}"/>
              </a:ext>
            </a:extLst>
          </p:cNvPr>
          <p:cNvCxnSpPr>
            <a:cxnSpLocks/>
          </p:cNvCxnSpPr>
          <p:nvPr/>
        </p:nvCxnSpPr>
        <p:spPr>
          <a:xfrm flipH="1">
            <a:off x="8462709" y="506109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2AB5337-2C99-B669-3524-5544058F9497}"/>
              </a:ext>
            </a:extLst>
          </p:cNvPr>
          <p:cNvCxnSpPr>
            <a:cxnSpLocks/>
          </p:cNvCxnSpPr>
          <p:nvPr/>
        </p:nvCxnSpPr>
        <p:spPr>
          <a:xfrm flipH="1">
            <a:off x="8640563" y="188900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E2DA7BC-2847-E373-5582-4A77189034E6}"/>
              </a:ext>
            </a:extLst>
          </p:cNvPr>
          <p:cNvCxnSpPr>
            <a:cxnSpLocks/>
          </p:cNvCxnSpPr>
          <p:nvPr/>
        </p:nvCxnSpPr>
        <p:spPr>
          <a:xfrm flipH="1">
            <a:off x="2964578" y="506251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C14FB5F-B72C-6C10-461E-69AF6EAD8388}"/>
              </a:ext>
            </a:extLst>
          </p:cNvPr>
          <p:cNvCxnSpPr>
            <a:cxnSpLocks/>
          </p:cNvCxnSpPr>
          <p:nvPr/>
        </p:nvCxnSpPr>
        <p:spPr>
          <a:xfrm flipH="1">
            <a:off x="3446007" y="190029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09AC8C-A6A1-F3B1-BE56-38B95AAB5D6E}"/>
              </a:ext>
            </a:extLst>
          </p:cNvPr>
          <p:cNvCxnSpPr/>
          <p:nvPr/>
        </p:nvCxnSpPr>
        <p:spPr>
          <a:xfrm>
            <a:off x="3411793" y="125213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4906DF-6969-02F9-B4A5-F4813EE224B7}"/>
              </a:ext>
            </a:extLst>
          </p:cNvPr>
          <p:cNvCxnSpPr>
            <a:cxnSpLocks/>
          </p:cNvCxnSpPr>
          <p:nvPr/>
        </p:nvCxnSpPr>
        <p:spPr>
          <a:xfrm flipH="1">
            <a:off x="2979752" y="1599556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BDEA80-A946-38E0-FBDA-50923487960B}"/>
              </a:ext>
            </a:extLst>
          </p:cNvPr>
          <p:cNvSpPr txBox="1"/>
          <p:nvPr/>
        </p:nvSpPr>
        <p:spPr>
          <a:xfrm>
            <a:off x="2376809" y="781791"/>
            <a:ext cx="697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L-SA_B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C92646-322D-82DF-A9B0-0914E6EFE9BD}"/>
              </a:ext>
            </a:extLst>
          </p:cNvPr>
          <p:cNvCxnSpPr/>
          <p:nvPr/>
        </p:nvCxnSpPr>
        <p:spPr>
          <a:xfrm>
            <a:off x="9056864" y="118439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7F9217-E088-E7F4-CCF4-636328363802}"/>
              </a:ext>
            </a:extLst>
          </p:cNvPr>
          <p:cNvCxnSpPr>
            <a:cxnSpLocks/>
          </p:cNvCxnSpPr>
          <p:nvPr/>
        </p:nvCxnSpPr>
        <p:spPr>
          <a:xfrm flipH="1">
            <a:off x="9106533" y="151914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389CF1B-43C9-D9BF-2F10-FCC03E626DA0}"/>
              </a:ext>
            </a:extLst>
          </p:cNvPr>
          <p:cNvSpPr txBox="1"/>
          <p:nvPr/>
        </p:nvSpPr>
        <p:spPr>
          <a:xfrm>
            <a:off x="2515242" y="120655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0B41085-359E-AC70-08B5-BE7A3086D1AC}"/>
              </a:ext>
            </a:extLst>
          </p:cNvPr>
          <p:cNvSpPr txBox="1"/>
          <p:nvPr/>
        </p:nvSpPr>
        <p:spPr>
          <a:xfrm>
            <a:off x="9632219" y="111622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C42483B-2F5B-0FC5-F4DC-13320D453BE4}"/>
              </a:ext>
            </a:extLst>
          </p:cNvPr>
          <p:cNvCxnSpPr>
            <a:cxnSpLocks/>
            <a:stCxn id="157" idx="0"/>
            <a:endCxn id="55" idx="1"/>
          </p:cNvCxnSpPr>
          <p:nvPr/>
        </p:nvCxnSpPr>
        <p:spPr>
          <a:xfrm flipV="1">
            <a:off x="1835414" y="1713393"/>
            <a:ext cx="660373" cy="104161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C4A78D8-9CDD-2CCB-0AB4-CE1937DB8065}"/>
              </a:ext>
            </a:extLst>
          </p:cNvPr>
          <p:cNvGrpSpPr/>
          <p:nvPr/>
        </p:nvGrpSpPr>
        <p:grpSpPr>
          <a:xfrm rot="10800000">
            <a:off x="9397445" y="5459102"/>
            <a:ext cx="452967" cy="452968"/>
            <a:chOff x="1770869" y="4170918"/>
            <a:chExt cx="452967" cy="45296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ED46DD5-565F-F147-B544-8D37247AB7F6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C7AF71D-BBD9-1903-E526-329457560091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7838F57-0001-4D54-47F1-4E7588BE281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B76D175D-0239-3919-F505-38DA89512AC9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271BE94-1B47-E64E-AFCF-508F7604009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CD6B8FF-C0C7-08AF-C339-BF3EB246B6A4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CB5DD3E4-DF79-01E4-4CFE-185BADBF6A90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iangle 161">
                <a:extLst>
                  <a:ext uri="{FF2B5EF4-FFF2-40B4-BE49-F238E27FC236}">
                    <a16:creationId xmlns:a16="http://schemas.microsoft.com/office/drawing/2014/main" id="{26EB7096-7470-E860-866A-C056A118A79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9C933E-B939-8728-C762-E94CECC21E2F}"/>
              </a:ext>
            </a:extLst>
          </p:cNvPr>
          <p:cNvCxnSpPr>
            <a:cxnSpLocks/>
            <a:stCxn id="163" idx="1"/>
            <a:endCxn id="174" idx="2"/>
          </p:cNvCxnSpPr>
          <p:nvPr/>
        </p:nvCxnSpPr>
        <p:spPr>
          <a:xfrm>
            <a:off x="9850412" y="5798828"/>
            <a:ext cx="993423" cy="526045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6E609B2-C3EE-4F30-5C0A-883ACB380387}"/>
              </a:ext>
            </a:extLst>
          </p:cNvPr>
          <p:cNvCxnSpPr/>
          <p:nvPr/>
        </p:nvCxnSpPr>
        <p:spPr>
          <a:xfrm>
            <a:off x="8899547" y="4567534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690BDDB-BBEC-4FD1-814B-928D382ED36F}"/>
              </a:ext>
            </a:extLst>
          </p:cNvPr>
          <p:cNvCxnSpPr>
            <a:cxnSpLocks/>
          </p:cNvCxnSpPr>
          <p:nvPr/>
        </p:nvCxnSpPr>
        <p:spPr>
          <a:xfrm flipH="1">
            <a:off x="8949216" y="566920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1505CA6-7CDA-8BDE-A2B9-1B2CE452CC52}"/>
              </a:ext>
            </a:extLst>
          </p:cNvPr>
          <p:cNvSpPr txBox="1"/>
          <p:nvPr/>
        </p:nvSpPr>
        <p:spPr>
          <a:xfrm>
            <a:off x="9453830" y="526352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5A25191-24B0-2EFD-6C6F-46DC837171D6}"/>
              </a:ext>
            </a:extLst>
          </p:cNvPr>
          <p:cNvSpPr txBox="1"/>
          <p:nvPr/>
        </p:nvSpPr>
        <p:spPr>
          <a:xfrm>
            <a:off x="2384931" y="1032726"/>
            <a:ext cx="70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S-SA_B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F5648A1-DF36-DE96-6844-921C17BF2FFA}"/>
              </a:ext>
            </a:extLst>
          </p:cNvPr>
          <p:cNvSpPr txBox="1"/>
          <p:nvPr/>
        </p:nvSpPr>
        <p:spPr>
          <a:xfrm>
            <a:off x="2393343" y="2390685"/>
            <a:ext cx="72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B-SA_O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44E0BD-0D1A-AB60-FD66-B53501307670}"/>
              </a:ext>
            </a:extLst>
          </p:cNvPr>
          <p:cNvSpPr txBox="1"/>
          <p:nvPr/>
        </p:nvSpPr>
        <p:spPr>
          <a:xfrm>
            <a:off x="9451526" y="959468"/>
            <a:ext cx="70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S-SA_B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7FAE165-3448-B0E8-C2F1-8D71AF79ECF3}"/>
              </a:ext>
            </a:extLst>
          </p:cNvPr>
          <p:cNvSpPr txBox="1"/>
          <p:nvPr/>
        </p:nvSpPr>
        <p:spPr>
          <a:xfrm>
            <a:off x="9433853" y="699508"/>
            <a:ext cx="779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W-SA_B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070BC3C-C785-89E2-7C05-E0AB8568FBD9}"/>
              </a:ext>
            </a:extLst>
          </p:cNvPr>
          <p:cNvSpPr txBox="1"/>
          <p:nvPr/>
        </p:nvSpPr>
        <p:spPr>
          <a:xfrm>
            <a:off x="9457129" y="2310092"/>
            <a:ext cx="72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B-SA_O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979B4B8-19F6-6BB9-F8CA-1ADD19699A21}"/>
              </a:ext>
            </a:extLst>
          </p:cNvPr>
          <p:cNvSpPr txBox="1"/>
          <p:nvPr/>
        </p:nvSpPr>
        <p:spPr>
          <a:xfrm>
            <a:off x="2392348" y="1898882"/>
            <a:ext cx="707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L-SA_O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10D98B0-156C-4DB5-1E0B-FECB44C4BC48}"/>
              </a:ext>
            </a:extLst>
          </p:cNvPr>
          <p:cNvSpPr txBox="1"/>
          <p:nvPr/>
        </p:nvSpPr>
        <p:spPr>
          <a:xfrm>
            <a:off x="2397350" y="2151870"/>
            <a:ext cx="71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S-SA_O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88761A-5F8E-98B3-4666-1D41D7CB32BC}"/>
              </a:ext>
            </a:extLst>
          </p:cNvPr>
          <p:cNvSpPr txBox="1"/>
          <p:nvPr/>
        </p:nvSpPr>
        <p:spPr>
          <a:xfrm>
            <a:off x="9460143" y="2071690"/>
            <a:ext cx="71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S-SA_O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0689BBE-CC45-57EF-B1D6-170F3D572ADB}"/>
              </a:ext>
            </a:extLst>
          </p:cNvPr>
          <p:cNvSpPr txBox="1"/>
          <p:nvPr/>
        </p:nvSpPr>
        <p:spPr>
          <a:xfrm>
            <a:off x="9431674" y="1824834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W-SA_O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BE0B609-C78D-05B3-3122-12FD15836533}"/>
              </a:ext>
            </a:extLst>
          </p:cNvPr>
          <p:cNvCxnSpPr>
            <a:cxnSpLocks/>
            <a:stCxn id="243" idx="2"/>
            <a:endCxn id="117" idx="1"/>
          </p:cNvCxnSpPr>
          <p:nvPr/>
        </p:nvCxnSpPr>
        <p:spPr>
          <a:xfrm flipH="1" flipV="1">
            <a:off x="10007729" y="1648768"/>
            <a:ext cx="1089758" cy="1530111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60BCE2C-3EAE-3E79-D2CE-B7421B8C14D5}"/>
              </a:ext>
            </a:extLst>
          </p:cNvPr>
          <p:cNvSpPr txBox="1"/>
          <p:nvPr/>
        </p:nvSpPr>
        <p:spPr>
          <a:xfrm>
            <a:off x="2372140" y="4183219"/>
            <a:ext cx="779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W-SA_B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23AA823-AA11-E8B6-949D-1B4BEA1A52E2}"/>
              </a:ext>
            </a:extLst>
          </p:cNvPr>
          <p:cNvSpPr txBox="1"/>
          <p:nvPr/>
        </p:nvSpPr>
        <p:spPr>
          <a:xfrm>
            <a:off x="2384931" y="4436080"/>
            <a:ext cx="697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L-SA_B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ABAE5AD-182F-1C1D-C90A-D4388949A1FC}"/>
              </a:ext>
            </a:extLst>
          </p:cNvPr>
          <p:cNvSpPr txBox="1"/>
          <p:nvPr/>
        </p:nvSpPr>
        <p:spPr>
          <a:xfrm>
            <a:off x="2373288" y="5750415"/>
            <a:ext cx="72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B-SA_O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F3731EA-D754-6733-2785-B9ABF9A61CBA}"/>
              </a:ext>
            </a:extLst>
          </p:cNvPr>
          <p:cNvSpPr txBox="1"/>
          <p:nvPr/>
        </p:nvSpPr>
        <p:spPr>
          <a:xfrm>
            <a:off x="2367780" y="5279020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W-SA_O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2B1FAFD-F8F4-3B72-B9EF-E6C2B92B2A64}"/>
              </a:ext>
            </a:extLst>
          </p:cNvPr>
          <p:cNvSpPr txBox="1"/>
          <p:nvPr/>
        </p:nvSpPr>
        <p:spPr>
          <a:xfrm>
            <a:off x="2368243" y="5521213"/>
            <a:ext cx="707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L-SA_O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1021C1B-C383-FA7C-CE4F-9CDD6370DADE}"/>
              </a:ext>
            </a:extLst>
          </p:cNvPr>
          <p:cNvCxnSpPr>
            <a:cxnSpLocks/>
          </p:cNvCxnSpPr>
          <p:nvPr/>
        </p:nvCxnSpPr>
        <p:spPr>
          <a:xfrm flipH="1">
            <a:off x="3462518" y="506251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FBA5AD9-2B1E-1CB9-3B7E-17C223BB3B69}"/>
              </a:ext>
            </a:extLst>
          </p:cNvPr>
          <p:cNvCxnSpPr/>
          <p:nvPr/>
        </p:nvCxnSpPr>
        <p:spPr>
          <a:xfrm>
            <a:off x="3428304" y="441435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CB798C0A-E25C-EBB3-42F5-010B98A15354}"/>
              </a:ext>
            </a:extLst>
          </p:cNvPr>
          <p:cNvSpPr txBox="1"/>
          <p:nvPr/>
        </p:nvSpPr>
        <p:spPr>
          <a:xfrm>
            <a:off x="4264558" y="518311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s_rtr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73F2005-CAD8-AC74-8935-6D40E26498E0}"/>
              </a:ext>
            </a:extLst>
          </p:cNvPr>
          <p:cNvCxnSpPr>
            <a:cxnSpLocks/>
            <a:stCxn id="257" idx="0"/>
            <a:endCxn id="91" idx="1"/>
          </p:cNvCxnSpPr>
          <p:nvPr/>
        </p:nvCxnSpPr>
        <p:spPr>
          <a:xfrm flipV="1">
            <a:off x="1866692" y="5177810"/>
            <a:ext cx="651316" cy="1268533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BEBC3C4-CE90-2E0C-E9E0-2FB780CF48A0}"/>
              </a:ext>
            </a:extLst>
          </p:cNvPr>
          <p:cNvSpPr txBox="1"/>
          <p:nvPr/>
        </p:nvSpPr>
        <p:spPr>
          <a:xfrm>
            <a:off x="9262649" y="6401044"/>
            <a:ext cx="71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S-SA_O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32E1142-C03C-DDBA-7FD5-F3E831C97EBA}"/>
              </a:ext>
            </a:extLst>
          </p:cNvPr>
          <p:cNvSpPr txBox="1"/>
          <p:nvPr/>
        </p:nvSpPr>
        <p:spPr>
          <a:xfrm>
            <a:off x="9232033" y="6160194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W-SA_O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2F1E452-4604-595E-9E7E-FB88AD203CC4}"/>
              </a:ext>
            </a:extLst>
          </p:cNvPr>
          <p:cNvSpPr txBox="1"/>
          <p:nvPr/>
        </p:nvSpPr>
        <p:spPr>
          <a:xfrm>
            <a:off x="9232033" y="5934757"/>
            <a:ext cx="707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L-SA_O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C85FFA84-66AC-85D9-C372-49261CB2A933}"/>
              </a:ext>
            </a:extLst>
          </p:cNvPr>
          <p:cNvGrpSpPr/>
          <p:nvPr/>
        </p:nvGrpSpPr>
        <p:grpSpPr>
          <a:xfrm>
            <a:off x="1074999" y="431039"/>
            <a:ext cx="729633" cy="421505"/>
            <a:chOff x="839024" y="716175"/>
            <a:chExt cx="729633" cy="421505"/>
          </a:xfrm>
        </p:grpSpPr>
        <p:sp>
          <p:nvSpPr>
            <p:cNvPr id="96" name="Cloud 95">
              <a:extLst>
                <a:ext uri="{FF2B5EF4-FFF2-40B4-BE49-F238E27FC236}">
                  <a16:creationId xmlns:a16="http://schemas.microsoft.com/office/drawing/2014/main" id="{462983D6-C67A-7B47-0B23-34DFF2B6E542}"/>
                </a:ext>
              </a:extLst>
            </p:cNvPr>
            <p:cNvSpPr/>
            <p:nvPr/>
          </p:nvSpPr>
          <p:spPr>
            <a:xfrm>
              <a:off x="839024" y="716175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4632A480-F485-EA8C-E146-8C36E32892DF}"/>
                </a:ext>
              </a:extLst>
            </p:cNvPr>
            <p:cNvGrpSpPr/>
            <p:nvPr/>
          </p:nvGrpSpPr>
          <p:grpSpPr>
            <a:xfrm>
              <a:off x="1090701" y="743292"/>
              <a:ext cx="228817" cy="367270"/>
              <a:chOff x="1979713" y="5407521"/>
              <a:chExt cx="574179" cy="921603"/>
            </a:xfrm>
          </p:grpSpPr>
          <p:pic>
            <p:nvPicPr>
              <p:cNvPr id="267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ED6EB1EB-DC43-1B0D-C691-A298A0F9F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8" name="Donut 267">
                <a:extLst>
                  <a:ext uri="{FF2B5EF4-FFF2-40B4-BE49-F238E27FC236}">
                    <a16:creationId xmlns:a16="http://schemas.microsoft.com/office/drawing/2014/main" id="{BAE06614-B506-7C32-FB9F-1364A8A6C62F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FF281A3-2D4C-9C7F-94F2-9A758EF8C02F}"/>
              </a:ext>
            </a:extLst>
          </p:cNvPr>
          <p:cNvGrpSpPr/>
          <p:nvPr/>
        </p:nvGrpSpPr>
        <p:grpSpPr>
          <a:xfrm>
            <a:off x="11173952" y="1041345"/>
            <a:ext cx="729633" cy="421505"/>
            <a:chOff x="10623343" y="717123"/>
            <a:chExt cx="729633" cy="421505"/>
          </a:xfrm>
        </p:grpSpPr>
        <p:sp>
          <p:nvSpPr>
            <p:cNvPr id="95" name="Cloud 94">
              <a:extLst>
                <a:ext uri="{FF2B5EF4-FFF2-40B4-BE49-F238E27FC236}">
                  <a16:creationId xmlns:a16="http://schemas.microsoft.com/office/drawing/2014/main" id="{02C2F6E9-F60C-7465-7D7E-10D52FBDD3EA}"/>
                </a:ext>
              </a:extLst>
            </p:cNvPr>
            <p:cNvSpPr/>
            <p:nvPr/>
          </p:nvSpPr>
          <p:spPr>
            <a:xfrm>
              <a:off x="10623343" y="717123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43822CA-CDFF-F60C-24BD-D2A1EAD7D7BF}"/>
                </a:ext>
              </a:extLst>
            </p:cNvPr>
            <p:cNvGrpSpPr/>
            <p:nvPr/>
          </p:nvGrpSpPr>
          <p:grpSpPr>
            <a:xfrm>
              <a:off x="10886298" y="753074"/>
              <a:ext cx="228817" cy="367270"/>
              <a:chOff x="1979713" y="5407521"/>
              <a:chExt cx="574179" cy="921603"/>
            </a:xfrm>
          </p:grpSpPr>
          <p:pic>
            <p:nvPicPr>
              <p:cNvPr id="27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380FBE3C-4E3B-44B4-AC8E-41CB147BF4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1" name="Donut 270">
                <a:extLst>
                  <a:ext uri="{FF2B5EF4-FFF2-40B4-BE49-F238E27FC236}">
                    <a16:creationId xmlns:a16="http://schemas.microsoft.com/office/drawing/2014/main" id="{42174E28-4754-2ACB-693C-B537CE3672CD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9DAD4A4-772B-0CAA-089D-96262F829B4F}"/>
              </a:ext>
            </a:extLst>
          </p:cNvPr>
          <p:cNvGrpSpPr/>
          <p:nvPr/>
        </p:nvGrpSpPr>
        <p:grpSpPr>
          <a:xfrm>
            <a:off x="1135721" y="3546217"/>
            <a:ext cx="729633" cy="421505"/>
            <a:chOff x="259593" y="2915282"/>
            <a:chExt cx="729633" cy="421505"/>
          </a:xfrm>
        </p:grpSpPr>
        <p:sp>
          <p:nvSpPr>
            <p:cNvPr id="247" name="Cloud 246">
              <a:extLst>
                <a:ext uri="{FF2B5EF4-FFF2-40B4-BE49-F238E27FC236}">
                  <a16:creationId xmlns:a16="http://schemas.microsoft.com/office/drawing/2014/main" id="{3609C537-74B1-DD3C-2FFC-8F9569E54A22}"/>
                </a:ext>
              </a:extLst>
            </p:cNvPr>
            <p:cNvSpPr/>
            <p:nvPr/>
          </p:nvSpPr>
          <p:spPr>
            <a:xfrm>
              <a:off x="259593" y="2915282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3C833D1C-3EEE-2D6F-62AA-B58B150B9C3D}"/>
                </a:ext>
              </a:extLst>
            </p:cNvPr>
            <p:cNvGrpSpPr/>
            <p:nvPr/>
          </p:nvGrpSpPr>
          <p:grpSpPr>
            <a:xfrm>
              <a:off x="509392" y="2956926"/>
              <a:ext cx="228817" cy="367270"/>
              <a:chOff x="1979713" y="5407521"/>
              <a:chExt cx="574179" cy="921603"/>
            </a:xfrm>
          </p:grpSpPr>
          <p:pic>
            <p:nvPicPr>
              <p:cNvPr id="273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6E5A6989-2EBA-6605-3790-09FC21C56C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4" name="Donut 273">
                <a:extLst>
                  <a:ext uri="{FF2B5EF4-FFF2-40B4-BE49-F238E27FC236}">
                    <a16:creationId xmlns:a16="http://schemas.microsoft.com/office/drawing/2014/main" id="{5C21126D-73BC-0337-934B-862CEECF5C3E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AFA4B6C6-BAFC-1E12-A395-143995CE091D}"/>
              </a:ext>
            </a:extLst>
          </p:cNvPr>
          <p:cNvGrpSpPr/>
          <p:nvPr/>
        </p:nvGrpSpPr>
        <p:grpSpPr>
          <a:xfrm>
            <a:off x="1137667" y="6235590"/>
            <a:ext cx="729633" cy="421505"/>
            <a:chOff x="168403" y="5321190"/>
            <a:chExt cx="729633" cy="421505"/>
          </a:xfrm>
        </p:grpSpPr>
        <p:sp>
          <p:nvSpPr>
            <p:cNvPr id="257" name="Cloud 256">
              <a:extLst>
                <a:ext uri="{FF2B5EF4-FFF2-40B4-BE49-F238E27FC236}">
                  <a16:creationId xmlns:a16="http://schemas.microsoft.com/office/drawing/2014/main" id="{4FC3B77E-71FE-8CD9-355F-CF10356D66EF}"/>
                </a:ext>
              </a:extLst>
            </p:cNvPr>
            <p:cNvSpPr/>
            <p:nvPr/>
          </p:nvSpPr>
          <p:spPr>
            <a:xfrm>
              <a:off x="168403" y="5321190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81D7B4D0-30B2-4457-F6E6-6EF74ED3B78B}"/>
                </a:ext>
              </a:extLst>
            </p:cNvPr>
            <p:cNvGrpSpPr/>
            <p:nvPr/>
          </p:nvGrpSpPr>
          <p:grpSpPr>
            <a:xfrm>
              <a:off x="414998" y="5366383"/>
              <a:ext cx="236965" cy="369248"/>
              <a:chOff x="4770999" y="4010094"/>
              <a:chExt cx="574179" cy="894709"/>
            </a:xfrm>
          </p:grpSpPr>
          <p:pic>
            <p:nvPicPr>
              <p:cNvPr id="277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00AFBFE6-AB13-A0E7-9A92-7A54E3DCAC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8" name="Donut 277">
                <a:extLst>
                  <a:ext uri="{FF2B5EF4-FFF2-40B4-BE49-F238E27FC236}">
                    <a16:creationId xmlns:a16="http://schemas.microsoft.com/office/drawing/2014/main" id="{2666995B-2E79-C230-9F6D-A42F60F5A13E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4C8A39E-E7D9-9377-14AD-5297052A3258}"/>
              </a:ext>
            </a:extLst>
          </p:cNvPr>
          <p:cNvGrpSpPr/>
          <p:nvPr/>
        </p:nvGrpSpPr>
        <p:grpSpPr>
          <a:xfrm>
            <a:off x="1106389" y="2544250"/>
            <a:ext cx="729633" cy="421505"/>
            <a:chOff x="479309" y="1951310"/>
            <a:chExt cx="729633" cy="421505"/>
          </a:xfrm>
        </p:grpSpPr>
        <p:sp>
          <p:nvSpPr>
            <p:cNvPr id="157" name="Cloud 156">
              <a:extLst>
                <a:ext uri="{FF2B5EF4-FFF2-40B4-BE49-F238E27FC236}">
                  <a16:creationId xmlns:a16="http://schemas.microsoft.com/office/drawing/2014/main" id="{9F61B788-2E06-6E75-A094-515E55ABCEA7}"/>
                </a:ext>
              </a:extLst>
            </p:cNvPr>
            <p:cNvSpPr/>
            <p:nvPr/>
          </p:nvSpPr>
          <p:spPr>
            <a:xfrm>
              <a:off x="479309" y="1951310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DC9A2B35-D58E-7C06-2F13-A1D05EF65F4B}"/>
                </a:ext>
              </a:extLst>
            </p:cNvPr>
            <p:cNvGrpSpPr/>
            <p:nvPr/>
          </p:nvGrpSpPr>
          <p:grpSpPr>
            <a:xfrm>
              <a:off x="717818" y="1980503"/>
              <a:ext cx="236965" cy="369248"/>
              <a:chOff x="4770999" y="4010094"/>
              <a:chExt cx="574179" cy="894709"/>
            </a:xfrm>
          </p:grpSpPr>
          <p:pic>
            <p:nvPicPr>
              <p:cNvPr id="286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8B888EB9-C2CC-2ED8-6AB3-50929C48C0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7" name="Donut 286">
                <a:extLst>
                  <a:ext uri="{FF2B5EF4-FFF2-40B4-BE49-F238E27FC236}">
                    <a16:creationId xmlns:a16="http://schemas.microsoft.com/office/drawing/2014/main" id="{72184CE7-2425-5A1E-4D5D-DAF61AA6E323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6EEC60A-BBA3-5545-F4A2-AA2F0BD1567C}"/>
              </a:ext>
            </a:extLst>
          </p:cNvPr>
          <p:cNvGrpSpPr/>
          <p:nvPr/>
        </p:nvGrpSpPr>
        <p:grpSpPr>
          <a:xfrm>
            <a:off x="10841572" y="6114120"/>
            <a:ext cx="729633" cy="421505"/>
            <a:chOff x="10750100" y="4851239"/>
            <a:chExt cx="729633" cy="421505"/>
          </a:xfrm>
        </p:grpSpPr>
        <p:sp>
          <p:nvSpPr>
            <p:cNvPr id="174" name="Cloud 173">
              <a:extLst>
                <a:ext uri="{FF2B5EF4-FFF2-40B4-BE49-F238E27FC236}">
                  <a16:creationId xmlns:a16="http://schemas.microsoft.com/office/drawing/2014/main" id="{C9E1D3A3-BE77-B2AC-7DA0-FD1E36DA62CE}"/>
                </a:ext>
              </a:extLst>
            </p:cNvPr>
            <p:cNvSpPr/>
            <p:nvPr/>
          </p:nvSpPr>
          <p:spPr>
            <a:xfrm>
              <a:off x="10750100" y="4851239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002418EB-30EC-EF04-A0FC-F80C49170245}"/>
                </a:ext>
              </a:extLst>
            </p:cNvPr>
            <p:cNvGrpSpPr/>
            <p:nvPr/>
          </p:nvGrpSpPr>
          <p:grpSpPr>
            <a:xfrm>
              <a:off x="10997565" y="4903496"/>
              <a:ext cx="236965" cy="369248"/>
              <a:chOff x="4770999" y="4010094"/>
              <a:chExt cx="574179" cy="894709"/>
            </a:xfrm>
          </p:grpSpPr>
          <p:pic>
            <p:nvPicPr>
              <p:cNvPr id="293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A20BD1C9-1FDA-7E68-CEF1-E9EE3947CB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4" name="Donut 293">
                <a:extLst>
                  <a:ext uri="{FF2B5EF4-FFF2-40B4-BE49-F238E27FC236}">
                    <a16:creationId xmlns:a16="http://schemas.microsoft.com/office/drawing/2014/main" id="{D84B9C34-0EF2-3D9F-21F7-076E35676B64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F579D2F-79C4-862E-7255-43E36287AD84}"/>
              </a:ext>
            </a:extLst>
          </p:cNvPr>
          <p:cNvGrpSpPr/>
          <p:nvPr/>
        </p:nvGrpSpPr>
        <p:grpSpPr>
          <a:xfrm>
            <a:off x="11095224" y="2968126"/>
            <a:ext cx="729633" cy="421505"/>
            <a:chOff x="11000707" y="2767122"/>
            <a:chExt cx="729633" cy="421505"/>
          </a:xfrm>
        </p:grpSpPr>
        <p:sp>
          <p:nvSpPr>
            <p:cNvPr id="243" name="Cloud 242">
              <a:extLst>
                <a:ext uri="{FF2B5EF4-FFF2-40B4-BE49-F238E27FC236}">
                  <a16:creationId xmlns:a16="http://schemas.microsoft.com/office/drawing/2014/main" id="{D83AA59F-A075-BA34-150E-271BF35E69F4}"/>
                </a:ext>
              </a:extLst>
            </p:cNvPr>
            <p:cNvSpPr/>
            <p:nvPr/>
          </p:nvSpPr>
          <p:spPr>
            <a:xfrm>
              <a:off x="11000707" y="2767122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BB71C17-92EA-1351-149B-81567D70E9DC}"/>
                </a:ext>
              </a:extLst>
            </p:cNvPr>
            <p:cNvGrpSpPr/>
            <p:nvPr/>
          </p:nvGrpSpPr>
          <p:grpSpPr>
            <a:xfrm>
              <a:off x="11247040" y="2814329"/>
              <a:ext cx="236965" cy="369248"/>
              <a:chOff x="4770999" y="4010094"/>
              <a:chExt cx="574179" cy="894709"/>
            </a:xfrm>
          </p:grpSpPr>
          <p:pic>
            <p:nvPicPr>
              <p:cNvPr id="297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F8AED994-4C41-E6C5-4B9A-FDAA7D58DB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8" name="Donut 297">
                <a:extLst>
                  <a:ext uri="{FF2B5EF4-FFF2-40B4-BE49-F238E27FC236}">
                    <a16:creationId xmlns:a16="http://schemas.microsoft.com/office/drawing/2014/main" id="{82D46947-866B-2A8E-4C18-E69B2E1220A5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A47058A1-54C0-6C9E-7F05-C5668BD6A9F1}"/>
              </a:ext>
            </a:extLst>
          </p:cNvPr>
          <p:cNvSpPr txBox="1"/>
          <p:nvPr/>
        </p:nvSpPr>
        <p:spPr>
          <a:xfrm>
            <a:off x="1893384" y="836870"/>
            <a:ext cx="4154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WB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3B431E1-E145-A342-F9FC-2179F2BFCD86}"/>
              </a:ext>
            </a:extLst>
          </p:cNvPr>
          <p:cNvSpPr txBox="1"/>
          <p:nvPr/>
        </p:nvSpPr>
        <p:spPr>
          <a:xfrm>
            <a:off x="1967127" y="3996442"/>
            <a:ext cx="3394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SB</a:t>
            </a:r>
          </a:p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4CC8BF6-DB12-4516-F58F-114E9850B5EF}"/>
              </a:ext>
            </a:extLst>
          </p:cNvPr>
          <p:cNvSpPr txBox="1"/>
          <p:nvPr/>
        </p:nvSpPr>
        <p:spPr>
          <a:xfrm>
            <a:off x="10546216" y="1051672"/>
            <a:ext cx="3394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</a:p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D709686-EE56-0F20-AB1C-C71F7FB99D56}"/>
              </a:ext>
            </a:extLst>
          </p:cNvPr>
          <p:cNvSpPr txBox="1"/>
          <p:nvPr/>
        </p:nvSpPr>
        <p:spPr>
          <a:xfrm>
            <a:off x="3092965" y="2660349"/>
            <a:ext cx="62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W_CT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B865EE8-CB30-6175-04A7-5BB1097F343D}"/>
              </a:ext>
            </a:extLst>
          </p:cNvPr>
          <p:cNvSpPr txBox="1"/>
          <p:nvPr/>
        </p:nvSpPr>
        <p:spPr>
          <a:xfrm>
            <a:off x="3133946" y="5832195"/>
            <a:ext cx="543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S_CT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A22CBFD-CEF3-155D-9497-FE08247D6330}"/>
              </a:ext>
            </a:extLst>
          </p:cNvPr>
          <p:cNvSpPr txBox="1"/>
          <p:nvPr/>
        </p:nvSpPr>
        <p:spPr>
          <a:xfrm>
            <a:off x="8762131" y="868670"/>
            <a:ext cx="533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L_CT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A51A082-3B9A-A21F-7C8D-C70BBF5CA4C9}"/>
              </a:ext>
            </a:extLst>
          </p:cNvPr>
          <p:cNvSpPr txBox="1"/>
          <p:nvPr/>
        </p:nvSpPr>
        <p:spPr>
          <a:xfrm>
            <a:off x="8603211" y="5998806"/>
            <a:ext cx="559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B_CT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1B8A7C0-8314-3E5E-D4F2-478FF7B7DDA6}"/>
              </a:ext>
            </a:extLst>
          </p:cNvPr>
          <p:cNvSpPr txBox="1"/>
          <p:nvPr/>
        </p:nvSpPr>
        <p:spPr>
          <a:xfrm>
            <a:off x="1909249" y="2055668"/>
            <a:ext cx="4342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DD099B3-8EA2-2ED4-2479-AFFC4EDFCC10}"/>
              </a:ext>
            </a:extLst>
          </p:cNvPr>
          <p:cNvSpPr txBox="1"/>
          <p:nvPr/>
        </p:nvSpPr>
        <p:spPr>
          <a:xfrm>
            <a:off x="10526426" y="2425403"/>
            <a:ext cx="369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2A9864B-4D40-0E52-40A1-E60B12330ACF}"/>
              </a:ext>
            </a:extLst>
          </p:cNvPr>
          <p:cNvSpPr txBox="1"/>
          <p:nvPr/>
        </p:nvSpPr>
        <p:spPr>
          <a:xfrm>
            <a:off x="1967127" y="5665916"/>
            <a:ext cx="36702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CDF6941-5297-9F18-9A1A-ACC1BD8A8B9F}"/>
              </a:ext>
            </a:extLst>
          </p:cNvPr>
          <p:cNvSpPr txBox="1"/>
          <p:nvPr/>
        </p:nvSpPr>
        <p:spPr>
          <a:xfrm>
            <a:off x="10182975" y="5833979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BE141191-26BB-41AA-25A7-ABDCA25C7DF2}"/>
              </a:ext>
            </a:extLst>
          </p:cNvPr>
          <p:cNvSpPr txBox="1"/>
          <p:nvPr/>
        </p:nvSpPr>
        <p:spPr>
          <a:xfrm>
            <a:off x="5748138" y="4227275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VPLS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 ID202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6E49148D-243A-8825-C707-104D9CD98B59}"/>
              </a:ext>
            </a:extLst>
          </p:cNvPr>
          <p:cNvSpPr txBox="1"/>
          <p:nvPr/>
        </p:nvSpPr>
        <p:spPr>
          <a:xfrm>
            <a:off x="5744136" y="244159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VPLS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 ID101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5904180-61E1-F4AB-6CE6-63278AA83499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Site Sets – Different Keys paired to different SAs providing Cryptographically isolated PT subnets on Single INE – PRODs &amp; OOB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5840785-447D-EA82-605F-41A7522F01C8}"/>
              </a:ext>
            </a:extLst>
          </p:cNvPr>
          <p:cNvGrpSpPr/>
          <p:nvPr/>
        </p:nvGrpSpPr>
        <p:grpSpPr>
          <a:xfrm>
            <a:off x="338823" y="1398635"/>
            <a:ext cx="729633" cy="421505"/>
            <a:chOff x="330376" y="1252132"/>
            <a:chExt cx="729633" cy="421505"/>
          </a:xfrm>
        </p:grpSpPr>
        <p:sp>
          <p:nvSpPr>
            <p:cNvPr id="325" name="Cloud 324">
              <a:extLst>
                <a:ext uri="{FF2B5EF4-FFF2-40B4-BE49-F238E27FC236}">
                  <a16:creationId xmlns:a16="http://schemas.microsoft.com/office/drawing/2014/main" id="{8BB12772-2476-3FF8-B22A-1E7060249B69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114D2E7-88BD-F3DD-2155-EAE456B7ED82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3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4F362038-A5BE-ABD7-F682-2CB162BD0D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1" name="Donut 330">
                <a:extLst>
                  <a:ext uri="{FF2B5EF4-FFF2-40B4-BE49-F238E27FC236}">
                    <a16:creationId xmlns:a16="http://schemas.microsoft.com/office/drawing/2014/main" id="{55277E48-8090-5C60-DA7F-65B387EA6812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88A8B0-8128-A679-08FF-9D08F4A14C53}"/>
              </a:ext>
            </a:extLst>
          </p:cNvPr>
          <p:cNvCxnSpPr>
            <a:cxnSpLocks/>
            <a:stCxn id="325" idx="0"/>
            <a:endCxn id="50" idx="0"/>
          </p:cNvCxnSpPr>
          <p:nvPr/>
        </p:nvCxnSpPr>
        <p:spPr>
          <a:xfrm flipV="1">
            <a:off x="1067848" y="1604764"/>
            <a:ext cx="1429289" cy="4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529CC708-4E46-F07F-46B0-7178B799B4EA}"/>
              </a:ext>
            </a:extLst>
          </p:cNvPr>
          <p:cNvSpPr txBox="1"/>
          <p:nvPr/>
        </p:nvSpPr>
        <p:spPr>
          <a:xfrm>
            <a:off x="1227741" y="1368723"/>
            <a:ext cx="45236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7EABC1E-E006-B95D-FD9F-38C759C7434A}"/>
              </a:ext>
            </a:extLst>
          </p:cNvPr>
          <p:cNvGrpSpPr/>
          <p:nvPr/>
        </p:nvGrpSpPr>
        <p:grpSpPr>
          <a:xfrm>
            <a:off x="343959" y="4864254"/>
            <a:ext cx="729633" cy="421505"/>
            <a:chOff x="330376" y="1252132"/>
            <a:chExt cx="729633" cy="421505"/>
          </a:xfrm>
        </p:grpSpPr>
        <p:sp>
          <p:nvSpPr>
            <p:cNvPr id="338" name="Cloud 337">
              <a:extLst>
                <a:ext uri="{FF2B5EF4-FFF2-40B4-BE49-F238E27FC236}">
                  <a16:creationId xmlns:a16="http://schemas.microsoft.com/office/drawing/2014/main" id="{4B0B4E5F-1791-2BBB-550E-DC9B98642756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2D4F992D-E8A2-81D1-3739-63A48C5870A5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4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D9DF884C-7449-4B0F-8B04-57D32397F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1" name="Donut 340">
                <a:extLst>
                  <a:ext uri="{FF2B5EF4-FFF2-40B4-BE49-F238E27FC236}">
                    <a16:creationId xmlns:a16="http://schemas.microsoft.com/office/drawing/2014/main" id="{536A0B95-65D4-C30B-5B51-EC82C709D42B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577BE143-E620-06BD-83EA-E7AD518ABC3A}"/>
              </a:ext>
            </a:extLst>
          </p:cNvPr>
          <p:cNvCxnSpPr>
            <a:cxnSpLocks/>
            <a:stCxn id="338" idx="0"/>
          </p:cNvCxnSpPr>
          <p:nvPr/>
        </p:nvCxnSpPr>
        <p:spPr>
          <a:xfrm flipV="1">
            <a:off x="1072984" y="5070383"/>
            <a:ext cx="1429289" cy="4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5725D5A9-DF01-BCAF-524B-290200723557}"/>
              </a:ext>
            </a:extLst>
          </p:cNvPr>
          <p:cNvSpPr txBox="1"/>
          <p:nvPr/>
        </p:nvSpPr>
        <p:spPr>
          <a:xfrm>
            <a:off x="1232877" y="4834342"/>
            <a:ext cx="3957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189341E-CDE4-A2A7-03DB-5BA4646E3576}"/>
              </a:ext>
            </a:extLst>
          </p:cNvPr>
          <p:cNvGrpSpPr/>
          <p:nvPr/>
        </p:nvGrpSpPr>
        <p:grpSpPr>
          <a:xfrm>
            <a:off x="11124152" y="1716018"/>
            <a:ext cx="729633" cy="421505"/>
            <a:chOff x="330376" y="1252132"/>
            <a:chExt cx="729633" cy="421505"/>
          </a:xfrm>
        </p:grpSpPr>
        <p:sp>
          <p:nvSpPr>
            <p:cNvPr id="350" name="Cloud 349">
              <a:extLst>
                <a:ext uri="{FF2B5EF4-FFF2-40B4-BE49-F238E27FC236}">
                  <a16:creationId xmlns:a16="http://schemas.microsoft.com/office/drawing/2014/main" id="{DBEE0950-E061-08EF-5E89-D6D2E874191D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BC392046-FC61-AE48-30E8-07A991D5B2CE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5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961E7945-C681-5E24-692F-2963B0F2E8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3" name="Donut 352">
                <a:extLst>
                  <a:ext uri="{FF2B5EF4-FFF2-40B4-BE49-F238E27FC236}">
                    <a16:creationId xmlns:a16="http://schemas.microsoft.com/office/drawing/2014/main" id="{B3A72199-314C-29B4-2924-3BFAB3621EE7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1DD85FE7-17EB-4F2B-FBB0-C4A69887202C}"/>
              </a:ext>
            </a:extLst>
          </p:cNvPr>
          <p:cNvCxnSpPr>
            <a:cxnSpLocks/>
            <a:stCxn id="115" idx="0"/>
            <a:endCxn id="350" idx="2"/>
          </p:cNvCxnSpPr>
          <p:nvPr/>
        </p:nvCxnSpPr>
        <p:spPr>
          <a:xfrm>
            <a:off x="10005025" y="1530913"/>
            <a:ext cx="1121390" cy="3958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9708C343-2CF7-2D34-3877-FCE12285A92F}"/>
              </a:ext>
            </a:extLst>
          </p:cNvPr>
          <p:cNvSpPr txBox="1"/>
          <p:nvPr/>
        </p:nvSpPr>
        <p:spPr>
          <a:xfrm>
            <a:off x="10517415" y="1565654"/>
            <a:ext cx="3802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86687182-C560-49C2-79D7-D0BC7FE4077C}"/>
              </a:ext>
            </a:extLst>
          </p:cNvPr>
          <p:cNvGrpSpPr/>
          <p:nvPr/>
        </p:nvGrpSpPr>
        <p:grpSpPr>
          <a:xfrm>
            <a:off x="10828504" y="4807789"/>
            <a:ext cx="729633" cy="421505"/>
            <a:chOff x="330376" y="1252132"/>
            <a:chExt cx="729633" cy="421505"/>
          </a:xfrm>
        </p:grpSpPr>
        <p:sp>
          <p:nvSpPr>
            <p:cNvPr id="360" name="Cloud 359">
              <a:extLst>
                <a:ext uri="{FF2B5EF4-FFF2-40B4-BE49-F238E27FC236}">
                  <a16:creationId xmlns:a16="http://schemas.microsoft.com/office/drawing/2014/main" id="{DFFD7C3A-9A18-C3A3-B1A1-3F1C04D9EF2A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7ACFDB84-381A-BA7F-C731-DA0AF644265A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6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F051E15-3BC9-6FD9-1708-7E5F50E9AA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3" name="Donut 362">
                <a:extLst>
                  <a:ext uri="{FF2B5EF4-FFF2-40B4-BE49-F238E27FC236}">
                    <a16:creationId xmlns:a16="http://schemas.microsoft.com/office/drawing/2014/main" id="{6E5C3B1B-073C-9A80-DB2D-E24C250F81FD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4174D037-8082-6B29-3734-3E0B5BAFD9B7}"/>
              </a:ext>
            </a:extLst>
          </p:cNvPr>
          <p:cNvCxnSpPr>
            <a:cxnSpLocks/>
            <a:stCxn id="161" idx="0"/>
            <a:endCxn id="360" idx="2"/>
          </p:cNvCxnSpPr>
          <p:nvPr/>
        </p:nvCxnSpPr>
        <p:spPr>
          <a:xfrm flipV="1">
            <a:off x="9847708" y="5018542"/>
            <a:ext cx="983059" cy="6624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0C5F7B45-E0ED-7362-9F00-27EFB6BAAAFF}"/>
              </a:ext>
            </a:extLst>
          </p:cNvPr>
          <p:cNvSpPr txBox="1"/>
          <p:nvPr/>
        </p:nvSpPr>
        <p:spPr>
          <a:xfrm>
            <a:off x="10194948" y="5082737"/>
            <a:ext cx="4022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68" name="Cloud 367">
            <a:extLst>
              <a:ext uri="{FF2B5EF4-FFF2-40B4-BE49-F238E27FC236}">
                <a16:creationId xmlns:a16="http://schemas.microsoft.com/office/drawing/2014/main" id="{CFFA5568-F5D1-22DF-DAB1-02F8CB93532A}"/>
              </a:ext>
            </a:extLst>
          </p:cNvPr>
          <p:cNvSpPr/>
          <p:nvPr/>
        </p:nvSpPr>
        <p:spPr>
          <a:xfrm>
            <a:off x="3738436" y="6075035"/>
            <a:ext cx="4864773" cy="615599"/>
          </a:xfrm>
          <a:prstGeom prst="cloud">
            <a:avLst/>
          </a:prstGeom>
          <a:solidFill>
            <a:srgbClr val="945200">
              <a:alpha val="10000"/>
            </a:srgbClr>
          </a:solidFill>
          <a:ln w="6350">
            <a:solidFill>
              <a:srgbClr val="9452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81164DFF-54F4-E5BF-DB11-B1B946BF625A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4011462" y="5292581"/>
            <a:ext cx="1662" cy="1153762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C022BEF9-1B32-44FD-CB17-1B45190D2956}"/>
              </a:ext>
            </a:extLst>
          </p:cNvPr>
          <p:cNvCxnSpPr>
            <a:cxnSpLocks/>
          </p:cNvCxnSpPr>
          <p:nvPr/>
        </p:nvCxnSpPr>
        <p:spPr>
          <a:xfrm flipH="1">
            <a:off x="8173264" y="5292581"/>
            <a:ext cx="1662" cy="1153762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BE77B9DE-E151-61FF-4752-F1F62F44E95A}"/>
              </a:ext>
            </a:extLst>
          </p:cNvPr>
          <p:cNvSpPr txBox="1"/>
          <p:nvPr/>
        </p:nvSpPr>
        <p:spPr>
          <a:xfrm>
            <a:off x="387125" y="5335544"/>
            <a:ext cx="6671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7EFC4A61-6B0B-F78F-E2A6-0AC4B7C3000E}"/>
              </a:ext>
            </a:extLst>
          </p:cNvPr>
          <p:cNvSpPr txBox="1"/>
          <p:nvPr/>
        </p:nvSpPr>
        <p:spPr>
          <a:xfrm>
            <a:off x="5844163" y="6160194"/>
            <a:ext cx="669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E4DA08BC-EE80-038F-3F0C-4EE023634222}"/>
              </a:ext>
            </a:extLst>
          </p:cNvPr>
          <p:cNvSpPr txBox="1"/>
          <p:nvPr/>
        </p:nvSpPr>
        <p:spPr>
          <a:xfrm>
            <a:off x="5841118" y="138393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rtr VRF: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PRODS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8DC4BC6-54BD-0F57-2153-9EAA68806D50}"/>
              </a:ext>
            </a:extLst>
          </p:cNvPr>
          <p:cNvSpPr txBox="1"/>
          <p:nvPr/>
        </p:nvSpPr>
        <p:spPr>
          <a:xfrm>
            <a:off x="5824702" y="5587623"/>
            <a:ext cx="708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rtr VRF: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CT_OOB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8D93504D-39ED-0F83-2DE9-4A81A778D320}"/>
              </a:ext>
            </a:extLst>
          </p:cNvPr>
          <p:cNvSpPr txBox="1"/>
          <p:nvPr/>
        </p:nvSpPr>
        <p:spPr>
          <a:xfrm>
            <a:off x="306334" y="1843194"/>
            <a:ext cx="6671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CB67F426-4CC9-6190-800A-BF3EF3A2C98E}"/>
              </a:ext>
            </a:extLst>
          </p:cNvPr>
          <p:cNvSpPr txBox="1"/>
          <p:nvPr/>
        </p:nvSpPr>
        <p:spPr>
          <a:xfrm>
            <a:off x="10867046" y="4352172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43BE41C9-B6E8-66B7-4067-5F553A077DA9}"/>
              </a:ext>
            </a:extLst>
          </p:cNvPr>
          <p:cNvSpPr txBox="1"/>
          <p:nvPr/>
        </p:nvSpPr>
        <p:spPr>
          <a:xfrm>
            <a:off x="11199426" y="2133181"/>
            <a:ext cx="6671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395C01DF-E118-A1B6-0193-4665079AA398}"/>
              </a:ext>
            </a:extLst>
          </p:cNvPr>
          <p:cNvSpPr txBox="1"/>
          <p:nvPr/>
        </p:nvSpPr>
        <p:spPr>
          <a:xfrm>
            <a:off x="377467" y="439376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2314B55C-930B-FF01-3897-E2B40F0B4E2C}"/>
              </a:ext>
            </a:extLst>
          </p:cNvPr>
          <p:cNvSpPr txBox="1"/>
          <p:nvPr/>
        </p:nvSpPr>
        <p:spPr>
          <a:xfrm>
            <a:off x="378423" y="3500965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EAC39A32-19E3-6741-F4C6-9E382A09ADA4}"/>
              </a:ext>
            </a:extLst>
          </p:cNvPr>
          <p:cNvSpPr txBox="1"/>
          <p:nvPr/>
        </p:nvSpPr>
        <p:spPr>
          <a:xfrm>
            <a:off x="11199426" y="49404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599B4BBB-7DFB-9306-A3B9-ACC730B12EF8}"/>
              </a:ext>
            </a:extLst>
          </p:cNvPr>
          <p:cNvSpPr txBox="1"/>
          <p:nvPr/>
        </p:nvSpPr>
        <p:spPr>
          <a:xfrm>
            <a:off x="429059" y="253254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</a:p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D794844-CA0A-25BE-0334-52E0031BF51E}"/>
              </a:ext>
            </a:extLst>
          </p:cNvPr>
          <p:cNvSpPr txBox="1"/>
          <p:nvPr/>
        </p:nvSpPr>
        <p:spPr>
          <a:xfrm>
            <a:off x="420479" y="6227896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</a:p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5B61573-E280-C4A0-2062-ABF5AEF35B17}"/>
              </a:ext>
            </a:extLst>
          </p:cNvPr>
          <p:cNvSpPr txBox="1"/>
          <p:nvPr/>
        </p:nvSpPr>
        <p:spPr>
          <a:xfrm>
            <a:off x="11126456" y="337760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</a:p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1B4375A6-3E28-083F-D4C0-A386BD3FB304}"/>
              </a:ext>
            </a:extLst>
          </p:cNvPr>
          <p:cNvSpPr txBox="1"/>
          <p:nvPr/>
        </p:nvSpPr>
        <p:spPr>
          <a:xfrm>
            <a:off x="10842630" y="5646052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</a:p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</p:spTree>
    <p:extLst>
      <p:ext uri="{BB962C8B-B14F-4D97-AF65-F5344CB8AC3E}">
        <p14:creationId xmlns:p14="http://schemas.microsoft.com/office/powerpoint/2010/main" val="322302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B2064-352F-9BAA-5329-41460597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loud 493">
            <a:extLst>
              <a:ext uri="{FF2B5EF4-FFF2-40B4-BE49-F238E27FC236}">
                <a16:creationId xmlns:a16="http://schemas.microsoft.com/office/drawing/2014/main" id="{B1AD105E-4397-008C-3A84-0C698C068734}"/>
              </a:ext>
            </a:extLst>
          </p:cNvPr>
          <p:cNvSpPr/>
          <p:nvPr/>
        </p:nvSpPr>
        <p:spPr>
          <a:xfrm rot="10800000">
            <a:off x="2595770" y="366368"/>
            <a:ext cx="8957125" cy="680181"/>
          </a:xfrm>
          <a:prstGeom prst="cloud">
            <a:avLst/>
          </a:prstGeom>
          <a:solidFill>
            <a:srgbClr val="FF9300">
              <a:alpha val="25000"/>
            </a:srgbClr>
          </a:solidFill>
          <a:ln w="635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Cloud 469">
            <a:extLst>
              <a:ext uri="{FF2B5EF4-FFF2-40B4-BE49-F238E27FC236}">
                <a16:creationId xmlns:a16="http://schemas.microsoft.com/office/drawing/2014/main" id="{7610DE7C-EB9B-18C9-54E1-244CE7D064E5}"/>
              </a:ext>
            </a:extLst>
          </p:cNvPr>
          <p:cNvSpPr/>
          <p:nvPr/>
        </p:nvSpPr>
        <p:spPr>
          <a:xfrm rot="10800000">
            <a:off x="251620" y="681935"/>
            <a:ext cx="3071682" cy="1529811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92DA6DB9-90CF-A84C-D855-7E23A2BA20B0}"/>
              </a:ext>
            </a:extLst>
          </p:cNvPr>
          <p:cNvCxnSpPr>
            <a:cxnSpLocks/>
          </p:cNvCxnSpPr>
          <p:nvPr/>
        </p:nvCxnSpPr>
        <p:spPr>
          <a:xfrm>
            <a:off x="1773095" y="5369571"/>
            <a:ext cx="9710982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prstDash val="sysDash"/>
            <a:headEnd w="sm" len="med"/>
            <a:tailEnd type="non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63D612A6-BDD2-7C0D-341B-97F5FA19F6E9}"/>
              </a:ext>
            </a:extLst>
          </p:cNvPr>
          <p:cNvSpPr txBox="1"/>
          <p:nvPr/>
        </p:nvSpPr>
        <p:spPr>
          <a:xfrm>
            <a:off x="3028085" y="464535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s_rtr</a:t>
            </a:r>
          </a:p>
        </p:txBody>
      </p:sp>
      <p:sp>
        <p:nvSpPr>
          <p:cNvPr id="229" name="Cloud 228">
            <a:extLst>
              <a:ext uri="{FF2B5EF4-FFF2-40B4-BE49-F238E27FC236}">
                <a16:creationId xmlns:a16="http://schemas.microsoft.com/office/drawing/2014/main" id="{9372C9C5-EFE1-F642-C113-DE8DA3227A1E}"/>
              </a:ext>
            </a:extLst>
          </p:cNvPr>
          <p:cNvSpPr/>
          <p:nvPr/>
        </p:nvSpPr>
        <p:spPr>
          <a:xfrm rot="10800000">
            <a:off x="1973259" y="510869"/>
            <a:ext cx="9756623" cy="165921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CB9167D-9902-3343-CD97-24E009F466EF}"/>
              </a:ext>
            </a:extLst>
          </p:cNvPr>
          <p:cNvCxnSpPr>
            <a:cxnSpLocks/>
          </p:cNvCxnSpPr>
          <p:nvPr/>
        </p:nvCxnSpPr>
        <p:spPr>
          <a:xfrm flipH="1">
            <a:off x="2737088" y="4461325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F3BF8B-757B-29D1-0074-D356ED9E91C9}"/>
              </a:ext>
            </a:extLst>
          </p:cNvPr>
          <p:cNvCxnSpPr/>
          <p:nvPr/>
        </p:nvCxnSpPr>
        <p:spPr>
          <a:xfrm>
            <a:off x="3022674" y="4448750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A90812-5061-8F48-8CA7-BF7509059BFC}"/>
              </a:ext>
            </a:extLst>
          </p:cNvPr>
          <p:cNvCxnSpPr>
            <a:cxnSpLocks/>
          </p:cNvCxnSpPr>
          <p:nvPr/>
        </p:nvCxnSpPr>
        <p:spPr>
          <a:xfrm flipH="1">
            <a:off x="10113467" y="4452356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E1185E4-05C3-B921-5840-54B3136E5677}"/>
              </a:ext>
            </a:extLst>
          </p:cNvPr>
          <p:cNvCxnSpPr/>
          <p:nvPr/>
        </p:nvCxnSpPr>
        <p:spPr>
          <a:xfrm>
            <a:off x="10399053" y="4439781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E57DD15B-0C4F-E370-BD94-105DB0875939}"/>
              </a:ext>
            </a:extLst>
          </p:cNvPr>
          <p:cNvCxnSpPr>
            <a:cxnSpLocks/>
          </p:cNvCxnSpPr>
          <p:nvPr/>
        </p:nvCxnSpPr>
        <p:spPr>
          <a:xfrm flipH="1">
            <a:off x="5615732" y="4461325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581651D-90BB-6586-228C-3A70C9671B80}"/>
              </a:ext>
            </a:extLst>
          </p:cNvPr>
          <p:cNvCxnSpPr/>
          <p:nvPr/>
        </p:nvCxnSpPr>
        <p:spPr>
          <a:xfrm>
            <a:off x="5901318" y="4448750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1B862B5-B65A-5DF9-622E-AF0D04010C9A}"/>
              </a:ext>
            </a:extLst>
          </p:cNvPr>
          <p:cNvCxnSpPr>
            <a:cxnSpLocks/>
          </p:cNvCxnSpPr>
          <p:nvPr/>
        </p:nvCxnSpPr>
        <p:spPr>
          <a:xfrm>
            <a:off x="2220473" y="5954419"/>
            <a:ext cx="8653103" cy="0"/>
          </a:xfrm>
          <a:prstGeom prst="line">
            <a:avLst/>
          </a:prstGeom>
          <a:ln w="1524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C698CCF4-20F2-2EDF-A182-9CE4F6781F8C}"/>
              </a:ext>
            </a:extLst>
          </p:cNvPr>
          <p:cNvSpPr txBox="1"/>
          <p:nvPr/>
        </p:nvSpPr>
        <p:spPr>
          <a:xfrm>
            <a:off x="7485799" y="5394745"/>
            <a:ext cx="173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 Shared Subnet</a:t>
            </a:r>
          </a:p>
          <a:p>
            <a:pPr algn="ctr"/>
            <a:r>
              <a:rPr lang="en-US" sz="1400" b="1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VPLS VPN ID 101 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EA1BA9E-C725-6D2F-C672-7A27ADA9AF2E}"/>
              </a:ext>
            </a:extLst>
          </p:cNvPr>
          <p:cNvCxnSpPr>
            <a:cxnSpLocks/>
          </p:cNvCxnSpPr>
          <p:nvPr/>
        </p:nvCxnSpPr>
        <p:spPr>
          <a:xfrm>
            <a:off x="3141555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4EF42B8-E5F3-F473-BE3E-CD00866CD83D}"/>
              </a:ext>
            </a:extLst>
          </p:cNvPr>
          <p:cNvCxnSpPr>
            <a:cxnSpLocks/>
          </p:cNvCxnSpPr>
          <p:nvPr/>
        </p:nvCxnSpPr>
        <p:spPr>
          <a:xfrm>
            <a:off x="6030032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7DA3A57-4C3D-FC5C-3A06-7250C8DC2B8A}"/>
              </a:ext>
            </a:extLst>
          </p:cNvPr>
          <p:cNvCxnSpPr>
            <a:cxnSpLocks/>
          </p:cNvCxnSpPr>
          <p:nvPr/>
        </p:nvCxnSpPr>
        <p:spPr>
          <a:xfrm>
            <a:off x="10527753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8BFF2079-DFD9-182A-B33E-CBEA5589EDAE}"/>
              </a:ext>
            </a:extLst>
          </p:cNvPr>
          <p:cNvSpPr txBox="1"/>
          <p:nvPr/>
        </p:nvSpPr>
        <p:spPr>
          <a:xfrm>
            <a:off x="6096614" y="4307436"/>
            <a:ext cx="62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W_CT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ADD1EB3-9D29-5B18-9F69-FC724AEE9DD6}"/>
              </a:ext>
            </a:extLst>
          </p:cNvPr>
          <p:cNvSpPr txBox="1"/>
          <p:nvPr/>
        </p:nvSpPr>
        <p:spPr>
          <a:xfrm>
            <a:off x="3230322" y="4303038"/>
            <a:ext cx="543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S_CT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98BE1C3-463B-3814-CC80-4487004E7BC1}"/>
              </a:ext>
            </a:extLst>
          </p:cNvPr>
          <p:cNvSpPr txBox="1"/>
          <p:nvPr/>
        </p:nvSpPr>
        <p:spPr>
          <a:xfrm>
            <a:off x="10618153" y="4303037"/>
            <a:ext cx="533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L_CT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2D9F656-58C3-B525-AD7E-212362B82CF0}"/>
              </a:ext>
            </a:extLst>
          </p:cNvPr>
          <p:cNvSpPr txBox="1"/>
          <p:nvPr/>
        </p:nvSpPr>
        <p:spPr>
          <a:xfrm>
            <a:off x="7447095" y="4673977"/>
            <a:ext cx="1665246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Routing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(OSPF, tbd)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&lt;name&gt;_CT 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 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Any &lt;name&gt;_CT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EDF49F0-36E5-CD24-8BFE-C2E1194A88D7}"/>
              </a:ext>
            </a:extLst>
          </p:cNvPr>
          <p:cNvGrpSpPr/>
          <p:nvPr/>
        </p:nvGrpSpPr>
        <p:grpSpPr>
          <a:xfrm rot="5400000">
            <a:off x="2669358" y="3685805"/>
            <a:ext cx="452967" cy="452968"/>
            <a:chOff x="1770869" y="4170918"/>
            <a:chExt cx="452967" cy="452968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60898966-D6CC-7E26-22E4-C8DF00356410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AB0930F7-E5C3-957B-81D3-AD07276F335F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3B3DD56-E249-08E3-8C2E-2FEC9DD2E523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F624D2A-E810-9F4C-311E-0AA272FA4BAF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25C1491-7BF6-3B59-0961-25921B68C0ED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8344C5A3-FDCD-0C04-AC4E-39AF921B96F2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74" name="Triangle 273">
                <a:extLst>
                  <a:ext uri="{FF2B5EF4-FFF2-40B4-BE49-F238E27FC236}">
                    <a16:creationId xmlns:a16="http://schemas.microsoft.com/office/drawing/2014/main" id="{53EE7A8F-AC9E-C1E2-F7EF-C403B8C2B6E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Triangle 274">
                <a:extLst>
                  <a:ext uri="{FF2B5EF4-FFF2-40B4-BE49-F238E27FC236}">
                    <a16:creationId xmlns:a16="http://schemas.microsoft.com/office/drawing/2014/main" id="{2B524893-913C-4338-D490-36F83096C1C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BBC164FD-4ECE-CFD7-B6F1-A1325541D5E6}"/>
              </a:ext>
            </a:extLst>
          </p:cNvPr>
          <p:cNvCxnSpPr>
            <a:cxnSpLocks/>
          </p:cNvCxnSpPr>
          <p:nvPr/>
        </p:nvCxnSpPr>
        <p:spPr>
          <a:xfrm>
            <a:off x="2891228" y="4108035"/>
            <a:ext cx="0" cy="3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DC0DF495-D120-F1B9-386E-95171A55BE7C}"/>
              </a:ext>
            </a:extLst>
          </p:cNvPr>
          <p:cNvSpPr txBox="1"/>
          <p:nvPr/>
        </p:nvSpPr>
        <p:spPr>
          <a:xfrm>
            <a:off x="5925542" y="467397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w_rtr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96B5E62-AD13-F78B-0D70-74F0FB4EC0F8}"/>
              </a:ext>
            </a:extLst>
          </p:cNvPr>
          <p:cNvSpPr txBox="1"/>
          <p:nvPr/>
        </p:nvSpPr>
        <p:spPr>
          <a:xfrm>
            <a:off x="10426277" y="467850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l_rtr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2510731E-C69C-BECE-7D66-368FF7E88376}"/>
              </a:ext>
            </a:extLst>
          </p:cNvPr>
          <p:cNvGrpSpPr/>
          <p:nvPr/>
        </p:nvGrpSpPr>
        <p:grpSpPr>
          <a:xfrm rot="5400000">
            <a:off x="5541703" y="2854015"/>
            <a:ext cx="452967" cy="452968"/>
            <a:chOff x="1770869" y="4170918"/>
            <a:chExt cx="452967" cy="452968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A56681C-F2DF-3580-3429-F09598BAE457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0BD2AE8B-E020-3A6D-6D94-6B1E7142C6C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12DAA8A-6EC6-34AA-9C16-2D7FF27C8EA2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C295100D-A442-E60E-F73F-2F99F67485E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59C06A2-8861-BC1E-494C-27D971F0766B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212D9E24-6B15-9AFA-40ED-BF0C7B4EF6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89" name="Triangle 288">
                <a:extLst>
                  <a:ext uri="{FF2B5EF4-FFF2-40B4-BE49-F238E27FC236}">
                    <a16:creationId xmlns:a16="http://schemas.microsoft.com/office/drawing/2014/main" id="{832B7168-01AD-9EE1-7B6A-92174AE6F2BA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Triangle 289">
                <a:extLst>
                  <a:ext uri="{FF2B5EF4-FFF2-40B4-BE49-F238E27FC236}">
                    <a16:creationId xmlns:a16="http://schemas.microsoft.com/office/drawing/2014/main" id="{FA91AC3C-EE50-008E-9E57-2CD50CCA319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819389E-3D44-9849-A4D7-9DA2155ED489}"/>
              </a:ext>
            </a:extLst>
          </p:cNvPr>
          <p:cNvCxnSpPr>
            <a:cxnSpLocks/>
          </p:cNvCxnSpPr>
          <p:nvPr/>
        </p:nvCxnSpPr>
        <p:spPr>
          <a:xfrm>
            <a:off x="5763573" y="3304279"/>
            <a:ext cx="0" cy="114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35F7A4E1-6F7E-310A-A185-3C768AB86756}"/>
              </a:ext>
            </a:extLst>
          </p:cNvPr>
          <p:cNvSpPr txBox="1"/>
          <p:nvPr/>
        </p:nvSpPr>
        <p:spPr>
          <a:xfrm>
            <a:off x="5147164" y="2869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3E7B974-C41F-9F34-8A57-23D3362CB9AC}"/>
              </a:ext>
            </a:extLst>
          </p:cNvPr>
          <p:cNvGrpSpPr/>
          <p:nvPr/>
        </p:nvGrpSpPr>
        <p:grpSpPr>
          <a:xfrm rot="5400000">
            <a:off x="9996867" y="3680022"/>
            <a:ext cx="452967" cy="452968"/>
            <a:chOff x="1770869" y="4170918"/>
            <a:chExt cx="452967" cy="452968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55343D90-E2C3-C126-DB80-FB8EED415E1E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3162C896-D270-81AB-FCDF-3F0BAA76F0C2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26D529ED-D9FF-8385-CA2C-52F01580121D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1E193189-4574-8C0B-57A4-E3AE921B5AD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DAFD1AA2-2636-13D2-61DB-18837323E1F4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A9EF30DC-BF56-DCAB-66A2-18787FE374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0" name="Triangle 299">
                <a:extLst>
                  <a:ext uri="{FF2B5EF4-FFF2-40B4-BE49-F238E27FC236}">
                    <a16:creationId xmlns:a16="http://schemas.microsoft.com/office/drawing/2014/main" id="{2296F910-D373-1884-554C-31AC89B7ACF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60D09B33-7DD7-5940-F04B-A03DBFD9DAAC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35E5E28-1ECE-6F52-8C05-77407932BD46}"/>
              </a:ext>
            </a:extLst>
          </p:cNvPr>
          <p:cNvCxnSpPr>
            <a:cxnSpLocks/>
          </p:cNvCxnSpPr>
          <p:nvPr/>
        </p:nvCxnSpPr>
        <p:spPr>
          <a:xfrm>
            <a:off x="10218737" y="4102252"/>
            <a:ext cx="0" cy="3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CF2C630B-79E6-6EF2-075F-F84F8D17402B}"/>
              </a:ext>
            </a:extLst>
          </p:cNvPr>
          <p:cNvSpPr txBox="1"/>
          <p:nvPr/>
        </p:nvSpPr>
        <p:spPr>
          <a:xfrm>
            <a:off x="10440602" y="369658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224D172-1B7E-F423-F6D1-D1DF35BAE10D}"/>
              </a:ext>
            </a:extLst>
          </p:cNvPr>
          <p:cNvSpPr txBox="1"/>
          <p:nvPr/>
        </p:nvSpPr>
        <p:spPr>
          <a:xfrm>
            <a:off x="2344715" y="370275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6EF60B6-9A2A-C933-4449-620AC0EC62A7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3116027" y="3193742"/>
            <a:ext cx="2425676" cy="71276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590FA75-4C11-DD67-0129-801625AD8A5A}"/>
              </a:ext>
            </a:extLst>
          </p:cNvPr>
          <p:cNvCxnSpPr>
            <a:cxnSpLocks/>
            <a:stCxn id="292" idx="0"/>
          </p:cNvCxnSpPr>
          <p:nvPr/>
        </p:nvCxnSpPr>
        <p:spPr>
          <a:xfrm>
            <a:off x="5993882" y="3193742"/>
            <a:ext cx="3994547" cy="726478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7E075DAA-ECA3-5C34-B768-65DB627F7FD0}"/>
              </a:ext>
            </a:extLst>
          </p:cNvPr>
          <p:cNvCxnSpPr>
            <a:cxnSpLocks/>
            <a:stCxn id="277" idx="3"/>
            <a:endCxn id="304" idx="3"/>
          </p:cNvCxnSpPr>
          <p:nvPr/>
        </p:nvCxnSpPr>
        <p:spPr>
          <a:xfrm flipV="1">
            <a:off x="3008295" y="4132990"/>
            <a:ext cx="7101813" cy="578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ADF94329-D6B4-EF61-25B2-A84AB3848727}"/>
              </a:ext>
            </a:extLst>
          </p:cNvPr>
          <p:cNvGrpSpPr/>
          <p:nvPr/>
        </p:nvGrpSpPr>
        <p:grpSpPr>
          <a:xfrm>
            <a:off x="2679529" y="1736204"/>
            <a:ext cx="423397" cy="659753"/>
            <a:chOff x="2921918" y="3921357"/>
            <a:chExt cx="574179" cy="894708"/>
          </a:xfrm>
        </p:grpSpPr>
        <p:pic>
          <p:nvPicPr>
            <p:cNvPr id="331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D3A690A9-8202-A0FF-432D-8F0A3BE27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2" name="Donut 331">
              <a:extLst>
                <a:ext uri="{FF2B5EF4-FFF2-40B4-BE49-F238E27FC236}">
                  <a16:creationId xmlns:a16="http://schemas.microsoft.com/office/drawing/2014/main" id="{DD57979A-7777-A835-602B-CA7CE469C8FC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D81BD64-6F77-B0DA-16CD-935E545DF7EC}"/>
              </a:ext>
            </a:extLst>
          </p:cNvPr>
          <p:cNvGrpSpPr/>
          <p:nvPr/>
        </p:nvGrpSpPr>
        <p:grpSpPr>
          <a:xfrm>
            <a:off x="5551874" y="1741216"/>
            <a:ext cx="423397" cy="659753"/>
            <a:chOff x="2921918" y="3921357"/>
            <a:chExt cx="574179" cy="894708"/>
          </a:xfrm>
        </p:grpSpPr>
        <p:pic>
          <p:nvPicPr>
            <p:cNvPr id="3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CE48AE7E-16EA-E0F7-A149-61C4B6EAE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5" name="Donut 334">
              <a:extLst>
                <a:ext uri="{FF2B5EF4-FFF2-40B4-BE49-F238E27FC236}">
                  <a16:creationId xmlns:a16="http://schemas.microsoft.com/office/drawing/2014/main" id="{3B3486C7-378F-262F-016C-79B1F15A2A43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9FED098-AE11-1314-5642-25FB4ABB1438}"/>
              </a:ext>
            </a:extLst>
          </p:cNvPr>
          <p:cNvGrpSpPr/>
          <p:nvPr/>
        </p:nvGrpSpPr>
        <p:grpSpPr>
          <a:xfrm>
            <a:off x="10010166" y="1743078"/>
            <a:ext cx="423397" cy="659753"/>
            <a:chOff x="2921918" y="3921357"/>
            <a:chExt cx="574179" cy="894708"/>
          </a:xfrm>
        </p:grpSpPr>
        <p:pic>
          <p:nvPicPr>
            <p:cNvPr id="33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0AADB11F-8D9C-E489-E010-8341B53632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" name="Donut 337">
              <a:extLst>
                <a:ext uri="{FF2B5EF4-FFF2-40B4-BE49-F238E27FC236}">
                  <a16:creationId xmlns:a16="http://schemas.microsoft.com/office/drawing/2014/main" id="{B021F9A0-9563-06F3-79BA-126253923448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E6001479-C292-7DFC-91FA-A378631BFF89}"/>
              </a:ext>
            </a:extLst>
          </p:cNvPr>
          <p:cNvCxnSpPr>
            <a:cxnSpLocks/>
          </p:cNvCxnSpPr>
          <p:nvPr/>
        </p:nvCxnSpPr>
        <p:spPr>
          <a:xfrm>
            <a:off x="2753581" y="2275315"/>
            <a:ext cx="0" cy="1413195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1F6CA0AD-D66F-9025-35C1-A352F7A7DDEB}"/>
              </a:ext>
            </a:extLst>
          </p:cNvPr>
          <p:cNvCxnSpPr>
            <a:cxnSpLocks/>
          </p:cNvCxnSpPr>
          <p:nvPr/>
        </p:nvCxnSpPr>
        <p:spPr>
          <a:xfrm>
            <a:off x="10217871" y="2335415"/>
            <a:ext cx="0" cy="1325765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720D03C-2676-ABB9-342C-C3A835D83700}"/>
              </a:ext>
            </a:extLst>
          </p:cNvPr>
          <p:cNvCxnSpPr>
            <a:cxnSpLocks/>
          </p:cNvCxnSpPr>
          <p:nvPr/>
        </p:nvCxnSpPr>
        <p:spPr>
          <a:xfrm>
            <a:off x="5763573" y="2275315"/>
            <a:ext cx="0" cy="601703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C882B31-A70E-2DD3-4537-B95845C84241}"/>
              </a:ext>
            </a:extLst>
          </p:cNvPr>
          <p:cNvGrpSpPr/>
          <p:nvPr/>
        </p:nvGrpSpPr>
        <p:grpSpPr>
          <a:xfrm>
            <a:off x="5587675" y="1076227"/>
            <a:ext cx="353961" cy="353961"/>
            <a:chOff x="1720645" y="5653549"/>
            <a:chExt cx="353961" cy="353961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B7DB1B71-4D5D-A172-A912-1AED50A68308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A7116D59-0501-8FEB-B23C-99ED80D90DFB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1771CB61-294F-FD08-0BED-4462686E58E2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082E82E-49C3-0300-EB20-CF1098D299D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CF9ECF69-467B-1721-1025-23385F52C84B}"/>
              </a:ext>
            </a:extLst>
          </p:cNvPr>
          <p:cNvGrpSpPr/>
          <p:nvPr/>
        </p:nvGrpSpPr>
        <p:grpSpPr>
          <a:xfrm>
            <a:off x="10038502" y="1072866"/>
            <a:ext cx="353961" cy="353961"/>
            <a:chOff x="1720645" y="5653549"/>
            <a:chExt cx="353961" cy="353961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EA741E18-B191-A6EF-F166-AB55F5E7078A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36A7C24-2CA2-46D9-75F0-DF629F5F167A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B93F35E5-8E62-A988-CBF7-7C86C6F1231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035BA64F-64F1-08F5-7F4C-A871035BF1C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2191022C-20FD-9295-DCCC-0C4A4052806C}"/>
              </a:ext>
            </a:extLst>
          </p:cNvPr>
          <p:cNvCxnSpPr>
            <a:cxnSpLocks/>
          </p:cNvCxnSpPr>
          <p:nvPr/>
        </p:nvCxnSpPr>
        <p:spPr>
          <a:xfrm flipV="1">
            <a:off x="10218737" y="1426827"/>
            <a:ext cx="0" cy="39997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7B79C20-48A9-9386-6D02-59129B1EAE76}"/>
              </a:ext>
            </a:extLst>
          </p:cNvPr>
          <p:cNvCxnSpPr>
            <a:cxnSpLocks/>
          </p:cNvCxnSpPr>
          <p:nvPr/>
        </p:nvCxnSpPr>
        <p:spPr>
          <a:xfrm flipV="1">
            <a:off x="6123319" y="1249846"/>
            <a:ext cx="3759429" cy="702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7BFC8FC3-CE25-EF0D-FCCF-84578C70F051}"/>
              </a:ext>
            </a:extLst>
          </p:cNvPr>
          <p:cNvCxnSpPr>
            <a:cxnSpLocks/>
          </p:cNvCxnSpPr>
          <p:nvPr/>
        </p:nvCxnSpPr>
        <p:spPr>
          <a:xfrm flipV="1">
            <a:off x="5772576" y="1426827"/>
            <a:ext cx="0" cy="39997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6B6AE13D-117C-34AA-9581-DC585A318283}"/>
              </a:ext>
            </a:extLst>
          </p:cNvPr>
          <p:cNvSpPr txBox="1"/>
          <p:nvPr/>
        </p:nvSpPr>
        <p:spPr>
          <a:xfrm>
            <a:off x="3207802" y="5489397"/>
            <a:ext cx="1157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 L2 Circuit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B66FAE04-6435-156F-8D94-B5482F1E9828}"/>
              </a:ext>
            </a:extLst>
          </p:cNvPr>
          <p:cNvSpPr txBox="1"/>
          <p:nvPr/>
        </p:nvSpPr>
        <p:spPr>
          <a:xfrm>
            <a:off x="6094447" y="5489180"/>
            <a:ext cx="7627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Circuit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7C005D0-493F-AED1-452C-C7583B19251A}"/>
              </a:ext>
            </a:extLst>
          </p:cNvPr>
          <p:cNvSpPr txBox="1"/>
          <p:nvPr/>
        </p:nvSpPr>
        <p:spPr>
          <a:xfrm>
            <a:off x="10571529" y="5484781"/>
            <a:ext cx="7627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Circuit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F4A3BAF-F2BF-5241-DA9A-465B950CF628}"/>
              </a:ext>
            </a:extLst>
          </p:cNvPr>
          <p:cNvCxnSpPr/>
          <p:nvPr/>
        </p:nvCxnSpPr>
        <p:spPr>
          <a:xfrm>
            <a:off x="440753" y="2382886"/>
            <a:ext cx="11563108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E42B1E0F-D435-9FE8-95E2-B23857B4EA26}"/>
              </a:ext>
            </a:extLst>
          </p:cNvPr>
          <p:cNvSpPr txBox="1"/>
          <p:nvPr/>
        </p:nvSpPr>
        <p:spPr>
          <a:xfrm>
            <a:off x="10937747" y="2507852"/>
            <a:ext cx="9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9D5B09A9-9B98-2754-62BD-DC154239FF13}"/>
              </a:ext>
            </a:extLst>
          </p:cNvPr>
          <p:cNvSpPr txBox="1"/>
          <p:nvPr/>
        </p:nvSpPr>
        <p:spPr>
          <a:xfrm>
            <a:off x="11000242" y="1633392"/>
            <a:ext cx="846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Overlay</a:t>
            </a:r>
          </a:p>
        </p:txBody>
      </p:sp>
      <p:pic>
        <p:nvPicPr>
          <p:cNvPr id="370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4616C5BE-5A0E-A948-470E-76BDA18D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41" y="1407679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D1E77901-DE91-2898-5F5E-0F5D9A7C2C8B}"/>
              </a:ext>
            </a:extLst>
          </p:cNvPr>
          <p:cNvCxnSpPr>
            <a:cxnSpLocks/>
          </p:cNvCxnSpPr>
          <p:nvPr/>
        </p:nvCxnSpPr>
        <p:spPr>
          <a:xfrm>
            <a:off x="1773095" y="1464381"/>
            <a:ext cx="8274326" cy="28380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C4D50A8F-80E6-6A8F-264A-166E83186E01}"/>
              </a:ext>
            </a:extLst>
          </p:cNvPr>
          <p:cNvCxnSpPr>
            <a:cxnSpLocks/>
          </p:cNvCxnSpPr>
          <p:nvPr/>
        </p:nvCxnSpPr>
        <p:spPr>
          <a:xfrm>
            <a:off x="1787460" y="1619156"/>
            <a:ext cx="3773024" cy="14823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C246CD44-421F-4C1F-7BAB-F90D0F398F15}"/>
              </a:ext>
            </a:extLst>
          </p:cNvPr>
          <p:cNvSpPr txBox="1"/>
          <p:nvPr/>
        </p:nvSpPr>
        <p:spPr>
          <a:xfrm>
            <a:off x="7448235" y="2700982"/>
            <a:ext cx="1664109" cy="572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Associations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Mesh SAs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51EF386-E2B4-3322-1A31-C97D9B442CE1}"/>
              </a:ext>
            </a:extLst>
          </p:cNvPr>
          <p:cNvSpPr txBox="1"/>
          <p:nvPr/>
        </p:nvSpPr>
        <p:spPr>
          <a:xfrm>
            <a:off x="3965888" y="3394198"/>
            <a:ext cx="3764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72AFC2A-C035-5870-B426-B2FC1D68BDF0}"/>
              </a:ext>
            </a:extLst>
          </p:cNvPr>
          <p:cNvSpPr txBox="1"/>
          <p:nvPr/>
        </p:nvSpPr>
        <p:spPr>
          <a:xfrm>
            <a:off x="7601000" y="3391903"/>
            <a:ext cx="3764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17501F5-9B0E-92E3-88B5-30F7A669D2B4}"/>
              </a:ext>
            </a:extLst>
          </p:cNvPr>
          <p:cNvSpPr txBox="1"/>
          <p:nvPr/>
        </p:nvSpPr>
        <p:spPr>
          <a:xfrm>
            <a:off x="4777024" y="3988636"/>
            <a:ext cx="3764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9C3362B-DD9B-7742-57EC-D1F398D606DC}"/>
              </a:ext>
            </a:extLst>
          </p:cNvPr>
          <p:cNvSpPr txBox="1"/>
          <p:nvPr/>
        </p:nvSpPr>
        <p:spPr>
          <a:xfrm>
            <a:off x="2403707" y="204509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EDF246C6-00C3-6D06-248D-09E0F0479C84}"/>
              </a:ext>
            </a:extLst>
          </p:cNvPr>
          <p:cNvSpPr txBox="1"/>
          <p:nvPr/>
        </p:nvSpPr>
        <p:spPr>
          <a:xfrm>
            <a:off x="3053893" y="209855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EdgeNode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86E6E97-E600-23FA-BA06-EFBDC584B41E}"/>
              </a:ext>
            </a:extLst>
          </p:cNvPr>
          <p:cNvSpPr txBox="1"/>
          <p:nvPr/>
        </p:nvSpPr>
        <p:spPr>
          <a:xfrm>
            <a:off x="5215988" y="204614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802B2F5-DA78-E507-6B3C-ECF94F2F4FA3}"/>
              </a:ext>
            </a:extLst>
          </p:cNvPr>
          <p:cNvSpPr txBox="1"/>
          <p:nvPr/>
        </p:nvSpPr>
        <p:spPr>
          <a:xfrm>
            <a:off x="4587946" y="2113481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EdgeNode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D0C9660-C80E-B8AD-014E-07F15C3898A5}"/>
              </a:ext>
            </a:extLst>
          </p:cNvPr>
          <p:cNvSpPr txBox="1"/>
          <p:nvPr/>
        </p:nvSpPr>
        <p:spPr>
          <a:xfrm>
            <a:off x="9731104" y="204080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AF29300-DA05-088A-C208-9BF9C04F4BBB}"/>
              </a:ext>
            </a:extLst>
          </p:cNvPr>
          <p:cNvSpPr txBox="1"/>
          <p:nvPr/>
        </p:nvSpPr>
        <p:spPr>
          <a:xfrm>
            <a:off x="9005706" y="2118438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EdgeNode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F71C1F90-B02B-67E7-9C1A-2F122583687B}"/>
              </a:ext>
            </a:extLst>
          </p:cNvPr>
          <p:cNvSpPr txBox="1"/>
          <p:nvPr/>
        </p:nvSpPr>
        <p:spPr>
          <a:xfrm>
            <a:off x="5421090" y="732950"/>
            <a:ext cx="274857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LAN Connectivity Tunneled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503DFE86-AE4D-5E7D-31DA-2B4879955181}"/>
              </a:ext>
            </a:extLst>
          </p:cNvPr>
          <p:cNvSpPr txBox="1"/>
          <p:nvPr/>
        </p:nvSpPr>
        <p:spPr>
          <a:xfrm>
            <a:off x="2138237" y="238739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WAN0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D095CB40-05E7-8F89-3B8D-3F0B258217D0}"/>
              </a:ext>
            </a:extLst>
          </p:cNvPr>
          <p:cNvSpPr txBox="1"/>
          <p:nvPr/>
        </p:nvSpPr>
        <p:spPr>
          <a:xfrm>
            <a:off x="3051504" y="1790344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LANs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3CBE15AE-9283-E588-7069-3723AC0DC979}"/>
              </a:ext>
            </a:extLst>
          </p:cNvPr>
          <p:cNvSpPr txBox="1"/>
          <p:nvPr/>
        </p:nvSpPr>
        <p:spPr>
          <a:xfrm>
            <a:off x="5220623" y="238288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WAN0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EF057E3-9874-6E2E-3502-112F753E369F}"/>
              </a:ext>
            </a:extLst>
          </p:cNvPr>
          <p:cNvSpPr txBox="1"/>
          <p:nvPr/>
        </p:nvSpPr>
        <p:spPr>
          <a:xfrm>
            <a:off x="9670926" y="238739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WAN0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497B42C0-0994-1E43-0D80-EB48BD513C35}"/>
              </a:ext>
            </a:extLst>
          </p:cNvPr>
          <p:cNvSpPr txBox="1"/>
          <p:nvPr/>
        </p:nvSpPr>
        <p:spPr>
          <a:xfrm>
            <a:off x="5950825" y="1796882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LANs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C1C2F2B-88E1-2471-E675-C104099F0171}"/>
              </a:ext>
            </a:extLst>
          </p:cNvPr>
          <p:cNvSpPr txBox="1"/>
          <p:nvPr/>
        </p:nvSpPr>
        <p:spPr>
          <a:xfrm>
            <a:off x="9515591" y="1790344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LANs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70741A03-BBB4-912A-D9F2-72103E4F68D2}"/>
              </a:ext>
            </a:extLst>
          </p:cNvPr>
          <p:cNvSpPr txBox="1"/>
          <p:nvPr/>
        </p:nvSpPr>
        <p:spPr>
          <a:xfrm>
            <a:off x="999748" y="1213835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135943B-C002-8658-7C62-6B522DF4A6C7}"/>
              </a:ext>
            </a:extLst>
          </p:cNvPr>
          <p:cNvCxnSpPr>
            <a:cxnSpLocks/>
          </p:cNvCxnSpPr>
          <p:nvPr/>
        </p:nvCxnSpPr>
        <p:spPr>
          <a:xfrm>
            <a:off x="1773095" y="6283799"/>
            <a:ext cx="8719668" cy="0"/>
          </a:xfrm>
          <a:prstGeom prst="line">
            <a:avLst/>
          </a:prstGeom>
          <a:ln w="152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6168F403-C9ED-32EB-F7A7-A2930AA1C57A}"/>
              </a:ext>
            </a:extLst>
          </p:cNvPr>
          <p:cNvCxnSpPr>
            <a:cxnSpLocks/>
          </p:cNvCxnSpPr>
          <p:nvPr/>
        </p:nvCxnSpPr>
        <p:spPr>
          <a:xfrm>
            <a:off x="2737088" y="541736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CCD4F4BA-EB10-62C5-CB46-A3366672D567}"/>
              </a:ext>
            </a:extLst>
          </p:cNvPr>
          <p:cNvSpPr txBox="1"/>
          <p:nvPr/>
        </p:nvSpPr>
        <p:spPr>
          <a:xfrm>
            <a:off x="3483887" y="6351569"/>
            <a:ext cx="1651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Shared Subnet</a:t>
            </a:r>
          </a:p>
          <a:p>
            <a:pPr algn="ctr"/>
            <a:r>
              <a:rPr lang="en-US" sz="14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VPLS VPN ID 202 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26802E5A-F450-C24A-9236-0F1BEB68CCDB}"/>
              </a:ext>
            </a:extLst>
          </p:cNvPr>
          <p:cNvSpPr txBox="1"/>
          <p:nvPr/>
        </p:nvSpPr>
        <p:spPr>
          <a:xfrm>
            <a:off x="1932273" y="5484781"/>
            <a:ext cx="762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Circuit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494D671E-30C2-B936-7231-C10D1D0401ED}"/>
              </a:ext>
            </a:extLst>
          </p:cNvPr>
          <p:cNvCxnSpPr>
            <a:cxnSpLocks/>
          </p:cNvCxnSpPr>
          <p:nvPr/>
        </p:nvCxnSpPr>
        <p:spPr>
          <a:xfrm>
            <a:off x="5624368" y="540871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59689624-05CB-E664-E293-BBBECEAD9A29}"/>
              </a:ext>
            </a:extLst>
          </p:cNvPr>
          <p:cNvSpPr txBox="1"/>
          <p:nvPr/>
        </p:nvSpPr>
        <p:spPr>
          <a:xfrm>
            <a:off x="4760358" y="5485192"/>
            <a:ext cx="762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Circuit</a:t>
            </a:r>
          </a:p>
        </p:txBody>
      </p: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BAB53B1-D473-AB3D-F0DA-7828B8858106}"/>
              </a:ext>
            </a:extLst>
          </p:cNvPr>
          <p:cNvCxnSpPr>
            <a:cxnSpLocks/>
          </p:cNvCxnSpPr>
          <p:nvPr/>
        </p:nvCxnSpPr>
        <p:spPr>
          <a:xfrm>
            <a:off x="10110108" y="541736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315BA0E1-2017-592B-E419-11E6AD0AD051}"/>
              </a:ext>
            </a:extLst>
          </p:cNvPr>
          <p:cNvSpPr txBox="1"/>
          <p:nvPr/>
        </p:nvSpPr>
        <p:spPr>
          <a:xfrm>
            <a:off x="9280305" y="5486406"/>
            <a:ext cx="762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Circuit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E9C39B0-5B8B-4262-9DD3-A3D6FC95E3D5}"/>
              </a:ext>
            </a:extLst>
          </p:cNvPr>
          <p:cNvSpPr txBox="1"/>
          <p:nvPr/>
        </p:nvSpPr>
        <p:spPr>
          <a:xfrm>
            <a:off x="2480539" y="2933237"/>
            <a:ext cx="51488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SB_PT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DA9FB683-AD20-B1E4-E5DE-E3FDFB151ED3}"/>
              </a:ext>
            </a:extLst>
          </p:cNvPr>
          <p:cNvSpPr txBox="1"/>
          <p:nvPr/>
        </p:nvSpPr>
        <p:spPr>
          <a:xfrm>
            <a:off x="5487896" y="2554019"/>
            <a:ext cx="58541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WB_PT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DB4183C4-8242-5DB5-8789-C6542DB392E9}"/>
              </a:ext>
            </a:extLst>
          </p:cNvPr>
          <p:cNvSpPr txBox="1"/>
          <p:nvPr/>
        </p:nvSpPr>
        <p:spPr>
          <a:xfrm>
            <a:off x="9919629" y="2953348"/>
            <a:ext cx="50847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LB_PT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EB2FADDD-ADE6-58EB-5ADA-F649698DE478}"/>
              </a:ext>
            </a:extLst>
          </p:cNvPr>
          <p:cNvSpPr txBox="1"/>
          <p:nvPr/>
        </p:nvSpPr>
        <p:spPr>
          <a:xfrm>
            <a:off x="10856989" y="5841612"/>
            <a:ext cx="11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 Mesh</a:t>
            </a:r>
          </a:p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IPSec VPN </a:t>
            </a:r>
          </a:p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Cover Type 1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45204D1-D2F7-9B58-225B-E261AB2EEDB4}"/>
              </a:ext>
            </a:extLst>
          </p:cNvPr>
          <p:cNvSpPr txBox="1"/>
          <p:nvPr/>
        </p:nvSpPr>
        <p:spPr>
          <a:xfrm>
            <a:off x="3185020" y="528888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.1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546BBFA6-A562-1549-0EBA-5D0C16C033F3}"/>
              </a:ext>
            </a:extLst>
          </p:cNvPr>
          <p:cNvSpPr txBox="1"/>
          <p:nvPr/>
        </p:nvSpPr>
        <p:spPr>
          <a:xfrm>
            <a:off x="6061146" y="530452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.2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7435301-D6C5-AC45-3AF6-01A550EC8A73}"/>
              </a:ext>
            </a:extLst>
          </p:cNvPr>
          <p:cNvSpPr txBox="1"/>
          <p:nvPr/>
        </p:nvSpPr>
        <p:spPr>
          <a:xfrm>
            <a:off x="10563876" y="532376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.3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C06AACCD-601F-A847-DDD9-1BEAF10BC479}"/>
              </a:ext>
            </a:extLst>
          </p:cNvPr>
          <p:cNvGrpSpPr/>
          <p:nvPr/>
        </p:nvGrpSpPr>
        <p:grpSpPr>
          <a:xfrm>
            <a:off x="2452046" y="4837849"/>
            <a:ext cx="456020" cy="454388"/>
            <a:chOff x="4942114" y="1665952"/>
            <a:chExt cx="913524" cy="913962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7D73E8BE-BFCF-B6D4-939E-9AD90EAA919B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857A2209-8A6F-04A4-D139-829E6F4F4BF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A82E22A-0FDC-47A9-0668-26DCC6DC754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4F6FD6CE-310C-D6AC-D788-0FB8B390C03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8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C882724D-CFDF-23E9-0816-8E08BA40C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44A4AE2-F582-76B5-ED2B-66CDC1E3F034}"/>
              </a:ext>
            </a:extLst>
          </p:cNvPr>
          <p:cNvGrpSpPr/>
          <p:nvPr/>
        </p:nvGrpSpPr>
        <p:grpSpPr>
          <a:xfrm>
            <a:off x="2716900" y="4962975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36131C-F156-2246-E71C-30A563B7064D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0D3B5F-33EE-B388-02C8-BD8551E2C8E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98F55FE-C346-D716-1003-C20BA986BDEC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49B75A6-148C-BF9F-43EC-869E9E76E21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996D7004-720A-1502-8211-08F9E7F4E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AABC5B60-3203-9D6C-E270-B043B9A7352C}"/>
              </a:ext>
            </a:extLst>
          </p:cNvPr>
          <p:cNvSpPr txBox="1"/>
          <p:nvPr/>
        </p:nvSpPr>
        <p:spPr>
          <a:xfrm>
            <a:off x="2003915" y="4778649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  <a:p>
            <a:pPr algn="ctr"/>
            <a:r>
              <a:rPr lang="en-US" sz="12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VRF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25C7FE32-1A9F-0FAC-ABBA-EAB118B86212}"/>
              </a:ext>
            </a:extLst>
          </p:cNvPr>
          <p:cNvCxnSpPr>
            <a:cxnSpLocks/>
          </p:cNvCxnSpPr>
          <p:nvPr/>
        </p:nvCxnSpPr>
        <p:spPr>
          <a:xfrm flipH="1">
            <a:off x="1071716" y="4676373"/>
            <a:ext cx="1580798" cy="0"/>
          </a:xfrm>
          <a:prstGeom prst="line">
            <a:avLst/>
          </a:prstGeom>
          <a:ln w="25400" cap="flat" cmpd="sng">
            <a:solidFill>
              <a:srgbClr val="945200"/>
            </a:solidFill>
            <a:round/>
            <a:headEnd type="oval" w="med" len="sm"/>
            <a:tailEnd type="oval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A2FBB4A8-523B-D10E-F60F-97CCDC12DCA1}"/>
              </a:ext>
            </a:extLst>
          </p:cNvPr>
          <p:cNvCxnSpPr>
            <a:cxnSpLocks/>
          </p:cNvCxnSpPr>
          <p:nvPr/>
        </p:nvCxnSpPr>
        <p:spPr>
          <a:xfrm>
            <a:off x="2530503" y="4675864"/>
            <a:ext cx="0" cy="20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4236B2AB-AA0A-063E-6A47-C88A9589D35B}"/>
              </a:ext>
            </a:extLst>
          </p:cNvPr>
          <p:cNvSpPr txBox="1"/>
          <p:nvPr/>
        </p:nvSpPr>
        <p:spPr>
          <a:xfrm>
            <a:off x="1407525" y="4413051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s_oob</a:t>
            </a: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725F0B7B-595F-F3BF-FD57-200FF0A96334}"/>
              </a:ext>
            </a:extLst>
          </p:cNvPr>
          <p:cNvGrpSpPr/>
          <p:nvPr/>
        </p:nvGrpSpPr>
        <p:grpSpPr>
          <a:xfrm>
            <a:off x="5355141" y="4832584"/>
            <a:ext cx="456020" cy="454388"/>
            <a:chOff x="4942114" y="1665952"/>
            <a:chExt cx="913524" cy="913962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D69C9983-FCED-DD15-0501-A2A30B77686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10C3C027-EDB0-B1FE-A4F4-C1F8D959C34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3F1886F5-B298-864B-30AE-5F4D825DAF4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8DE8D9FC-D7E4-F288-8F0A-E6B264E8C2BE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2FDDBCCE-4297-9C37-A677-4848C05D6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C5928CA-39E0-59DB-63AF-BE7551CCB0EA}"/>
              </a:ext>
            </a:extLst>
          </p:cNvPr>
          <p:cNvGrpSpPr/>
          <p:nvPr/>
        </p:nvGrpSpPr>
        <p:grpSpPr>
          <a:xfrm>
            <a:off x="5595544" y="4962975"/>
            <a:ext cx="456020" cy="454388"/>
            <a:chOff x="4942114" y="1665952"/>
            <a:chExt cx="913524" cy="91396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8D1A27B-13A6-9FFC-2FE4-A80AE127EC4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4427829-1BBD-6331-FA06-FD322D6F048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1C0D971-4169-909A-252F-0FEFF79432E4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E275868-6C8E-3DED-7F35-D4C22B0FA0FD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84DF01C-D639-1C89-20D0-24054931B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E5D6356A-BB92-8334-9C1F-8143F7055BCF}"/>
              </a:ext>
            </a:extLst>
          </p:cNvPr>
          <p:cNvGrpSpPr/>
          <p:nvPr/>
        </p:nvGrpSpPr>
        <p:grpSpPr>
          <a:xfrm>
            <a:off x="9836281" y="4833919"/>
            <a:ext cx="456020" cy="454388"/>
            <a:chOff x="4942114" y="1665952"/>
            <a:chExt cx="913524" cy="913962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323DBB1C-AD98-CD8E-80E4-74E607A029F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F70FFE0-8053-C007-23AC-F3BB2CCF98B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B27A50A7-9805-25B1-AE0B-BE51197496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5F03DCEC-61B9-E9C5-E774-96A85E629444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0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458BCF7-0FFA-06BD-ADB5-7C846F8BF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623E9DE-5F03-25F9-BDBD-96C1ABF0B8DB}"/>
              </a:ext>
            </a:extLst>
          </p:cNvPr>
          <p:cNvGrpSpPr/>
          <p:nvPr/>
        </p:nvGrpSpPr>
        <p:grpSpPr>
          <a:xfrm>
            <a:off x="10101478" y="4968974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73A8399-AD91-703F-A740-A60219B1673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DF2E0-2AC0-2D42-E539-3BAE0E8C657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84D6685-BFA1-AAEF-49AC-9A22A69826CB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3660C9C-8BA7-20F1-E2CC-1D2E8B3C2F34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CC08431E-F5EB-EC7B-5625-D6854B062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7" name="Cloud 446">
            <a:extLst>
              <a:ext uri="{FF2B5EF4-FFF2-40B4-BE49-F238E27FC236}">
                <a16:creationId xmlns:a16="http://schemas.microsoft.com/office/drawing/2014/main" id="{71CA4279-EB0E-E340-1956-BF2F9BF9FDBB}"/>
              </a:ext>
            </a:extLst>
          </p:cNvPr>
          <p:cNvSpPr/>
          <p:nvPr/>
        </p:nvSpPr>
        <p:spPr>
          <a:xfrm rot="10800000">
            <a:off x="294561" y="2783987"/>
            <a:ext cx="1492893" cy="1185624"/>
          </a:xfrm>
          <a:prstGeom prst="cloud">
            <a:avLst/>
          </a:prstGeom>
          <a:solidFill>
            <a:srgbClr val="945200">
              <a:alpha val="25000"/>
            </a:srgbClr>
          </a:solidFill>
          <a:ln w="635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8C2A3CE-E2DC-A903-9056-D221C103272E}"/>
              </a:ext>
            </a:extLst>
          </p:cNvPr>
          <p:cNvSpPr txBox="1"/>
          <p:nvPr/>
        </p:nvSpPr>
        <p:spPr>
          <a:xfrm>
            <a:off x="270779" y="1551338"/>
            <a:ext cx="133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</p:txBody>
      </p: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0C373219-D6CA-2CD7-53D3-C3DE453E2D4A}"/>
              </a:ext>
            </a:extLst>
          </p:cNvPr>
          <p:cNvCxnSpPr>
            <a:cxnSpLocks/>
          </p:cNvCxnSpPr>
          <p:nvPr/>
        </p:nvCxnSpPr>
        <p:spPr>
          <a:xfrm>
            <a:off x="1252041" y="3887419"/>
            <a:ext cx="0" cy="795435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6B5143D-4F66-0D88-560F-D50F7683BBA7}"/>
              </a:ext>
            </a:extLst>
          </p:cNvPr>
          <p:cNvSpPr txBox="1"/>
          <p:nvPr/>
        </p:nvSpPr>
        <p:spPr>
          <a:xfrm>
            <a:off x="1037425" y="878723"/>
            <a:ext cx="86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VRF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708B9103-916E-F2CA-000D-0B91B433B693}"/>
              </a:ext>
            </a:extLst>
          </p:cNvPr>
          <p:cNvSpPr txBox="1"/>
          <p:nvPr/>
        </p:nvSpPr>
        <p:spPr>
          <a:xfrm>
            <a:off x="5410076" y="559430"/>
            <a:ext cx="2722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 VRF “Secure Route Table”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D6F8A28-0BE0-5DD0-1C1D-D3A027368BD9}"/>
              </a:ext>
            </a:extLst>
          </p:cNvPr>
          <p:cNvSpPr txBox="1"/>
          <p:nvPr/>
        </p:nvSpPr>
        <p:spPr>
          <a:xfrm>
            <a:off x="616656" y="2904169"/>
            <a:ext cx="86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VRF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668495F-921E-7BC1-1FC0-779CB2FF871F}"/>
              </a:ext>
            </a:extLst>
          </p:cNvPr>
          <p:cNvCxnSpPr>
            <a:cxnSpLocks/>
          </p:cNvCxnSpPr>
          <p:nvPr/>
        </p:nvCxnSpPr>
        <p:spPr>
          <a:xfrm>
            <a:off x="2102531" y="4296413"/>
            <a:ext cx="0" cy="382039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9236CC7-C835-88A2-7A7B-1AA420E56403}"/>
              </a:ext>
            </a:extLst>
          </p:cNvPr>
          <p:cNvCxnSpPr>
            <a:cxnSpLocks/>
          </p:cNvCxnSpPr>
          <p:nvPr/>
        </p:nvCxnSpPr>
        <p:spPr>
          <a:xfrm>
            <a:off x="2430965" y="4080146"/>
            <a:ext cx="2414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937CB7F3-139F-6381-48BF-D8C41D6D7B8E}"/>
              </a:ext>
            </a:extLst>
          </p:cNvPr>
          <p:cNvCxnSpPr>
            <a:cxnSpLocks/>
          </p:cNvCxnSpPr>
          <p:nvPr/>
        </p:nvCxnSpPr>
        <p:spPr>
          <a:xfrm>
            <a:off x="3022674" y="2275314"/>
            <a:ext cx="0" cy="1413195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TextBox 492">
            <a:extLst>
              <a:ext uri="{FF2B5EF4-FFF2-40B4-BE49-F238E27FC236}">
                <a16:creationId xmlns:a16="http://schemas.microsoft.com/office/drawing/2014/main" id="{F4E83FD7-7A8D-074D-38A9-9DEA8FA55DA5}"/>
              </a:ext>
            </a:extLst>
          </p:cNvPr>
          <p:cNvSpPr txBox="1"/>
          <p:nvPr/>
        </p:nvSpPr>
        <p:spPr>
          <a:xfrm>
            <a:off x="2911068" y="2592633"/>
            <a:ext cx="4523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SO_PT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27D8021C-0F68-CE2F-6C13-CEA5034F226D}"/>
              </a:ext>
            </a:extLst>
          </p:cNvPr>
          <p:cNvSpPr txBox="1"/>
          <p:nvPr/>
        </p:nvSpPr>
        <p:spPr>
          <a:xfrm>
            <a:off x="4291950" y="467481"/>
            <a:ext cx="862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PROD2 VRF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B44045E1-80E7-10E3-A07E-10FBB02E47B4}"/>
              </a:ext>
            </a:extLst>
          </p:cNvPr>
          <p:cNvSpPr txBox="1"/>
          <p:nvPr/>
        </p:nvSpPr>
        <p:spPr>
          <a:xfrm>
            <a:off x="700768" y="3326148"/>
            <a:ext cx="620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</a:p>
          <a:p>
            <a:pPr algn="ctr"/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7B74784B-57B9-E6D1-FEFB-16BF244B59C9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Meshed &amp; Encapsulated CT Core with separate circuits for OOB VRF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D63B68AA-9F49-7835-D521-18ABD9E7141F}"/>
              </a:ext>
            </a:extLst>
          </p:cNvPr>
          <p:cNvSpPr txBox="1"/>
          <p:nvPr/>
        </p:nvSpPr>
        <p:spPr>
          <a:xfrm>
            <a:off x="3039751" y="2382704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WAN1.10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624E0E5-567A-0A04-9428-74FBDD167D93}"/>
              </a:ext>
            </a:extLst>
          </p:cNvPr>
          <p:cNvSpPr txBox="1"/>
          <p:nvPr/>
        </p:nvSpPr>
        <p:spPr>
          <a:xfrm>
            <a:off x="3168965" y="282953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WAN1.86</a:t>
            </a:r>
          </a:p>
        </p:txBody>
      </p: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DA1E0920-4BB8-F226-828E-2C12D9FB1A6A}"/>
              </a:ext>
            </a:extLst>
          </p:cNvPr>
          <p:cNvCxnSpPr>
            <a:cxnSpLocks/>
          </p:cNvCxnSpPr>
          <p:nvPr/>
        </p:nvCxnSpPr>
        <p:spPr>
          <a:xfrm>
            <a:off x="3339870" y="3054266"/>
            <a:ext cx="0" cy="5671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TextBox 501">
            <a:extLst>
              <a:ext uri="{FF2B5EF4-FFF2-40B4-BE49-F238E27FC236}">
                <a16:creationId xmlns:a16="http://schemas.microsoft.com/office/drawing/2014/main" id="{05C3D81A-4E42-17C1-4475-CE6419BA73F7}"/>
              </a:ext>
            </a:extLst>
          </p:cNvPr>
          <p:cNvSpPr txBox="1"/>
          <p:nvPr/>
        </p:nvSpPr>
        <p:spPr>
          <a:xfrm>
            <a:off x="3172936" y="3211598"/>
            <a:ext cx="47961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SM_PT</a:t>
            </a:r>
          </a:p>
        </p:txBody>
      </p: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B8A9CA1E-7BEE-A499-AF65-84D115D9B952}"/>
              </a:ext>
            </a:extLst>
          </p:cNvPr>
          <p:cNvCxnSpPr>
            <a:cxnSpLocks/>
          </p:cNvCxnSpPr>
          <p:nvPr/>
        </p:nvCxnSpPr>
        <p:spPr>
          <a:xfrm>
            <a:off x="2109964" y="1826804"/>
            <a:ext cx="0" cy="2051687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9" name="TextBox 508">
            <a:extLst>
              <a:ext uri="{FF2B5EF4-FFF2-40B4-BE49-F238E27FC236}">
                <a16:creationId xmlns:a16="http://schemas.microsoft.com/office/drawing/2014/main" id="{503FC024-4248-5416-77E3-BFB440B8C4D5}"/>
              </a:ext>
            </a:extLst>
          </p:cNvPr>
          <p:cNvSpPr txBox="1"/>
          <p:nvPr/>
        </p:nvSpPr>
        <p:spPr>
          <a:xfrm>
            <a:off x="1947071" y="3943063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</p:txBody>
      </p:sp>
    </p:spTree>
    <p:extLst>
      <p:ext uri="{BB962C8B-B14F-4D97-AF65-F5344CB8AC3E}">
        <p14:creationId xmlns:p14="http://schemas.microsoft.com/office/powerpoint/2010/main" val="201499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9610F8F8-D767-A8EC-581B-40A05EF70156}"/>
              </a:ext>
            </a:extLst>
          </p:cNvPr>
          <p:cNvCxnSpPr>
            <a:cxnSpLocks/>
          </p:cNvCxnSpPr>
          <p:nvPr/>
        </p:nvCxnSpPr>
        <p:spPr>
          <a:xfrm>
            <a:off x="4606636" y="647133"/>
            <a:ext cx="0" cy="613225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" name="Rectangle 429">
            <a:extLst>
              <a:ext uri="{FF2B5EF4-FFF2-40B4-BE49-F238E27FC236}">
                <a16:creationId xmlns:a16="http://schemas.microsoft.com/office/drawing/2014/main" id="{0A1E82B8-374E-672C-F8E7-F6C64111D3B5}"/>
              </a:ext>
            </a:extLst>
          </p:cNvPr>
          <p:cNvSpPr/>
          <p:nvPr/>
        </p:nvSpPr>
        <p:spPr>
          <a:xfrm>
            <a:off x="3340956" y="2243637"/>
            <a:ext cx="2064516" cy="8507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loud 181">
            <a:extLst>
              <a:ext uri="{FF2B5EF4-FFF2-40B4-BE49-F238E27FC236}">
                <a16:creationId xmlns:a16="http://schemas.microsoft.com/office/drawing/2014/main" id="{BF7B58BC-6C02-D59B-C826-D5B5D3DD512A}"/>
              </a:ext>
            </a:extLst>
          </p:cNvPr>
          <p:cNvSpPr/>
          <p:nvPr/>
        </p:nvSpPr>
        <p:spPr>
          <a:xfrm>
            <a:off x="11337028" y="999462"/>
            <a:ext cx="641000" cy="5471378"/>
          </a:xfrm>
          <a:prstGeom prst="cloud">
            <a:avLst/>
          </a:prstGeom>
          <a:solidFill>
            <a:srgbClr val="945200">
              <a:alpha val="50000"/>
            </a:srgbClr>
          </a:solidFill>
          <a:ln w="1270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9CBC12B-ED28-2851-BB72-7C0D5DC4F7CF}"/>
              </a:ext>
            </a:extLst>
          </p:cNvPr>
          <p:cNvSpPr txBox="1"/>
          <p:nvPr/>
        </p:nvSpPr>
        <p:spPr>
          <a:xfrm>
            <a:off x="4589436" y="4437255"/>
            <a:ext cx="10759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Inside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some L3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8799FD7-1E3A-B795-5FE5-7E64FBEBCF61}"/>
              </a:ext>
            </a:extLst>
          </p:cNvPr>
          <p:cNvSpPr txBox="1"/>
          <p:nvPr/>
        </p:nvSpPr>
        <p:spPr>
          <a:xfrm>
            <a:off x="6578584" y="4530938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7FEE6BD-DF9D-57B0-D2DB-9134D40513B2}"/>
              </a:ext>
            </a:extLst>
          </p:cNvPr>
          <p:cNvSpPr txBox="1"/>
          <p:nvPr/>
        </p:nvSpPr>
        <p:spPr>
          <a:xfrm>
            <a:off x="8452125" y="4523443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BOD Encapsulate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 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B85362-AD6D-EA87-8FD3-FD4F229EDDDD}"/>
              </a:ext>
            </a:extLst>
          </p:cNvPr>
          <p:cNvGrpSpPr/>
          <p:nvPr/>
        </p:nvGrpSpPr>
        <p:grpSpPr>
          <a:xfrm>
            <a:off x="8703094" y="5068835"/>
            <a:ext cx="623570" cy="1335167"/>
            <a:chOff x="9458351" y="2564190"/>
            <a:chExt cx="623570" cy="133516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162CCDB-8C4D-5CC9-A817-EE5A85224ECF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729EA54-85D1-DCEE-3B1C-1F5E5DD7833C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A9AC699-647E-25F3-42F8-06DF53D6875B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6F2C45C-BF6F-E07D-BEF4-7B0FB88742D7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C3D99A1-6BFE-355A-DD83-774208BA872B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0261588-3430-4482-BDAE-A50E0C5B851C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4E5F591-B7C0-1AF5-DCB8-661D2CD1F90A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01E80A9-94CD-274A-DC44-36F06406001D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CAA0121-B481-E0E1-BF86-E95A11484568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D79033-3963-5DD3-6B8E-DE821CE3738E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7E365C87-F034-6ACB-4773-C73D41826F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D2957B9-6D15-A3C2-4E32-5C8E06911C0F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B434BDE-F602-C9C7-5DDC-AABBFB6330C4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FB2D2B9-08FC-3B50-C3B1-6AC4FE1655A4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9952D5-C822-8D36-785E-CE761F0F1706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AB99B03-3F55-92D0-06F3-9264060978EF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F3FA8B1B-327F-7931-A1DE-3B7216252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F64C35C-AD87-F249-540D-A762284BEFC4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326664" y="5236682"/>
            <a:ext cx="1123874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BC747E8-0A5B-B2B4-A99B-C42A05AF0E7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9326664" y="6236155"/>
            <a:ext cx="2337718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Cloud 157">
            <a:extLst>
              <a:ext uri="{FF2B5EF4-FFF2-40B4-BE49-F238E27FC236}">
                <a16:creationId xmlns:a16="http://schemas.microsoft.com/office/drawing/2014/main" id="{8DA4A51B-D405-6689-D335-0A32569CE2EE}"/>
              </a:ext>
            </a:extLst>
          </p:cNvPr>
          <p:cNvSpPr/>
          <p:nvPr/>
        </p:nvSpPr>
        <p:spPr>
          <a:xfrm>
            <a:off x="10113510" y="887734"/>
            <a:ext cx="674057" cy="4953896"/>
          </a:xfrm>
          <a:prstGeom prst="cloud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8AEA51C-A41F-9C29-9E32-72864DB2660E}"/>
              </a:ext>
            </a:extLst>
          </p:cNvPr>
          <p:cNvGrpSpPr/>
          <p:nvPr/>
        </p:nvGrpSpPr>
        <p:grpSpPr>
          <a:xfrm>
            <a:off x="8703094" y="3037019"/>
            <a:ext cx="623570" cy="1335167"/>
            <a:chOff x="9458351" y="2564190"/>
            <a:chExt cx="623570" cy="1335167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7F70433-8F24-D449-7618-433BAB24812B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43A967-CF5C-3B6E-FBBB-A0DA765F82F8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7C9E179-B98E-255A-E1C0-B0C4E593ADD5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675D5904-9D04-BCEF-8C5A-C3423596A5C6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5760341F-D668-C1B4-E195-AC515DD25B38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AFD3FA8-4234-FB12-EFC7-8ACB2082A7D0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90C59EA-3D06-FC02-9FE3-F225415E27BC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A3B72F0-6549-B886-89DE-95CEF99D42B5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8EDCD47E-6D25-C8D7-42DD-58DC8471A7E4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18054DB-951F-B8C0-8172-DB4CB3349B6F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2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BFEAFA0D-4DFF-D913-8AFB-C16CEB69F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B3966D9-0BB9-5353-0591-0AAD4366E9C2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5ADAD38-9832-F952-FD8E-0A44A011A130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239D985-3D63-4F28-0ABD-A77647E477FB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DB08BB7-F28B-273F-D915-507E08B3CDF4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3E8560E-E8E0-442E-0214-6ED0B1C5C203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7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53524DB0-C83E-48BB-13A9-167EAD08A6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593AAD5-93E9-1405-97D8-00EA95C5523C}"/>
              </a:ext>
            </a:extLst>
          </p:cNvPr>
          <p:cNvCxnSpPr>
            <a:cxnSpLocks/>
            <a:stCxn id="173" idx="3"/>
          </p:cNvCxnSpPr>
          <p:nvPr/>
        </p:nvCxnSpPr>
        <p:spPr>
          <a:xfrm>
            <a:off x="9326664" y="3204866"/>
            <a:ext cx="1152387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3BB0F52-68AC-A567-1EC6-AD4CA33A17D2}"/>
              </a:ext>
            </a:extLst>
          </p:cNvPr>
          <p:cNvCxnSpPr>
            <a:cxnSpLocks/>
            <a:stCxn id="176" idx="3"/>
          </p:cNvCxnSpPr>
          <p:nvPr/>
        </p:nvCxnSpPr>
        <p:spPr>
          <a:xfrm>
            <a:off x="9326664" y="4204339"/>
            <a:ext cx="2330864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9" name="Picture 4" descr="C:\Users\ecoffey\AppData\Local\Temp\Rar$DRa0.324\30072_Device_server_admindown_64.png">
            <a:extLst>
              <a:ext uri="{FF2B5EF4-FFF2-40B4-BE49-F238E27FC236}">
                <a16:creationId xmlns:a16="http://schemas.microsoft.com/office/drawing/2014/main" id="{D8475BE7-CA72-6154-5951-17A3B83FE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21" y="6470841"/>
            <a:ext cx="308544" cy="3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FA2AAF3-CAC2-9F72-09C5-1E0CB067C189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8061393" y="6236155"/>
            <a:ext cx="641701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CA036C5-120B-6A6F-A929-D834A667B26F}"/>
              </a:ext>
            </a:extLst>
          </p:cNvPr>
          <p:cNvGrpSpPr/>
          <p:nvPr/>
        </p:nvGrpSpPr>
        <p:grpSpPr>
          <a:xfrm>
            <a:off x="6657646" y="5512138"/>
            <a:ext cx="452967" cy="452968"/>
            <a:chOff x="1770869" y="4170918"/>
            <a:chExt cx="452967" cy="452968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83737A5-8B11-5646-5C7F-A1688483EF6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18AB6458-49BB-47CA-458B-C57D4572F847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F868163-A2B4-DACA-CAFA-D578086F51F0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726CA8D-EA8C-E712-B64F-4C3E93E32502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2ABEB0F-72A3-8810-0FE2-6F494B468B95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F7672961-B36C-DA06-3BBD-E34FDECE4A69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58B29BBF-D409-C557-8E75-B401C29B4948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B8333B56-A6B6-F737-1652-70437DA4CA40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D00EB71-ED33-0863-160E-E1DD05979AD7}"/>
              </a:ext>
            </a:extLst>
          </p:cNvPr>
          <p:cNvGrpSpPr/>
          <p:nvPr/>
        </p:nvGrpSpPr>
        <p:grpSpPr>
          <a:xfrm>
            <a:off x="6657646" y="3476851"/>
            <a:ext cx="452967" cy="452968"/>
            <a:chOff x="1770869" y="4170918"/>
            <a:chExt cx="452967" cy="452968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1368DD8-1B28-4515-C0CB-F5B9319F224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B306E89-A964-7CE7-E8A6-EF32545E9317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8D871BC-373D-D250-B2C0-968F2651DA69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EF74BA3E-FDBB-3ECD-C22D-A34133B9B902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EB96010-65DF-BC13-4739-28D4F497B7CC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3B9014F-8F68-36F0-910D-1864E393739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B257C709-F6DB-D2CC-D3A7-C921F58F7435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riangle 195">
                <a:extLst>
                  <a:ext uri="{FF2B5EF4-FFF2-40B4-BE49-F238E27FC236}">
                    <a16:creationId xmlns:a16="http://schemas.microsoft.com/office/drawing/2014/main" id="{617A7FFA-D470-E5C2-507E-DEFE772CE7A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713E34D-7261-4DA7-93B2-E803D817E890}"/>
              </a:ext>
            </a:extLst>
          </p:cNvPr>
          <p:cNvGrpSpPr/>
          <p:nvPr/>
        </p:nvGrpSpPr>
        <p:grpSpPr>
          <a:xfrm>
            <a:off x="4918904" y="3258029"/>
            <a:ext cx="459141" cy="913237"/>
            <a:chOff x="6790243" y="3276769"/>
            <a:chExt cx="459141" cy="913237"/>
          </a:xfrm>
        </p:grpSpPr>
        <p:pic>
          <p:nvPicPr>
            <p:cNvPr id="117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2E5D39BA-0AA1-552A-021E-6EC7C77A6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38900D2-8F8C-DB60-35F5-B1DBB06C32D1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E2E2DF56-91AC-265E-F06B-080C24CA06B9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9A487EC-1DFD-699E-F8F0-DB59C435A1BB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F30D95D8-BB3D-267D-7B96-7A177A5F6714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CFAC6CF-0107-02A1-01A4-05AAC5F3EA55}"/>
              </a:ext>
            </a:extLst>
          </p:cNvPr>
          <p:cNvGrpSpPr/>
          <p:nvPr/>
        </p:nvGrpSpPr>
        <p:grpSpPr>
          <a:xfrm>
            <a:off x="3375085" y="3256895"/>
            <a:ext cx="459141" cy="913237"/>
            <a:chOff x="5813569" y="3172295"/>
            <a:chExt cx="459141" cy="91323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C84C063-2995-C165-5F18-A207269575E9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115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46D263C7-C0E8-4B8E-E6C8-67E2A6F460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" name="Donut 115">
                <a:extLst>
                  <a:ext uri="{FF2B5EF4-FFF2-40B4-BE49-F238E27FC236}">
                    <a16:creationId xmlns:a16="http://schemas.microsoft.com/office/drawing/2014/main" id="{B730D751-7EFE-376C-FBFE-A8EDF845CB6F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A2095B65-2975-F429-7448-E6E3AAF83098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84E76A4A-C6E2-1675-9751-CC656CC12E90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B6F476FC-0BF1-64D2-9A22-BFD4662657FC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81F77A5A-EC0A-BE74-0D9D-260E2F2C198F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0BB67E2-6369-F1F8-9F36-F3EB8639BC46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B31D208-BC10-E300-E576-D2762A689920}"/>
              </a:ext>
            </a:extLst>
          </p:cNvPr>
          <p:cNvCxnSpPr>
            <a:cxnSpLocks/>
            <a:stCxn id="223" idx="3"/>
            <a:endCxn id="208" idx="1"/>
          </p:cNvCxnSpPr>
          <p:nvPr/>
        </p:nvCxnSpPr>
        <p:spPr>
          <a:xfrm>
            <a:off x="3834226" y="3372085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F6AD164-08BB-13DB-1B50-DC331C48CF36}"/>
              </a:ext>
            </a:extLst>
          </p:cNvPr>
          <p:cNvCxnSpPr>
            <a:cxnSpLocks/>
            <a:stCxn id="195" idx="0"/>
            <a:endCxn id="207" idx="2"/>
          </p:cNvCxnSpPr>
          <p:nvPr/>
        </p:nvCxnSpPr>
        <p:spPr>
          <a:xfrm flipH="1">
            <a:off x="5148475" y="3707948"/>
            <a:ext cx="1511875" cy="5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491DA70-8803-4CBC-624C-3AFD77B3EED5}"/>
              </a:ext>
            </a:extLst>
          </p:cNvPr>
          <p:cNvGrpSpPr/>
          <p:nvPr/>
        </p:nvGrpSpPr>
        <p:grpSpPr>
          <a:xfrm>
            <a:off x="4918904" y="5282504"/>
            <a:ext cx="459141" cy="913237"/>
            <a:chOff x="6790243" y="3276769"/>
            <a:chExt cx="459141" cy="913237"/>
          </a:xfrm>
        </p:grpSpPr>
        <p:pic>
          <p:nvPicPr>
            <p:cNvPr id="233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A7B26A57-0EF3-8FEE-10DB-AC48091D9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888AD909-AEC4-CB40-0BD3-103C01DC9E3A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FC346C4E-660F-85E0-0FF5-B7875C4C57B0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0C24132-32EB-7A74-C4E4-D4B5D2954CB2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E2D130-028F-77AB-7D4A-8CAE15A21DE3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D2F9BCE-C4CB-0084-CA70-DC09C293A4B7}"/>
              </a:ext>
            </a:extLst>
          </p:cNvPr>
          <p:cNvGrpSpPr/>
          <p:nvPr/>
        </p:nvGrpSpPr>
        <p:grpSpPr>
          <a:xfrm>
            <a:off x="3375085" y="5281370"/>
            <a:ext cx="459141" cy="913237"/>
            <a:chOff x="5813569" y="3172295"/>
            <a:chExt cx="459141" cy="9132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BE4B292F-F8E3-92A6-E854-1D1820627430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245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DA06F89C-9C40-F5DD-78E9-AB468CF56F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6" name="Donut 245">
                <a:extLst>
                  <a:ext uri="{FF2B5EF4-FFF2-40B4-BE49-F238E27FC236}">
                    <a16:creationId xmlns:a16="http://schemas.microsoft.com/office/drawing/2014/main" id="{EB53E158-9273-162D-12C1-3010F1F75FEF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C1AA4FFA-2123-D3D0-4831-841E9F9B4F38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035579AD-6D22-FBCE-DAAB-7A77FB76C277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D12E38D-850F-663D-0B6D-E8A67F7938CE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46D7AF68-79F2-EF45-F9EA-B511555A47EB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A721C15-7992-F727-8CAF-EB33D715BA88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076C9550-DBB0-FE0D-0DCD-9B7E8A166413}"/>
              </a:ext>
            </a:extLst>
          </p:cNvPr>
          <p:cNvCxnSpPr>
            <a:cxnSpLocks/>
            <a:stCxn id="244" idx="3"/>
            <a:endCxn id="237" idx="1"/>
          </p:cNvCxnSpPr>
          <p:nvPr/>
        </p:nvCxnSpPr>
        <p:spPr>
          <a:xfrm>
            <a:off x="3834226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6A972515-FD35-F625-352A-DFC4665EA557}"/>
              </a:ext>
            </a:extLst>
          </p:cNvPr>
          <p:cNvCxnSpPr>
            <a:cxnSpLocks/>
            <a:stCxn id="186" idx="0"/>
            <a:endCxn id="235" idx="0"/>
          </p:cNvCxnSpPr>
          <p:nvPr/>
        </p:nvCxnSpPr>
        <p:spPr>
          <a:xfrm flipH="1" flipV="1">
            <a:off x="5148475" y="5740256"/>
            <a:ext cx="1511875" cy="2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loud 249">
            <a:extLst>
              <a:ext uri="{FF2B5EF4-FFF2-40B4-BE49-F238E27FC236}">
                <a16:creationId xmlns:a16="http://schemas.microsoft.com/office/drawing/2014/main" id="{FD31CF54-E591-D1EA-F42E-2F94B5990721}"/>
              </a:ext>
            </a:extLst>
          </p:cNvPr>
          <p:cNvSpPr/>
          <p:nvPr/>
        </p:nvSpPr>
        <p:spPr>
          <a:xfrm>
            <a:off x="92144" y="926319"/>
            <a:ext cx="1099661" cy="5544522"/>
          </a:xfrm>
          <a:prstGeom prst="clou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Cloud 254">
            <a:extLst>
              <a:ext uri="{FF2B5EF4-FFF2-40B4-BE49-F238E27FC236}">
                <a16:creationId xmlns:a16="http://schemas.microsoft.com/office/drawing/2014/main" id="{AB854A97-F21A-CD7C-174C-57E87D092511}"/>
              </a:ext>
            </a:extLst>
          </p:cNvPr>
          <p:cNvSpPr/>
          <p:nvPr/>
        </p:nvSpPr>
        <p:spPr>
          <a:xfrm rot="10800000">
            <a:off x="1594379" y="999459"/>
            <a:ext cx="1073341" cy="55445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ADCE456-93E4-A7C0-2705-AA3259750092}"/>
              </a:ext>
            </a:extLst>
          </p:cNvPr>
          <p:cNvSpPr txBox="1"/>
          <p:nvPr/>
        </p:nvSpPr>
        <p:spPr>
          <a:xfrm>
            <a:off x="145134" y="451181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Key Z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53509EB4-1F40-A457-499D-FA97F181BFF0}"/>
              </a:ext>
            </a:extLst>
          </p:cNvPr>
          <p:cNvSpPr txBox="1"/>
          <p:nvPr/>
        </p:nvSpPr>
        <p:spPr>
          <a:xfrm>
            <a:off x="8149834" y="6291746"/>
            <a:ext cx="593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rtr OOB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131F4D1-2DC6-45F7-031F-AA70C5793BBD}"/>
              </a:ext>
            </a:extLst>
          </p:cNvPr>
          <p:cNvSpPr txBox="1"/>
          <p:nvPr/>
        </p:nvSpPr>
        <p:spPr>
          <a:xfrm>
            <a:off x="8384799" y="2327481"/>
            <a:ext cx="1226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Outside L3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Manual IPSec Mesh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71D4880-2B9E-6FE5-8415-A3B7DAE12363}"/>
              </a:ext>
            </a:extLst>
          </p:cNvPr>
          <p:cNvCxnSpPr>
            <a:cxnSpLocks/>
            <a:stCxn id="174" idx="2"/>
            <a:endCxn id="196" idx="0"/>
          </p:cNvCxnSpPr>
          <p:nvPr/>
        </p:nvCxnSpPr>
        <p:spPr>
          <a:xfrm flipH="1">
            <a:off x="7107907" y="3705870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1FFE9F7-199D-DCE4-9A84-5FA6F9F115EB}"/>
              </a:ext>
            </a:extLst>
          </p:cNvPr>
          <p:cNvCxnSpPr>
            <a:cxnSpLocks/>
          </p:cNvCxnSpPr>
          <p:nvPr/>
        </p:nvCxnSpPr>
        <p:spPr>
          <a:xfrm flipH="1">
            <a:off x="7107907" y="5740977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6E623C29-F26E-8319-DEDD-C8CF169C4C5E}"/>
              </a:ext>
            </a:extLst>
          </p:cNvPr>
          <p:cNvSpPr txBox="1"/>
          <p:nvPr/>
        </p:nvSpPr>
        <p:spPr>
          <a:xfrm>
            <a:off x="3144808" y="647133"/>
            <a:ext cx="96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3:</a:t>
            </a:r>
          </a:p>
          <a:p>
            <a:pPr algn="ctr"/>
            <a:r>
              <a:rPr lang="en-US" sz="1000" b="1" dirty="0"/>
              <a:t>EdgeConnect</a:t>
            </a:r>
          </a:p>
          <a:p>
            <a:pPr algn="ctr"/>
            <a:r>
              <a:rPr lang="en-US" sz="1000" b="1" dirty="0"/>
              <a:t>10106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2479DCE-0D42-DA2E-F51E-0E009CF285FA}"/>
              </a:ext>
            </a:extLst>
          </p:cNvPr>
          <p:cNvGrpSpPr/>
          <p:nvPr/>
        </p:nvGrpSpPr>
        <p:grpSpPr>
          <a:xfrm>
            <a:off x="8705798" y="988358"/>
            <a:ext cx="623570" cy="1335167"/>
            <a:chOff x="9458351" y="2564190"/>
            <a:chExt cx="623570" cy="1335167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F2A08F4-5FC1-B1A7-05C6-744264831B7F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8FABFA93-822E-3031-F1B8-9071B90240FA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E6C0237-EBF5-7AFF-3E75-C74AFAFAFB54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D97444BF-AE1C-0070-3780-1B5BFC02A9CD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6C5FC876-1DCB-3AF5-AD76-B69D0E11B247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4B78BE8A-009B-F5EC-6D7C-8BE023487619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9AD13F11-BA5A-2E1B-E064-D0F1E8CF008B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5483D31-C744-0CAD-AAC8-3E8CCA453F52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219DB322-246D-4043-E04A-BC284A203C10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8CD4177B-C1A4-2192-D2B4-8DFE3938A242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0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3802D050-B065-5320-F1D5-A2DE236A09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60FB676E-987F-204D-934E-7AF47F8770B2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B5D70A20-FBA8-8FB5-F206-D1801073F2BD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B51EBDB2-21DB-D5AF-0A59-D551EB09C84A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6002533-3ACF-ABAE-E2DC-4F51F8FA9334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5CF01D9-76C0-DAD7-8D84-965013E26BC4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5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F193C189-3E25-3935-5AF7-08A0AE884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88703D12-188A-0BD0-30B5-2F031EC7071E}"/>
              </a:ext>
            </a:extLst>
          </p:cNvPr>
          <p:cNvCxnSpPr>
            <a:cxnSpLocks/>
            <a:stCxn id="294" idx="3"/>
          </p:cNvCxnSpPr>
          <p:nvPr/>
        </p:nvCxnSpPr>
        <p:spPr>
          <a:xfrm>
            <a:off x="9329368" y="2155678"/>
            <a:ext cx="2335014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00CEEBE-BA4E-492A-8C6C-25D26CA170BD}"/>
              </a:ext>
            </a:extLst>
          </p:cNvPr>
          <p:cNvGrpSpPr/>
          <p:nvPr/>
        </p:nvGrpSpPr>
        <p:grpSpPr>
          <a:xfrm>
            <a:off x="6660350" y="1428190"/>
            <a:ext cx="452967" cy="452968"/>
            <a:chOff x="1770869" y="4170918"/>
            <a:chExt cx="452967" cy="452968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1DE1030-33DA-1E06-F72D-7CE26551C9C3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0580E01E-F0B6-86D1-FA06-E6A4634D65C5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7FAC7314-0894-D876-A83F-41F0FC1A0E1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66323C23-8476-1BCB-FBDA-CD3077F86871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7E19C3FB-D2F4-2110-9AD5-E1CC81696489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682C40F2-2127-F10D-9480-110021D70E4C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1DD12664-0184-662C-EF05-9E3A8BFC42FD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Triangle 301">
                <a:extLst>
                  <a:ext uri="{FF2B5EF4-FFF2-40B4-BE49-F238E27FC236}">
                    <a16:creationId xmlns:a16="http://schemas.microsoft.com/office/drawing/2014/main" id="{FCB906DB-8770-318A-C3BE-897FD08D0688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40834F4-2EE1-BEF9-3666-C53FD5CFD34D}"/>
              </a:ext>
            </a:extLst>
          </p:cNvPr>
          <p:cNvGrpSpPr/>
          <p:nvPr/>
        </p:nvGrpSpPr>
        <p:grpSpPr>
          <a:xfrm>
            <a:off x="4921608" y="1209368"/>
            <a:ext cx="459141" cy="913237"/>
            <a:chOff x="6790243" y="3276769"/>
            <a:chExt cx="459141" cy="913237"/>
          </a:xfrm>
        </p:grpSpPr>
        <p:pic>
          <p:nvPicPr>
            <p:cNvPr id="308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4F9F1290-6EDF-AC56-F1E1-478EF1DA8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BAC6C538-FACC-C167-901C-58CA3B222222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02E95157-B9C9-A690-13BD-DED6A839DAE5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4E5C7B03-CA7A-7CC2-1217-D2F8BCE1CE5D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A21B4984-A796-CFD3-E49A-F8B2B3DFFA7B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192F17C-F0D7-D3C4-050A-AAE09F0AB306}"/>
              </a:ext>
            </a:extLst>
          </p:cNvPr>
          <p:cNvGrpSpPr/>
          <p:nvPr/>
        </p:nvGrpSpPr>
        <p:grpSpPr>
          <a:xfrm>
            <a:off x="3377789" y="1208234"/>
            <a:ext cx="459141" cy="913237"/>
            <a:chOff x="5813569" y="3172295"/>
            <a:chExt cx="459141" cy="91323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2CD560E9-2E44-63A2-9CEB-E11C479D21DD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32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242ADC4-9E77-2AD1-A80C-7923058D63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1" name="Donut 320">
                <a:extLst>
                  <a:ext uri="{FF2B5EF4-FFF2-40B4-BE49-F238E27FC236}">
                    <a16:creationId xmlns:a16="http://schemas.microsoft.com/office/drawing/2014/main" id="{53235FED-58C5-AF8B-C47B-E00488CEFAE3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8054EC92-1DED-1566-E072-79B66A1D4E5E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8E853B13-2EC7-8E07-05A8-575DB1D41F22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B4186D1F-31A3-E4E6-BBC7-C05C8338434C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8667BD3-395B-F3A3-EC5D-9E75222A27AC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D747790-6351-8189-CE31-EBFFC676F821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36ECE58-38D8-5BC3-7818-56C3C4E0C2DA}"/>
              </a:ext>
            </a:extLst>
          </p:cNvPr>
          <p:cNvCxnSpPr>
            <a:cxnSpLocks/>
            <a:stCxn id="319" idx="3"/>
            <a:endCxn id="312" idx="1"/>
          </p:cNvCxnSpPr>
          <p:nvPr/>
        </p:nvCxnSpPr>
        <p:spPr>
          <a:xfrm>
            <a:off x="3836930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33EFD063-2315-C01C-5CEF-56B0264DD015}"/>
              </a:ext>
            </a:extLst>
          </p:cNvPr>
          <p:cNvCxnSpPr>
            <a:cxnSpLocks/>
            <a:stCxn id="301" idx="0"/>
            <a:endCxn id="311" idx="2"/>
          </p:cNvCxnSpPr>
          <p:nvPr/>
        </p:nvCxnSpPr>
        <p:spPr>
          <a:xfrm flipH="1">
            <a:off x="5151179" y="1659287"/>
            <a:ext cx="1511875" cy="5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65455DC2-9E22-8AD9-C07F-F963877D73B2}"/>
              </a:ext>
            </a:extLst>
          </p:cNvPr>
          <p:cNvCxnSpPr>
            <a:cxnSpLocks/>
            <a:stCxn id="292" idx="2"/>
            <a:endCxn id="302" idx="0"/>
          </p:cNvCxnSpPr>
          <p:nvPr/>
        </p:nvCxnSpPr>
        <p:spPr>
          <a:xfrm flipH="1">
            <a:off x="7110611" y="1657209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ED039024-3705-1E9A-A891-2D8243B09D00}"/>
              </a:ext>
            </a:extLst>
          </p:cNvPr>
          <p:cNvSpPr txBox="1"/>
          <p:nvPr/>
        </p:nvSpPr>
        <p:spPr>
          <a:xfrm>
            <a:off x="4822102" y="66225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3: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C9200CX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C6DF80F-A85A-80EF-7AE9-384B7DC79ADB}"/>
              </a:ext>
            </a:extLst>
          </p:cNvPr>
          <p:cNvSpPr txBox="1"/>
          <p:nvPr/>
        </p:nvSpPr>
        <p:spPr>
          <a:xfrm>
            <a:off x="6630667" y="941162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3: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745919-3E95-2F62-17A5-1A38C76177AA}"/>
              </a:ext>
            </a:extLst>
          </p:cNvPr>
          <p:cNvSpPr txBox="1"/>
          <p:nvPr/>
        </p:nvSpPr>
        <p:spPr>
          <a:xfrm>
            <a:off x="8757436" y="505450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3: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C9300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B792EAD-F662-047F-556C-0355DB84D48D}"/>
              </a:ext>
            </a:extLst>
          </p:cNvPr>
          <p:cNvSpPr txBox="1"/>
          <p:nvPr/>
        </p:nvSpPr>
        <p:spPr>
          <a:xfrm>
            <a:off x="3777349" y="1514028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SRDs / VRFs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4DA4F0D8-0737-A603-797D-F03C7AF1868B}"/>
              </a:ext>
            </a:extLst>
          </p:cNvPr>
          <p:cNvCxnSpPr>
            <a:cxnSpLocks/>
          </p:cNvCxnSpPr>
          <p:nvPr/>
        </p:nvCxnSpPr>
        <p:spPr>
          <a:xfrm>
            <a:off x="2293111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88257DD6-694E-0D50-28F4-936DCBCC1070}"/>
              </a:ext>
            </a:extLst>
          </p:cNvPr>
          <p:cNvCxnSpPr>
            <a:cxnSpLocks/>
          </p:cNvCxnSpPr>
          <p:nvPr/>
        </p:nvCxnSpPr>
        <p:spPr>
          <a:xfrm>
            <a:off x="3827785" y="1963539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A63E738A-DE7D-F9A7-4D8B-8A9B6000CCB3}"/>
              </a:ext>
            </a:extLst>
          </p:cNvPr>
          <p:cNvCxnSpPr>
            <a:cxnSpLocks/>
          </p:cNvCxnSpPr>
          <p:nvPr/>
        </p:nvCxnSpPr>
        <p:spPr>
          <a:xfrm>
            <a:off x="717745" y="1964673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255FA7BD-B24C-9C35-F514-79BC1A48D618}"/>
              </a:ext>
            </a:extLst>
          </p:cNvPr>
          <p:cNvSpPr txBox="1"/>
          <p:nvPr/>
        </p:nvSpPr>
        <p:spPr>
          <a:xfrm>
            <a:off x="7716239" y="4530937"/>
            <a:ext cx="33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2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609A2035-4E1E-08E9-46B0-02C6CA2BB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11" y="6370377"/>
            <a:ext cx="354439" cy="2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257D20CF-1F52-81E5-534A-B36F5A90594E}"/>
              </a:ext>
            </a:extLst>
          </p:cNvPr>
          <p:cNvSpPr txBox="1"/>
          <p:nvPr/>
        </p:nvSpPr>
        <p:spPr>
          <a:xfrm>
            <a:off x="2835114" y="263586"/>
            <a:ext cx="1616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Qty1: Server SYS-120U-TNR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A1D7F6B-66A9-9494-C242-B4816DEBB74B}"/>
              </a:ext>
            </a:extLst>
          </p:cNvPr>
          <p:cNvCxnSpPr>
            <a:cxnSpLocks/>
          </p:cNvCxnSpPr>
          <p:nvPr/>
        </p:nvCxnSpPr>
        <p:spPr>
          <a:xfrm>
            <a:off x="3834226" y="4007319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086E54F-FDC0-A79B-8874-B42892316D2F}"/>
              </a:ext>
            </a:extLst>
          </p:cNvPr>
          <p:cNvCxnSpPr>
            <a:cxnSpLocks/>
          </p:cNvCxnSpPr>
          <p:nvPr/>
        </p:nvCxnSpPr>
        <p:spPr>
          <a:xfrm>
            <a:off x="3838927" y="6082055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8F55C3E-A6B8-5D03-7DE1-2312A463A28B}"/>
              </a:ext>
            </a:extLst>
          </p:cNvPr>
          <p:cNvCxnSpPr>
            <a:cxnSpLocks/>
          </p:cNvCxnSpPr>
          <p:nvPr/>
        </p:nvCxnSpPr>
        <p:spPr>
          <a:xfrm>
            <a:off x="2294610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3344967D-E2D0-404A-27CF-305884B18D16}"/>
              </a:ext>
            </a:extLst>
          </p:cNvPr>
          <p:cNvCxnSpPr>
            <a:cxnSpLocks/>
          </p:cNvCxnSpPr>
          <p:nvPr/>
        </p:nvCxnSpPr>
        <p:spPr>
          <a:xfrm>
            <a:off x="2297792" y="3370951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7CE0FF8-6736-B607-0E52-56A7158B82A4}"/>
              </a:ext>
            </a:extLst>
          </p:cNvPr>
          <p:cNvCxnSpPr>
            <a:cxnSpLocks/>
          </p:cNvCxnSpPr>
          <p:nvPr/>
        </p:nvCxnSpPr>
        <p:spPr>
          <a:xfrm>
            <a:off x="3749550" y="6470840"/>
            <a:ext cx="129359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AAF8D4DF-A1BA-D148-4AF3-0E560854F40A}"/>
              </a:ext>
            </a:extLst>
          </p:cNvPr>
          <p:cNvCxnSpPr>
            <a:cxnSpLocks/>
          </p:cNvCxnSpPr>
          <p:nvPr/>
        </p:nvCxnSpPr>
        <p:spPr>
          <a:xfrm flipV="1">
            <a:off x="5043141" y="6217007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416D2AC5-3133-E5C7-404A-A4064620AE45}"/>
              </a:ext>
            </a:extLst>
          </p:cNvPr>
          <p:cNvCxnSpPr>
            <a:cxnSpLocks/>
          </p:cNvCxnSpPr>
          <p:nvPr/>
        </p:nvCxnSpPr>
        <p:spPr>
          <a:xfrm>
            <a:off x="717745" y="3997880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BA82CB05-F221-7C4B-C8F9-9FCAA37FBC1D}"/>
              </a:ext>
            </a:extLst>
          </p:cNvPr>
          <p:cNvCxnSpPr>
            <a:cxnSpLocks/>
          </p:cNvCxnSpPr>
          <p:nvPr/>
        </p:nvCxnSpPr>
        <p:spPr>
          <a:xfrm>
            <a:off x="735067" y="6082055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9A20672-7A89-976E-C73F-89062B5EAC4A}"/>
              </a:ext>
            </a:extLst>
          </p:cNvPr>
          <p:cNvSpPr txBox="1"/>
          <p:nvPr/>
        </p:nvSpPr>
        <p:spPr>
          <a:xfrm>
            <a:off x="1650666" y="4530937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 SDWAN</a:t>
            </a:r>
          </a:p>
          <a:p>
            <a:pPr algn="ctr"/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Y</a:t>
            </a:r>
            <a:endParaRPr lang="en-US" sz="1000" dirty="0">
              <a:solidFill>
                <a:srgbClr val="009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39D98DA9-9334-384C-9C49-F965D81583EF}"/>
              </a:ext>
            </a:extLst>
          </p:cNvPr>
          <p:cNvSpPr txBox="1"/>
          <p:nvPr/>
        </p:nvSpPr>
        <p:spPr>
          <a:xfrm>
            <a:off x="6474374" y="52088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Suite B Keys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14918221-876A-446A-F53C-1387B71EDC7E}"/>
              </a:ext>
            </a:extLst>
          </p:cNvPr>
          <p:cNvSpPr txBox="1"/>
          <p:nvPr/>
        </p:nvSpPr>
        <p:spPr>
          <a:xfrm>
            <a:off x="10065849" y="405361"/>
            <a:ext cx="947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3: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VPN CCSDs 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PROD1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C04BF83-116E-FCD7-D764-E784508F3EDD}"/>
              </a:ext>
            </a:extLst>
          </p:cNvPr>
          <p:cNvSpPr txBox="1"/>
          <p:nvPr/>
        </p:nvSpPr>
        <p:spPr>
          <a:xfrm>
            <a:off x="11246401" y="407677"/>
            <a:ext cx="9188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3: 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VPN CCSDs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OOB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226AFD3-281D-787B-19ED-46406FD0F954}"/>
              </a:ext>
            </a:extLst>
          </p:cNvPr>
          <p:cNvSpPr txBox="1"/>
          <p:nvPr/>
        </p:nvSpPr>
        <p:spPr>
          <a:xfrm>
            <a:off x="7455623" y="514030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1: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CT OOB MGMT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Jump Box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924344DD-ED5D-C0DE-9A97-3336EB2FBA5F}"/>
              </a:ext>
            </a:extLst>
          </p:cNvPr>
          <p:cNvSpPr txBox="1"/>
          <p:nvPr/>
        </p:nvSpPr>
        <p:spPr>
          <a:xfrm>
            <a:off x="11041914" y="4456365"/>
            <a:ext cx="590226" cy="553998"/>
          </a:xfrm>
          <a:prstGeom prst="rect">
            <a:avLst/>
          </a:prstGeom>
          <a:solidFill>
            <a:srgbClr val="945200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endParaRPr lang="en-US" sz="1000" dirty="0">
              <a:solidFill>
                <a:srgbClr val="9452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2849C1C9-131F-F10F-B72D-B55A1F940E66}"/>
              </a:ext>
            </a:extLst>
          </p:cNvPr>
          <p:cNvSpPr txBox="1"/>
          <p:nvPr/>
        </p:nvSpPr>
        <p:spPr>
          <a:xfrm>
            <a:off x="3188633" y="443192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C5E7961A-7F01-BFFF-D93C-925E5E7EB2F1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Site Provisional HW &amp; Circuit BOM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72B615F6-227B-2759-A013-9CCC6FB01B9D}"/>
              </a:ext>
            </a:extLst>
          </p:cNvPr>
          <p:cNvSpPr txBox="1"/>
          <p:nvPr/>
        </p:nvSpPr>
        <p:spPr>
          <a:xfrm>
            <a:off x="3134932" y="6568745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9473198-88C0-A20E-4B12-10F8D3BBA135}"/>
              </a:ext>
            </a:extLst>
          </p:cNvPr>
          <p:cNvGrpSpPr/>
          <p:nvPr/>
        </p:nvGrpSpPr>
        <p:grpSpPr>
          <a:xfrm>
            <a:off x="1972863" y="1142505"/>
            <a:ext cx="353961" cy="353961"/>
            <a:chOff x="1720645" y="5653549"/>
            <a:chExt cx="353961" cy="353961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C89DC7D-0860-AACD-68A2-C5CDB1D87CFE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4D9A29A3-0CB7-CBF5-D492-E8B57AEE9A1C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7E83A408-8BBF-20E9-8570-2BFCAE98131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B22D97D-86C0-92DC-07E5-DCF5A0230EEE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E32B95AF-3973-F675-2317-8B65CEECA3A2}"/>
              </a:ext>
            </a:extLst>
          </p:cNvPr>
          <p:cNvGrpSpPr/>
          <p:nvPr/>
        </p:nvGrpSpPr>
        <p:grpSpPr>
          <a:xfrm>
            <a:off x="1940649" y="3187701"/>
            <a:ext cx="353961" cy="353961"/>
            <a:chOff x="1720645" y="5653549"/>
            <a:chExt cx="353961" cy="353961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752D878E-C101-67B1-70EA-0121B711D531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5F12226F-AE28-106B-4DEE-ADC4048CC624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9C91C186-BB8F-2489-5BD3-9F8D90DA761C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14F0E30F-B511-C23D-A7CB-F37E58D1E694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5139D138-770F-D345-210C-F142657A9965}"/>
              </a:ext>
            </a:extLst>
          </p:cNvPr>
          <p:cNvGrpSpPr/>
          <p:nvPr/>
        </p:nvGrpSpPr>
        <p:grpSpPr>
          <a:xfrm>
            <a:off x="1975947" y="5219579"/>
            <a:ext cx="353961" cy="353961"/>
            <a:chOff x="1720645" y="5653549"/>
            <a:chExt cx="353961" cy="353961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97E4E75A-DD4D-CE6C-6CEC-F7097B964588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B1D0800-54E2-0BD2-A1BD-6B97B1881B88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D5912200-7A09-BCA5-DC80-00EF00485FAA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F12FDD15-8DB9-B53A-5BCA-8ADA152BB20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00620A58-C1B6-7BA6-C407-E5164BB5C461}"/>
              </a:ext>
            </a:extLst>
          </p:cNvPr>
          <p:cNvCxnSpPr/>
          <p:nvPr/>
        </p:nvCxnSpPr>
        <p:spPr>
          <a:xfrm>
            <a:off x="10479051" y="1037770"/>
            <a:ext cx="0" cy="4334191"/>
          </a:xfrm>
          <a:prstGeom prst="line">
            <a:avLst/>
          </a:prstGeom>
          <a:ln w="762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C0C49B5E-A1D9-36CD-7ADA-0224D6359E13}"/>
              </a:ext>
            </a:extLst>
          </p:cNvPr>
          <p:cNvSpPr txBox="1"/>
          <p:nvPr/>
        </p:nvSpPr>
        <p:spPr>
          <a:xfrm>
            <a:off x="10143863" y="4505695"/>
            <a:ext cx="67037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D5B2449B-4577-6DA2-C971-FFBCB7732EAA}"/>
              </a:ext>
            </a:extLst>
          </p:cNvPr>
          <p:cNvCxnSpPr>
            <a:cxnSpLocks/>
          </p:cNvCxnSpPr>
          <p:nvPr/>
        </p:nvCxnSpPr>
        <p:spPr>
          <a:xfrm>
            <a:off x="9312407" y="1319423"/>
            <a:ext cx="1152387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F8BF2CA6-75EF-A920-BB66-5B86DE100C55}"/>
              </a:ext>
            </a:extLst>
          </p:cNvPr>
          <p:cNvCxnSpPr>
            <a:cxnSpLocks/>
          </p:cNvCxnSpPr>
          <p:nvPr/>
        </p:nvCxnSpPr>
        <p:spPr>
          <a:xfrm>
            <a:off x="11664382" y="1278891"/>
            <a:ext cx="0" cy="5055459"/>
          </a:xfrm>
          <a:prstGeom prst="line">
            <a:avLst/>
          </a:prstGeom>
          <a:ln w="635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3A78BF88-00E6-5B7A-F8FF-10F34BBC7417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8061393" y="6236155"/>
            <a:ext cx="0" cy="234686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857774AD-B9A8-4E80-D769-AA97A56B7175}"/>
              </a:ext>
            </a:extLst>
          </p:cNvPr>
          <p:cNvCxnSpPr>
            <a:cxnSpLocks/>
          </p:cNvCxnSpPr>
          <p:nvPr/>
        </p:nvCxnSpPr>
        <p:spPr>
          <a:xfrm>
            <a:off x="5311684" y="6464738"/>
            <a:ext cx="131898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121ED19A-FB42-4A8F-5F3E-E8E8D9C2CF52}"/>
              </a:ext>
            </a:extLst>
          </p:cNvPr>
          <p:cNvCxnSpPr>
            <a:cxnSpLocks/>
          </p:cNvCxnSpPr>
          <p:nvPr/>
        </p:nvCxnSpPr>
        <p:spPr>
          <a:xfrm flipV="1">
            <a:off x="5284751" y="6224898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1B8D6674-6754-D5C0-F1F4-C4E94EE9C9A5}"/>
              </a:ext>
            </a:extLst>
          </p:cNvPr>
          <p:cNvCxnSpPr>
            <a:cxnSpLocks/>
          </p:cNvCxnSpPr>
          <p:nvPr/>
        </p:nvCxnSpPr>
        <p:spPr>
          <a:xfrm flipH="1">
            <a:off x="7150361" y="6082055"/>
            <a:ext cx="1546362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EE6272C9-ECEB-09E5-84AD-CC42C2C99AC9}"/>
              </a:ext>
            </a:extLst>
          </p:cNvPr>
          <p:cNvSpPr txBox="1"/>
          <p:nvPr/>
        </p:nvSpPr>
        <p:spPr>
          <a:xfrm>
            <a:off x="6779874" y="6134973"/>
            <a:ext cx="250389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4B877B20-63E8-ED84-9E95-50433E300447}"/>
              </a:ext>
            </a:extLst>
          </p:cNvPr>
          <p:cNvSpPr txBox="1"/>
          <p:nvPr/>
        </p:nvSpPr>
        <p:spPr>
          <a:xfrm>
            <a:off x="6467159" y="6390884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7F053798-1368-095D-4CAC-ADEC81A55FB2}"/>
              </a:ext>
            </a:extLst>
          </p:cNvPr>
          <p:cNvSpPr txBox="1"/>
          <p:nvPr/>
        </p:nvSpPr>
        <p:spPr>
          <a:xfrm>
            <a:off x="5617484" y="4431926"/>
            <a:ext cx="939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PT: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Multi-Key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Separated PTs</a:t>
            </a: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55A452B5-96CF-0EF4-2733-041B6B9219E7}"/>
              </a:ext>
            </a:extLst>
          </p:cNvPr>
          <p:cNvGrpSpPr/>
          <p:nvPr/>
        </p:nvGrpSpPr>
        <p:grpSpPr>
          <a:xfrm>
            <a:off x="3467965" y="2353410"/>
            <a:ext cx="281585" cy="560076"/>
            <a:chOff x="5813569" y="3172295"/>
            <a:chExt cx="459141" cy="913237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9B484AC-7666-0BCB-1FE5-C90B54E692D3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42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AEBD4AFC-0C52-1E29-D250-7F1EF2300A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3" name="Donut 422">
                <a:extLst>
                  <a:ext uri="{FF2B5EF4-FFF2-40B4-BE49-F238E27FC236}">
                    <a16:creationId xmlns:a16="http://schemas.microsoft.com/office/drawing/2014/main" id="{D8EE4A5A-EC27-3A4A-7273-44D09439B5ED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034EED2C-A807-CA2D-82F6-36D21F9032CC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AD3B3106-FD3D-B073-8F1A-B173829850D8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D472AFFF-68F9-4000-7790-73EE0C6D31D3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295C481D-93B2-F04B-8A59-19B75B795BA3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973BF9FB-6746-4874-EF61-CF57E5EFBB1B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D3756622-3A2A-0E44-B8FF-325AE9742F3A}"/>
              </a:ext>
            </a:extLst>
          </p:cNvPr>
          <p:cNvGrpSpPr/>
          <p:nvPr/>
        </p:nvGrpSpPr>
        <p:grpSpPr>
          <a:xfrm>
            <a:off x="5052822" y="2435932"/>
            <a:ext cx="191302" cy="380503"/>
            <a:chOff x="6790243" y="3276769"/>
            <a:chExt cx="459141" cy="913237"/>
          </a:xfrm>
        </p:grpSpPr>
        <p:pic>
          <p:nvPicPr>
            <p:cNvPr id="425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A901556F-26BC-C3C7-16BB-918D8B540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4AD4310B-A8DE-9202-6205-B48BFD548B83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3B51FB77-5017-4761-6BE8-C6C38BC8D82B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12EA8B63-93CF-5567-68FF-5C648D719D82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CC54CE4A-BFCE-E92F-244E-FE61CD272CF5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E7D84427-42C6-8EC2-F2ED-FA9C22D59143}"/>
              </a:ext>
            </a:extLst>
          </p:cNvPr>
          <p:cNvCxnSpPr/>
          <p:nvPr/>
        </p:nvCxnSpPr>
        <p:spPr>
          <a:xfrm>
            <a:off x="3742405" y="2627830"/>
            <a:ext cx="1293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21D4EA31-4D4A-AD29-8635-0E09FC75CDDC}"/>
              </a:ext>
            </a:extLst>
          </p:cNvPr>
          <p:cNvGrpSpPr/>
          <p:nvPr/>
        </p:nvGrpSpPr>
        <p:grpSpPr>
          <a:xfrm>
            <a:off x="3599674" y="2368136"/>
            <a:ext cx="1685077" cy="676438"/>
            <a:chOff x="3608722" y="2357492"/>
            <a:chExt cx="1685077" cy="676438"/>
          </a:xfrm>
        </p:grpSpPr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369059B9-BA02-3973-5152-F416E04CF3DA}"/>
                </a:ext>
              </a:extLst>
            </p:cNvPr>
            <p:cNvSpPr txBox="1"/>
            <p:nvPr/>
          </p:nvSpPr>
          <p:spPr>
            <a:xfrm>
              <a:off x="3780559" y="2357492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WAN1 802.1q Trunk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3BCB6932-F6ED-31E3-523B-9844B36BDF06}"/>
                </a:ext>
              </a:extLst>
            </p:cNvPr>
            <p:cNvSpPr txBox="1"/>
            <p:nvPr/>
          </p:nvSpPr>
          <p:spPr>
            <a:xfrm>
              <a:off x="3608722" y="2787709"/>
              <a:ext cx="1685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VRF&lt;&gt;PT (Key Isolated)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B38AB5E3-ABF6-9E1F-B65C-296219C55ADF}"/>
                </a:ext>
              </a:extLst>
            </p:cNvPr>
            <p:cNvSpPr txBox="1"/>
            <p:nvPr/>
          </p:nvSpPr>
          <p:spPr>
            <a:xfrm>
              <a:off x="3672738" y="2621878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VLAN &lt;&gt; VRF (SRD)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4830B738-DD84-4C58-CF35-4FBCEC7B6654}"/>
              </a:ext>
            </a:extLst>
          </p:cNvPr>
          <p:cNvSpPr txBox="1"/>
          <p:nvPr/>
        </p:nvSpPr>
        <p:spPr>
          <a:xfrm>
            <a:off x="3796139" y="3587756"/>
            <a:ext cx="463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WAN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7C6D5662-C020-7556-8037-D54FA7E914D9}"/>
              </a:ext>
            </a:extLst>
          </p:cNvPr>
          <p:cNvSpPr txBox="1"/>
          <p:nvPr/>
        </p:nvSpPr>
        <p:spPr>
          <a:xfrm>
            <a:off x="2994785" y="3591526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LAN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5B57577C-96BE-1B49-715E-3DE5457DC07C}"/>
              </a:ext>
            </a:extLst>
          </p:cNvPr>
          <p:cNvSpPr txBox="1"/>
          <p:nvPr/>
        </p:nvSpPr>
        <p:spPr>
          <a:xfrm>
            <a:off x="5393483" y="2545572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39B78112-D127-459C-DA39-665566922B53}"/>
              </a:ext>
            </a:extLst>
          </p:cNvPr>
          <p:cNvSpPr txBox="1"/>
          <p:nvPr/>
        </p:nvSpPr>
        <p:spPr>
          <a:xfrm>
            <a:off x="2797475" y="2548501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Overlay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0527143-F713-363F-83CE-E46E9B5A5EFD}"/>
              </a:ext>
            </a:extLst>
          </p:cNvPr>
          <p:cNvSpPr txBox="1"/>
          <p:nvPr/>
        </p:nvSpPr>
        <p:spPr>
          <a:xfrm>
            <a:off x="10122002" y="5541460"/>
            <a:ext cx="66075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Cert/PSK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2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E1FCE-505C-D6CF-778C-A88006119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A03E6CCC-9F9A-45EE-9AD6-DE755395C8B5}"/>
              </a:ext>
            </a:extLst>
          </p:cNvPr>
          <p:cNvSpPr/>
          <p:nvPr/>
        </p:nvSpPr>
        <p:spPr>
          <a:xfrm rot="10800000">
            <a:off x="1594379" y="999459"/>
            <a:ext cx="1073341" cy="55445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FDFE990A-E3AE-0D63-6BF4-A49409B24589}"/>
              </a:ext>
            </a:extLst>
          </p:cNvPr>
          <p:cNvCxnSpPr>
            <a:cxnSpLocks/>
          </p:cNvCxnSpPr>
          <p:nvPr/>
        </p:nvCxnSpPr>
        <p:spPr>
          <a:xfrm>
            <a:off x="4606636" y="647133"/>
            <a:ext cx="0" cy="613225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" name="Rectangle 429">
            <a:extLst>
              <a:ext uri="{FF2B5EF4-FFF2-40B4-BE49-F238E27FC236}">
                <a16:creationId xmlns:a16="http://schemas.microsoft.com/office/drawing/2014/main" id="{207B3AB2-DA6C-FD7B-96CC-35EAEBE3E5B5}"/>
              </a:ext>
            </a:extLst>
          </p:cNvPr>
          <p:cNvSpPr/>
          <p:nvPr/>
        </p:nvSpPr>
        <p:spPr>
          <a:xfrm>
            <a:off x="3340956" y="2243637"/>
            <a:ext cx="2064516" cy="8507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loud 181">
            <a:extLst>
              <a:ext uri="{FF2B5EF4-FFF2-40B4-BE49-F238E27FC236}">
                <a16:creationId xmlns:a16="http://schemas.microsoft.com/office/drawing/2014/main" id="{6B7FEDAA-4E0E-D7EA-72C4-1CAC53892706}"/>
              </a:ext>
            </a:extLst>
          </p:cNvPr>
          <p:cNvSpPr/>
          <p:nvPr/>
        </p:nvSpPr>
        <p:spPr>
          <a:xfrm>
            <a:off x="11337028" y="999462"/>
            <a:ext cx="641000" cy="5471378"/>
          </a:xfrm>
          <a:prstGeom prst="cloud">
            <a:avLst/>
          </a:prstGeom>
          <a:solidFill>
            <a:srgbClr val="945200">
              <a:alpha val="50000"/>
            </a:srgbClr>
          </a:solidFill>
          <a:ln w="1270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15B1438-D83C-4D8E-B9E7-AAF60129C596}"/>
              </a:ext>
            </a:extLst>
          </p:cNvPr>
          <p:cNvSpPr txBox="1"/>
          <p:nvPr/>
        </p:nvSpPr>
        <p:spPr>
          <a:xfrm>
            <a:off x="4589436" y="4437255"/>
            <a:ext cx="10759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Inside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some L3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A810CCA-561A-6D05-799C-0518451ABE6D}"/>
              </a:ext>
            </a:extLst>
          </p:cNvPr>
          <p:cNvSpPr txBox="1"/>
          <p:nvPr/>
        </p:nvSpPr>
        <p:spPr>
          <a:xfrm>
            <a:off x="6578584" y="4530938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8F5496-CD9F-5870-AD0B-FEE8E45BBBF5}"/>
              </a:ext>
            </a:extLst>
          </p:cNvPr>
          <p:cNvSpPr txBox="1"/>
          <p:nvPr/>
        </p:nvSpPr>
        <p:spPr>
          <a:xfrm>
            <a:off x="8452125" y="4523443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BOD Encapsulate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 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4D7527A-7F63-4DD5-335C-2C03C99B83F7}"/>
              </a:ext>
            </a:extLst>
          </p:cNvPr>
          <p:cNvGrpSpPr/>
          <p:nvPr/>
        </p:nvGrpSpPr>
        <p:grpSpPr>
          <a:xfrm>
            <a:off x="8703094" y="5068835"/>
            <a:ext cx="623570" cy="1335167"/>
            <a:chOff x="9458351" y="2564190"/>
            <a:chExt cx="623570" cy="133516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114E6337-2881-41DF-B63B-0C852565694B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DD459BD-69D7-529D-2C91-A21B6F77D945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D7E65D3-4DFD-1C53-AAE6-5CE0D04CB673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58EC975-1103-14AB-AFFB-677B591C0AFF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2313861-96F2-4F3F-4489-A367F031CA08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4C272B3-F5F5-E2A1-ACC2-6A7B32A8F787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3ACA82A-0B7E-4300-7E98-8AF39F289D6D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2520853-9F7E-66B0-A3B7-1BB1E7926C63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9F6EDFF-4166-3051-991F-C170CF0F1AF7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A789334-35B6-65EB-2755-DA580234E95A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41BC3B79-0084-0EA9-471F-BF10477AB0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7204013-9440-E604-E6A8-DC83778AC856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DD2B74A-8C8D-983A-9FB6-E2C537C1F810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F427DB0-75A6-3B81-16F6-28187B9C6920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B534130-14C5-62C0-82D5-CAB89BCCF7AB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74CA3D48-9CC5-49C7-E734-EEE799BD4294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F71943FD-3F9B-9B5F-5D76-437D8433D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754D1E7-26E4-F43D-46ED-924657884DC5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326664" y="5236682"/>
            <a:ext cx="1123874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7024E40-5690-7794-C89E-F0B4F6988923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9326664" y="6236155"/>
            <a:ext cx="2337718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Cloud 157">
            <a:extLst>
              <a:ext uri="{FF2B5EF4-FFF2-40B4-BE49-F238E27FC236}">
                <a16:creationId xmlns:a16="http://schemas.microsoft.com/office/drawing/2014/main" id="{2A2E0F8D-950B-38CB-2559-4F8EC0A16827}"/>
              </a:ext>
            </a:extLst>
          </p:cNvPr>
          <p:cNvSpPr/>
          <p:nvPr/>
        </p:nvSpPr>
        <p:spPr>
          <a:xfrm>
            <a:off x="10113510" y="887734"/>
            <a:ext cx="674057" cy="4953896"/>
          </a:xfrm>
          <a:prstGeom prst="cloud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C:\Users\ecoffey\AppData\Local\Temp\Rar$DRa0.324\30072_Device_server_admindown_64.png">
            <a:extLst>
              <a:ext uri="{FF2B5EF4-FFF2-40B4-BE49-F238E27FC236}">
                <a16:creationId xmlns:a16="http://schemas.microsoft.com/office/drawing/2014/main" id="{EF4AF8D9-D706-7716-D476-387AD18F2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21" y="6470841"/>
            <a:ext cx="308544" cy="3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648D245-8D12-C9E1-1701-4D5CD63A76E6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8061393" y="6236155"/>
            <a:ext cx="641701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6941A7A-FE9D-7634-7A8D-AB808C1D9BA6}"/>
              </a:ext>
            </a:extLst>
          </p:cNvPr>
          <p:cNvGrpSpPr/>
          <p:nvPr/>
        </p:nvGrpSpPr>
        <p:grpSpPr>
          <a:xfrm>
            <a:off x="6657646" y="5512138"/>
            <a:ext cx="452967" cy="452968"/>
            <a:chOff x="1770869" y="4170918"/>
            <a:chExt cx="452967" cy="452968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AFB09D5-79F5-BF68-5D59-298B2D72AD33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E74E41E-8857-F46A-16FB-834F3114DB6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B60F975-6F93-0BF2-00C0-1303D72C8FDD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1ACE80F1-80E0-5CDC-AC91-97A41FA18A95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5CD373F-A97D-72E2-8803-0149613CDD90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D042C90D-8EDA-CB3D-950C-1993B013E2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B8C0ABC5-6810-E20D-B0B2-BFBADC2AE784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06B12E66-2318-F075-25BA-04EF46D310D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14FDBC6-2F94-E082-AC3E-4C4F496F7338}"/>
              </a:ext>
            </a:extLst>
          </p:cNvPr>
          <p:cNvGrpSpPr/>
          <p:nvPr/>
        </p:nvGrpSpPr>
        <p:grpSpPr>
          <a:xfrm>
            <a:off x="4918904" y="5282504"/>
            <a:ext cx="459141" cy="913237"/>
            <a:chOff x="6790243" y="3276769"/>
            <a:chExt cx="459141" cy="913237"/>
          </a:xfrm>
        </p:grpSpPr>
        <p:pic>
          <p:nvPicPr>
            <p:cNvPr id="233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921165CE-BB43-8FE9-5693-C22916BA2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D82E5067-E8FD-B278-C99B-57077EB1CB49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13FEDC91-8715-9C57-C686-773A8296AE9C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2BC6FB2-67C6-6141-2945-5DA564F9DA82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7034AFC3-D046-92DB-BD4C-17CA833BAD07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899DBBD-0245-F29E-464A-A468441D0378}"/>
              </a:ext>
            </a:extLst>
          </p:cNvPr>
          <p:cNvGrpSpPr/>
          <p:nvPr/>
        </p:nvGrpSpPr>
        <p:grpSpPr>
          <a:xfrm>
            <a:off x="3375085" y="5281370"/>
            <a:ext cx="459141" cy="913237"/>
            <a:chOff x="5813569" y="3172295"/>
            <a:chExt cx="459141" cy="9132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C1BCFFF-92B1-42EE-5A3A-04BA234E9C4F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245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174BDF5-2517-C806-F1DA-0E6D436F26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6" name="Donut 245">
                <a:extLst>
                  <a:ext uri="{FF2B5EF4-FFF2-40B4-BE49-F238E27FC236}">
                    <a16:creationId xmlns:a16="http://schemas.microsoft.com/office/drawing/2014/main" id="{8A540E26-5FB7-5818-6C75-BA291A0FC0A2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D0AFEC8-15C7-AA32-FA32-739E50C3084D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A15CC666-BA2C-EEEB-88B0-B5B171493122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1D22AD2F-54A7-69B7-ED18-3FCF241C7E24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1354586-1ABC-D5FC-A928-B07E3717D9DD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EF982ED-7E1C-AEC4-CC07-036B332C6A8C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A2A74D3C-BCEA-4DCF-FEDE-94311B32D0CD}"/>
              </a:ext>
            </a:extLst>
          </p:cNvPr>
          <p:cNvCxnSpPr>
            <a:cxnSpLocks/>
            <a:stCxn id="244" idx="3"/>
            <a:endCxn id="237" idx="1"/>
          </p:cNvCxnSpPr>
          <p:nvPr/>
        </p:nvCxnSpPr>
        <p:spPr>
          <a:xfrm>
            <a:off x="3834226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2860FF2A-1BC3-8C64-DF5A-36D717899C4E}"/>
              </a:ext>
            </a:extLst>
          </p:cNvPr>
          <p:cNvCxnSpPr>
            <a:cxnSpLocks/>
            <a:stCxn id="186" idx="0"/>
            <a:endCxn id="235" idx="0"/>
          </p:cNvCxnSpPr>
          <p:nvPr/>
        </p:nvCxnSpPr>
        <p:spPr>
          <a:xfrm flipH="1" flipV="1">
            <a:off x="5148475" y="5740256"/>
            <a:ext cx="1511875" cy="2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loud 249">
            <a:extLst>
              <a:ext uri="{FF2B5EF4-FFF2-40B4-BE49-F238E27FC236}">
                <a16:creationId xmlns:a16="http://schemas.microsoft.com/office/drawing/2014/main" id="{CB4FE0A7-C418-BC5C-60B9-622A2DCDD8BF}"/>
              </a:ext>
            </a:extLst>
          </p:cNvPr>
          <p:cNvSpPr/>
          <p:nvPr/>
        </p:nvSpPr>
        <p:spPr>
          <a:xfrm>
            <a:off x="92144" y="926319"/>
            <a:ext cx="1099661" cy="5544522"/>
          </a:xfrm>
          <a:prstGeom prst="clou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019FF60-BE6D-275E-6C7A-860B55FD23C5}"/>
              </a:ext>
            </a:extLst>
          </p:cNvPr>
          <p:cNvSpPr txBox="1"/>
          <p:nvPr/>
        </p:nvSpPr>
        <p:spPr>
          <a:xfrm>
            <a:off x="145134" y="451181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Key Z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A9E610B-9939-45DD-2A0C-01BB52064B23}"/>
              </a:ext>
            </a:extLst>
          </p:cNvPr>
          <p:cNvSpPr txBox="1"/>
          <p:nvPr/>
        </p:nvSpPr>
        <p:spPr>
          <a:xfrm>
            <a:off x="8149834" y="6291746"/>
            <a:ext cx="593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rtr OOB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B621D22-35DC-5C4A-AA39-FFC914CBEB2D}"/>
              </a:ext>
            </a:extLst>
          </p:cNvPr>
          <p:cNvSpPr txBox="1"/>
          <p:nvPr/>
        </p:nvSpPr>
        <p:spPr>
          <a:xfrm>
            <a:off x="8384799" y="2327481"/>
            <a:ext cx="1226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Outside L3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Manual IPSec Mesh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5A9E62D-A78B-5A18-C4FD-6532DB8A87A7}"/>
              </a:ext>
            </a:extLst>
          </p:cNvPr>
          <p:cNvCxnSpPr>
            <a:cxnSpLocks/>
          </p:cNvCxnSpPr>
          <p:nvPr/>
        </p:nvCxnSpPr>
        <p:spPr>
          <a:xfrm flipH="1">
            <a:off x="7107907" y="5740977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2D59CC8B-54C2-0709-2701-614D9204429B}"/>
              </a:ext>
            </a:extLst>
          </p:cNvPr>
          <p:cNvSpPr txBox="1"/>
          <p:nvPr/>
        </p:nvSpPr>
        <p:spPr>
          <a:xfrm>
            <a:off x="3144808" y="647133"/>
            <a:ext cx="96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2:</a:t>
            </a:r>
          </a:p>
          <a:p>
            <a:pPr algn="ctr"/>
            <a:r>
              <a:rPr lang="en-US" sz="1000" b="1" dirty="0"/>
              <a:t>EdgeConnect</a:t>
            </a:r>
          </a:p>
          <a:p>
            <a:pPr algn="ctr"/>
            <a:r>
              <a:rPr lang="en-US" sz="1000" b="1" dirty="0"/>
              <a:t>10106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30F3FE0F-1695-B76A-A162-9422E7AC1147}"/>
              </a:ext>
            </a:extLst>
          </p:cNvPr>
          <p:cNvGrpSpPr/>
          <p:nvPr/>
        </p:nvGrpSpPr>
        <p:grpSpPr>
          <a:xfrm>
            <a:off x="8705798" y="988358"/>
            <a:ext cx="623570" cy="1335167"/>
            <a:chOff x="9458351" y="2564190"/>
            <a:chExt cx="623570" cy="1335167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C34E2D8-5384-BA56-7268-F9A1637AB6F4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13F58317-904C-2A3A-06C1-7E6D1CF91CB5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EE05A93E-318A-CF75-70EB-AECFE8E7F518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108F212C-CBC6-1087-5D7E-38346155A825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FE1370E2-10F6-E802-5848-E0CDAF01D68A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F2D8A579-A593-6E53-D909-2112DCF4414D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05FDD293-742A-B61E-7392-C62F99C6B5AF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7706DC85-16F3-75F9-2974-6C9B4D4411C6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2E779092-3C35-A659-58B2-26DE6A9CE3D4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B6977497-0C93-D175-5551-9DCBFD963BBE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0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21F1B198-1DC4-3DB2-6171-A0F5106609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592B58BF-E597-8AA2-0A27-404A5DD7C8F5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0D655BC-FC50-153E-2A28-6044E5156E50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37006151-2A3C-32D6-FBC8-B0150957F6E3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C602A693-4381-E7DD-1DF2-6D98C8C637F5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F1885D5B-EFEA-08C3-AF52-76F037F7D483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5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E684EB19-4AB9-6480-680E-3E54AD3099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BD840BD8-3792-A1F0-DE37-7E03E3025CBB}"/>
              </a:ext>
            </a:extLst>
          </p:cNvPr>
          <p:cNvCxnSpPr>
            <a:cxnSpLocks/>
            <a:stCxn id="294" idx="3"/>
          </p:cNvCxnSpPr>
          <p:nvPr/>
        </p:nvCxnSpPr>
        <p:spPr>
          <a:xfrm>
            <a:off x="9329368" y="2155678"/>
            <a:ext cx="2335014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5E099FC7-0C25-F85B-6F9F-5D8E4911BC85}"/>
              </a:ext>
            </a:extLst>
          </p:cNvPr>
          <p:cNvGrpSpPr/>
          <p:nvPr/>
        </p:nvGrpSpPr>
        <p:grpSpPr>
          <a:xfrm>
            <a:off x="6660350" y="1428190"/>
            <a:ext cx="452967" cy="452968"/>
            <a:chOff x="1770869" y="4170918"/>
            <a:chExt cx="452967" cy="452968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EC7D059E-A22E-7587-315F-ECE6AFD20A83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4597984F-D8CC-427A-5435-88A2C0DC7979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75AB7E7E-F274-8C49-AAA6-E0D4F52BF40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AB82CB81-8479-0FF4-B2E0-0FAB9595099C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F5AE6A8B-EE39-5734-D6E6-1820813660BC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28358CA-61BB-58E5-9AF0-FB4B999017B1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5311B938-2D48-3640-6066-089341E0335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Triangle 301">
                <a:extLst>
                  <a:ext uri="{FF2B5EF4-FFF2-40B4-BE49-F238E27FC236}">
                    <a16:creationId xmlns:a16="http://schemas.microsoft.com/office/drawing/2014/main" id="{7DADB5E0-2901-915F-FBBE-62E44BAFC88C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C18A9157-D65E-EC94-FF0B-CF31946A3787}"/>
              </a:ext>
            </a:extLst>
          </p:cNvPr>
          <p:cNvGrpSpPr/>
          <p:nvPr/>
        </p:nvGrpSpPr>
        <p:grpSpPr>
          <a:xfrm>
            <a:off x="4921608" y="1209368"/>
            <a:ext cx="459141" cy="913237"/>
            <a:chOff x="6790243" y="3276769"/>
            <a:chExt cx="459141" cy="913237"/>
          </a:xfrm>
        </p:grpSpPr>
        <p:pic>
          <p:nvPicPr>
            <p:cNvPr id="308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E6079F55-B2EF-14B8-E867-06A40D680B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11FB675-EA14-0420-341D-A5B3C2ABAF65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67AF52EA-B525-9763-4010-AA03D720E0C6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162C0AD2-06C2-7BE0-C630-5953903C5295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ED9E6E76-8E70-CEDE-F0B5-C13F4765C94C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4DBE1F5E-B806-D738-5E55-C708C7069036}"/>
              </a:ext>
            </a:extLst>
          </p:cNvPr>
          <p:cNvGrpSpPr/>
          <p:nvPr/>
        </p:nvGrpSpPr>
        <p:grpSpPr>
          <a:xfrm>
            <a:off x="3377789" y="1208234"/>
            <a:ext cx="459141" cy="913237"/>
            <a:chOff x="5813569" y="3172295"/>
            <a:chExt cx="459141" cy="91323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469421A9-2192-8E8B-EA45-19702571B0F4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32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7848127F-BC49-6460-09F8-F231313E9F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1" name="Donut 320">
                <a:extLst>
                  <a:ext uri="{FF2B5EF4-FFF2-40B4-BE49-F238E27FC236}">
                    <a16:creationId xmlns:a16="http://schemas.microsoft.com/office/drawing/2014/main" id="{D33C144F-881B-7A68-8287-CFFD024C193A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5E950668-BED6-D47D-EA69-AB34098832DA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CFE768C6-3E35-E0E0-C4CF-8E4AD5B62731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9BCD4B8E-10EA-B22D-35F6-A4944EA79755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57474775-21E7-C709-7ED1-2F88937D7464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546A234D-2F4A-0DC0-B6C6-C150854A4DD3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D2E94B91-14BC-A136-824E-7BAA49CD1FF4}"/>
              </a:ext>
            </a:extLst>
          </p:cNvPr>
          <p:cNvCxnSpPr>
            <a:cxnSpLocks/>
            <a:stCxn id="319" idx="3"/>
            <a:endCxn id="312" idx="1"/>
          </p:cNvCxnSpPr>
          <p:nvPr/>
        </p:nvCxnSpPr>
        <p:spPr>
          <a:xfrm>
            <a:off x="3836930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31540A58-FB3C-E7F0-7BD7-5F6F42212A24}"/>
              </a:ext>
            </a:extLst>
          </p:cNvPr>
          <p:cNvCxnSpPr>
            <a:cxnSpLocks/>
            <a:stCxn id="301" idx="0"/>
            <a:endCxn id="311" idx="2"/>
          </p:cNvCxnSpPr>
          <p:nvPr/>
        </p:nvCxnSpPr>
        <p:spPr>
          <a:xfrm flipH="1">
            <a:off x="5151179" y="1659287"/>
            <a:ext cx="1511875" cy="5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FAB7E65C-B685-204E-1EDA-E0B7ABFD3B92}"/>
              </a:ext>
            </a:extLst>
          </p:cNvPr>
          <p:cNvCxnSpPr>
            <a:cxnSpLocks/>
            <a:stCxn id="292" idx="2"/>
            <a:endCxn id="302" idx="0"/>
          </p:cNvCxnSpPr>
          <p:nvPr/>
        </p:nvCxnSpPr>
        <p:spPr>
          <a:xfrm flipH="1">
            <a:off x="7110611" y="1657209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59BB1F80-83E4-8A0D-AED7-EEFF98630C9E}"/>
              </a:ext>
            </a:extLst>
          </p:cNvPr>
          <p:cNvSpPr txBox="1"/>
          <p:nvPr/>
        </p:nvSpPr>
        <p:spPr>
          <a:xfrm>
            <a:off x="4822102" y="66225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C9200CX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8C15E6E4-CEC1-E097-25B0-BBD0440D9B8B}"/>
              </a:ext>
            </a:extLst>
          </p:cNvPr>
          <p:cNvSpPr txBox="1"/>
          <p:nvPr/>
        </p:nvSpPr>
        <p:spPr>
          <a:xfrm>
            <a:off x="6640285" y="941162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C207E639-7322-1285-C22A-731DF202EFB8}"/>
              </a:ext>
            </a:extLst>
          </p:cNvPr>
          <p:cNvSpPr txBox="1"/>
          <p:nvPr/>
        </p:nvSpPr>
        <p:spPr>
          <a:xfrm>
            <a:off x="8757436" y="505450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C9300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B7EA26F-61F8-C8B2-8198-2C45859AEA76}"/>
              </a:ext>
            </a:extLst>
          </p:cNvPr>
          <p:cNvSpPr txBox="1"/>
          <p:nvPr/>
        </p:nvSpPr>
        <p:spPr>
          <a:xfrm>
            <a:off x="3777349" y="1514028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SRDs / VRFs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D759C097-1FBE-90EC-8261-C71AF1A8A24D}"/>
              </a:ext>
            </a:extLst>
          </p:cNvPr>
          <p:cNvCxnSpPr>
            <a:cxnSpLocks/>
          </p:cNvCxnSpPr>
          <p:nvPr/>
        </p:nvCxnSpPr>
        <p:spPr>
          <a:xfrm>
            <a:off x="2293111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C7270CC-7FEE-E8BC-E3D9-4DEF60026470}"/>
              </a:ext>
            </a:extLst>
          </p:cNvPr>
          <p:cNvCxnSpPr>
            <a:cxnSpLocks/>
          </p:cNvCxnSpPr>
          <p:nvPr/>
        </p:nvCxnSpPr>
        <p:spPr>
          <a:xfrm>
            <a:off x="3827785" y="1963539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E1BEBB9F-A73A-7BC9-5C26-ED1B160FADDA}"/>
              </a:ext>
            </a:extLst>
          </p:cNvPr>
          <p:cNvCxnSpPr>
            <a:cxnSpLocks/>
          </p:cNvCxnSpPr>
          <p:nvPr/>
        </p:nvCxnSpPr>
        <p:spPr>
          <a:xfrm>
            <a:off x="717745" y="1964673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A83AC410-8B94-2B24-79A4-05AC6AC69A85}"/>
              </a:ext>
            </a:extLst>
          </p:cNvPr>
          <p:cNvSpPr txBox="1"/>
          <p:nvPr/>
        </p:nvSpPr>
        <p:spPr>
          <a:xfrm>
            <a:off x="7716239" y="4530937"/>
            <a:ext cx="33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2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AF3274DD-363D-868C-A6D4-9B7268225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11" y="6370377"/>
            <a:ext cx="354439" cy="2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D228C504-1351-A2F0-9C94-1622717F2A90}"/>
              </a:ext>
            </a:extLst>
          </p:cNvPr>
          <p:cNvSpPr txBox="1"/>
          <p:nvPr/>
        </p:nvSpPr>
        <p:spPr>
          <a:xfrm>
            <a:off x="2835114" y="263586"/>
            <a:ext cx="1616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Qty1: Server SYS-120U-TNR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495ED88D-061D-7B3B-929A-E61E4C913836}"/>
              </a:ext>
            </a:extLst>
          </p:cNvPr>
          <p:cNvCxnSpPr>
            <a:cxnSpLocks/>
          </p:cNvCxnSpPr>
          <p:nvPr/>
        </p:nvCxnSpPr>
        <p:spPr>
          <a:xfrm>
            <a:off x="3838927" y="6082055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68FDE8F-BDC8-30B1-A7E6-BB3D1FCB7553}"/>
              </a:ext>
            </a:extLst>
          </p:cNvPr>
          <p:cNvCxnSpPr>
            <a:cxnSpLocks/>
          </p:cNvCxnSpPr>
          <p:nvPr/>
        </p:nvCxnSpPr>
        <p:spPr>
          <a:xfrm>
            <a:off x="2294610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77D7437C-2EC0-D0DB-35B6-63F385951B6D}"/>
              </a:ext>
            </a:extLst>
          </p:cNvPr>
          <p:cNvCxnSpPr>
            <a:cxnSpLocks/>
          </p:cNvCxnSpPr>
          <p:nvPr/>
        </p:nvCxnSpPr>
        <p:spPr>
          <a:xfrm>
            <a:off x="3749550" y="6470840"/>
            <a:ext cx="129359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874D34E-5B9B-C383-CC53-FF3A34B3BD04}"/>
              </a:ext>
            </a:extLst>
          </p:cNvPr>
          <p:cNvCxnSpPr>
            <a:cxnSpLocks/>
          </p:cNvCxnSpPr>
          <p:nvPr/>
        </p:nvCxnSpPr>
        <p:spPr>
          <a:xfrm flipV="1">
            <a:off x="5043141" y="6217007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DF6232D-C033-D0A6-A0BB-A94F83286F71}"/>
              </a:ext>
            </a:extLst>
          </p:cNvPr>
          <p:cNvCxnSpPr>
            <a:cxnSpLocks/>
          </p:cNvCxnSpPr>
          <p:nvPr/>
        </p:nvCxnSpPr>
        <p:spPr>
          <a:xfrm>
            <a:off x="735067" y="6082055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C2E3748-1165-0CD4-6FDF-970F5A4747E0}"/>
              </a:ext>
            </a:extLst>
          </p:cNvPr>
          <p:cNvSpPr txBox="1"/>
          <p:nvPr/>
        </p:nvSpPr>
        <p:spPr>
          <a:xfrm>
            <a:off x="1650666" y="4530937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 SDWAN</a:t>
            </a:r>
          </a:p>
          <a:p>
            <a:pPr algn="ctr"/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Y</a:t>
            </a:r>
            <a:endParaRPr lang="en-US" sz="1000" dirty="0">
              <a:solidFill>
                <a:srgbClr val="009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7DBAAACF-4C4F-D531-69F6-B6607116696B}"/>
              </a:ext>
            </a:extLst>
          </p:cNvPr>
          <p:cNvSpPr txBox="1"/>
          <p:nvPr/>
        </p:nvSpPr>
        <p:spPr>
          <a:xfrm>
            <a:off x="6474374" y="52088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Suite B Keys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B0AAAE83-47CE-B692-C08B-C769C7705AFC}"/>
              </a:ext>
            </a:extLst>
          </p:cNvPr>
          <p:cNvSpPr txBox="1"/>
          <p:nvPr/>
        </p:nvSpPr>
        <p:spPr>
          <a:xfrm>
            <a:off x="10065849" y="405361"/>
            <a:ext cx="947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VPN CCSDs 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PROD1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E744C896-246B-FEC0-1389-1C8D3CA9A19D}"/>
              </a:ext>
            </a:extLst>
          </p:cNvPr>
          <p:cNvSpPr txBox="1"/>
          <p:nvPr/>
        </p:nvSpPr>
        <p:spPr>
          <a:xfrm>
            <a:off x="11246401" y="407677"/>
            <a:ext cx="9188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 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VPN CCSDs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OOB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E9191DCD-A1BA-6133-F86C-53411D0ACFD0}"/>
              </a:ext>
            </a:extLst>
          </p:cNvPr>
          <p:cNvSpPr txBox="1"/>
          <p:nvPr/>
        </p:nvSpPr>
        <p:spPr>
          <a:xfrm>
            <a:off x="7455623" y="514030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1: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CT OOB MGMT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Jump Box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0ABD51F-C3E4-E229-2C22-D3262369AEE8}"/>
              </a:ext>
            </a:extLst>
          </p:cNvPr>
          <p:cNvSpPr txBox="1"/>
          <p:nvPr/>
        </p:nvSpPr>
        <p:spPr>
          <a:xfrm>
            <a:off x="11041914" y="4456365"/>
            <a:ext cx="590226" cy="553998"/>
          </a:xfrm>
          <a:prstGeom prst="rect">
            <a:avLst/>
          </a:prstGeom>
          <a:solidFill>
            <a:srgbClr val="945200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endParaRPr lang="en-US" sz="1000" dirty="0">
              <a:solidFill>
                <a:srgbClr val="9452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3697F5B9-693E-B3CF-CBAE-AD2420F1C7D4}"/>
              </a:ext>
            </a:extLst>
          </p:cNvPr>
          <p:cNvSpPr txBox="1"/>
          <p:nvPr/>
        </p:nvSpPr>
        <p:spPr>
          <a:xfrm>
            <a:off x="3188633" y="443192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51C2574-875A-700D-729A-A81F87AC74FD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Site Provisional HW &amp; Circuit BOM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A1E3B9F-386E-34A8-4FFC-3FBE4D027908}"/>
              </a:ext>
            </a:extLst>
          </p:cNvPr>
          <p:cNvSpPr txBox="1"/>
          <p:nvPr/>
        </p:nvSpPr>
        <p:spPr>
          <a:xfrm>
            <a:off x="3134932" y="6568745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67867B8-D454-E8A4-D8A9-1BC59784C1B3}"/>
              </a:ext>
            </a:extLst>
          </p:cNvPr>
          <p:cNvGrpSpPr/>
          <p:nvPr/>
        </p:nvGrpSpPr>
        <p:grpSpPr>
          <a:xfrm>
            <a:off x="1972863" y="1142505"/>
            <a:ext cx="353961" cy="353961"/>
            <a:chOff x="1720645" y="5653549"/>
            <a:chExt cx="353961" cy="353961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71A2F97-A32A-C073-70A6-819A3D52204D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66CAAA58-D623-5298-3649-E77A22FD0C4A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B789E95A-AD40-8D9D-7D61-6330A463BDA3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8CD5911-355F-14B4-6CD6-4CB4828C030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B9A27964-6935-96DD-A8A6-95CD1465E861}"/>
              </a:ext>
            </a:extLst>
          </p:cNvPr>
          <p:cNvGrpSpPr/>
          <p:nvPr/>
        </p:nvGrpSpPr>
        <p:grpSpPr>
          <a:xfrm>
            <a:off x="1975947" y="5219579"/>
            <a:ext cx="353961" cy="353961"/>
            <a:chOff x="1720645" y="5653549"/>
            <a:chExt cx="353961" cy="353961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1A94FFC7-5A1A-4033-B88E-E88B7F2C9C11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CEFEE1F7-C9F1-4B08-40C9-02DFE08A7996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3D01BADD-74FA-126B-F486-2D65A5452689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1006C88-4255-58E6-7550-59BBF7F416EC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F8D0D10E-C0E5-604D-9743-D57B8C50D1B8}"/>
              </a:ext>
            </a:extLst>
          </p:cNvPr>
          <p:cNvCxnSpPr/>
          <p:nvPr/>
        </p:nvCxnSpPr>
        <p:spPr>
          <a:xfrm>
            <a:off x="10479051" y="1037770"/>
            <a:ext cx="0" cy="4334191"/>
          </a:xfrm>
          <a:prstGeom prst="line">
            <a:avLst/>
          </a:prstGeom>
          <a:ln w="762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21226ABB-4A7B-A731-4015-0AF75F35280D}"/>
              </a:ext>
            </a:extLst>
          </p:cNvPr>
          <p:cNvSpPr txBox="1"/>
          <p:nvPr/>
        </p:nvSpPr>
        <p:spPr>
          <a:xfrm>
            <a:off x="10143863" y="4505695"/>
            <a:ext cx="67037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F3AD42EE-6D1B-1996-56C0-81E258122900}"/>
              </a:ext>
            </a:extLst>
          </p:cNvPr>
          <p:cNvCxnSpPr>
            <a:cxnSpLocks/>
          </p:cNvCxnSpPr>
          <p:nvPr/>
        </p:nvCxnSpPr>
        <p:spPr>
          <a:xfrm>
            <a:off x="9312407" y="1319423"/>
            <a:ext cx="1152387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88D590D8-7DF3-39D7-40CE-9E4583596DEA}"/>
              </a:ext>
            </a:extLst>
          </p:cNvPr>
          <p:cNvCxnSpPr>
            <a:cxnSpLocks/>
          </p:cNvCxnSpPr>
          <p:nvPr/>
        </p:nvCxnSpPr>
        <p:spPr>
          <a:xfrm>
            <a:off x="11664382" y="1278891"/>
            <a:ext cx="0" cy="5055459"/>
          </a:xfrm>
          <a:prstGeom prst="line">
            <a:avLst/>
          </a:prstGeom>
          <a:ln w="635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6A0F4FB-3F42-D431-3318-AE0F9F460071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8061393" y="6236155"/>
            <a:ext cx="0" cy="234686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A72B8FA8-00A4-6A7A-1574-E6802DC892DE}"/>
              </a:ext>
            </a:extLst>
          </p:cNvPr>
          <p:cNvCxnSpPr>
            <a:cxnSpLocks/>
          </p:cNvCxnSpPr>
          <p:nvPr/>
        </p:nvCxnSpPr>
        <p:spPr>
          <a:xfrm>
            <a:off x="5311684" y="6464738"/>
            <a:ext cx="131898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E993C387-21AC-7675-64A6-D8418070F58A}"/>
              </a:ext>
            </a:extLst>
          </p:cNvPr>
          <p:cNvCxnSpPr>
            <a:cxnSpLocks/>
          </p:cNvCxnSpPr>
          <p:nvPr/>
        </p:nvCxnSpPr>
        <p:spPr>
          <a:xfrm flipV="1">
            <a:off x="5284751" y="6224898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DA89D61D-3B48-008D-445E-E45AF40AF1DB}"/>
              </a:ext>
            </a:extLst>
          </p:cNvPr>
          <p:cNvCxnSpPr>
            <a:cxnSpLocks/>
          </p:cNvCxnSpPr>
          <p:nvPr/>
        </p:nvCxnSpPr>
        <p:spPr>
          <a:xfrm flipH="1">
            <a:off x="7150361" y="6082055"/>
            <a:ext cx="1546362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0A97EB0C-4149-58C1-E5A0-AA861E6AB429}"/>
              </a:ext>
            </a:extLst>
          </p:cNvPr>
          <p:cNvSpPr txBox="1"/>
          <p:nvPr/>
        </p:nvSpPr>
        <p:spPr>
          <a:xfrm>
            <a:off x="6779874" y="6134973"/>
            <a:ext cx="250389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18543583-FF9B-DCF4-769C-18363D9225E2}"/>
              </a:ext>
            </a:extLst>
          </p:cNvPr>
          <p:cNvSpPr txBox="1"/>
          <p:nvPr/>
        </p:nvSpPr>
        <p:spPr>
          <a:xfrm>
            <a:off x="6467159" y="6390884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A080893A-C0F8-300F-ED4D-944025A5E7A8}"/>
              </a:ext>
            </a:extLst>
          </p:cNvPr>
          <p:cNvSpPr txBox="1"/>
          <p:nvPr/>
        </p:nvSpPr>
        <p:spPr>
          <a:xfrm>
            <a:off x="5617484" y="4431926"/>
            <a:ext cx="939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PT: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Multi-Key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Separated PTs</a:t>
            </a: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6FE6BD2-78D3-49B1-E69F-4105C30D03E3}"/>
              </a:ext>
            </a:extLst>
          </p:cNvPr>
          <p:cNvGrpSpPr/>
          <p:nvPr/>
        </p:nvGrpSpPr>
        <p:grpSpPr>
          <a:xfrm>
            <a:off x="3467965" y="2353410"/>
            <a:ext cx="281585" cy="560076"/>
            <a:chOff x="5813569" y="3172295"/>
            <a:chExt cx="459141" cy="913237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4F866626-3CA0-6023-2DCE-EDA5596668D9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42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6D3FC145-BD80-D274-7EA1-E28F4F6D1F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3" name="Donut 422">
                <a:extLst>
                  <a:ext uri="{FF2B5EF4-FFF2-40B4-BE49-F238E27FC236}">
                    <a16:creationId xmlns:a16="http://schemas.microsoft.com/office/drawing/2014/main" id="{BED06841-AFCE-2E67-8B22-EBFE91554D55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5F2D168-825E-0D4B-C5AB-C46327A17B27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6E3F883-DF33-2E81-1574-FFD06616ED06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C9BA32D-0707-82FE-A79F-1BB4828D8A90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EFFDF53E-407F-31AD-9291-D0FABBE18DC7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59AE8FAE-A468-8E57-3DD9-30E5B874EB8B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6C4BA68E-D66E-57F8-83DF-B48FE1949A46}"/>
              </a:ext>
            </a:extLst>
          </p:cNvPr>
          <p:cNvGrpSpPr/>
          <p:nvPr/>
        </p:nvGrpSpPr>
        <p:grpSpPr>
          <a:xfrm>
            <a:off x="5052822" y="2435932"/>
            <a:ext cx="191302" cy="380503"/>
            <a:chOff x="6790243" y="3276769"/>
            <a:chExt cx="459141" cy="913237"/>
          </a:xfrm>
        </p:grpSpPr>
        <p:pic>
          <p:nvPicPr>
            <p:cNvPr id="425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77995B23-9CEE-3D85-FC69-030B7BB41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200CE1C-B218-A381-8190-394717DA6656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EE744BB9-9A88-7AD7-7C76-533AFC48B17F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C4D03777-BD3B-9483-14D1-9ED21F2BA1CB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00D4DDDD-60E2-5F09-C4CF-C64A0F93F5DF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90C30AEB-17E8-7795-D2EE-0969C89AA828}"/>
              </a:ext>
            </a:extLst>
          </p:cNvPr>
          <p:cNvCxnSpPr/>
          <p:nvPr/>
        </p:nvCxnSpPr>
        <p:spPr>
          <a:xfrm>
            <a:off x="3742405" y="2627830"/>
            <a:ext cx="1293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9996621B-297B-F22B-219F-FA82445E4FF3}"/>
              </a:ext>
            </a:extLst>
          </p:cNvPr>
          <p:cNvGrpSpPr/>
          <p:nvPr/>
        </p:nvGrpSpPr>
        <p:grpSpPr>
          <a:xfrm>
            <a:off x="3599674" y="2368136"/>
            <a:ext cx="1685077" cy="676438"/>
            <a:chOff x="3608722" y="2357492"/>
            <a:chExt cx="1685077" cy="676438"/>
          </a:xfrm>
        </p:grpSpPr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B55C45C-0498-DF73-EBBA-8D33B6A4AE4D}"/>
                </a:ext>
              </a:extLst>
            </p:cNvPr>
            <p:cNvSpPr txBox="1"/>
            <p:nvPr/>
          </p:nvSpPr>
          <p:spPr>
            <a:xfrm>
              <a:off x="3780559" y="2357492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WAN1 802.1q Trunk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B8284655-AC11-A06D-FF86-A94B97EE9D01}"/>
                </a:ext>
              </a:extLst>
            </p:cNvPr>
            <p:cNvSpPr txBox="1"/>
            <p:nvPr/>
          </p:nvSpPr>
          <p:spPr>
            <a:xfrm>
              <a:off x="3608722" y="2787709"/>
              <a:ext cx="1685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VRF&lt;&gt;PT (Key Isolated)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CF439FD8-2DF2-030E-A035-E82CFCE4A364}"/>
                </a:ext>
              </a:extLst>
            </p:cNvPr>
            <p:cNvSpPr txBox="1"/>
            <p:nvPr/>
          </p:nvSpPr>
          <p:spPr>
            <a:xfrm>
              <a:off x="3672738" y="2621878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VLAN &lt;&gt; VRF (SRD)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46" name="TextBox 445">
            <a:extLst>
              <a:ext uri="{FF2B5EF4-FFF2-40B4-BE49-F238E27FC236}">
                <a16:creationId xmlns:a16="http://schemas.microsoft.com/office/drawing/2014/main" id="{0F71B7C0-FCD3-9DB4-1589-A042C2969A97}"/>
              </a:ext>
            </a:extLst>
          </p:cNvPr>
          <p:cNvSpPr txBox="1"/>
          <p:nvPr/>
        </p:nvSpPr>
        <p:spPr>
          <a:xfrm>
            <a:off x="5393483" y="2545572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B4D21A83-B32F-0F1A-5DB6-3D1B73A0D683}"/>
              </a:ext>
            </a:extLst>
          </p:cNvPr>
          <p:cNvSpPr txBox="1"/>
          <p:nvPr/>
        </p:nvSpPr>
        <p:spPr>
          <a:xfrm>
            <a:off x="2797475" y="2548501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Overlay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A99BA-1EA1-8B31-526B-30AF99116604}"/>
              </a:ext>
            </a:extLst>
          </p:cNvPr>
          <p:cNvSpPr txBox="1"/>
          <p:nvPr/>
        </p:nvSpPr>
        <p:spPr>
          <a:xfrm>
            <a:off x="10122002" y="5541460"/>
            <a:ext cx="66075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Cert/PSK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DFE75-A8A6-1997-5BF1-F23D6A2F8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A0227374-F9EA-A8B1-805F-89EB5B8CEFB3}"/>
              </a:ext>
            </a:extLst>
          </p:cNvPr>
          <p:cNvSpPr/>
          <p:nvPr/>
        </p:nvSpPr>
        <p:spPr>
          <a:xfrm rot="10800000">
            <a:off x="1594379" y="999459"/>
            <a:ext cx="1073341" cy="55445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3974999B-31A8-7E7F-B532-D823D4E81845}"/>
              </a:ext>
            </a:extLst>
          </p:cNvPr>
          <p:cNvCxnSpPr>
            <a:cxnSpLocks/>
          </p:cNvCxnSpPr>
          <p:nvPr/>
        </p:nvCxnSpPr>
        <p:spPr>
          <a:xfrm>
            <a:off x="4606636" y="647133"/>
            <a:ext cx="0" cy="613225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" name="Rectangle 429">
            <a:extLst>
              <a:ext uri="{FF2B5EF4-FFF2-40B4-BE49-F238E27FC236}">
                <a16:creationId xmlns:a16="http://schemas.microsoft.com/office/drawing/2014/main" id="{C6EBA92F-0CF7-8071-E3D0-888C158269E8}"/>
              </a:ext>
            </a:extLst>
          </p:cNvPr>
          <p:cNvSpPr/>
          <p:nvPr/>
        </p:nvSpPr>
        <p:spPr>
          <a:xfrm>
            <a:off x="3340956" y="2243637"/>
            <a:ext cx="2064516" cy="8507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loud 181">
            <a:extLst>
              <a:ext uri="{FF2B5EF4-FFF2-40B4-BE49-F238E27FC236}">
                <a16:creationId xmlns:a16="http://schemas.microsoft.com/office/drawing/2014/main" id="{47C0CCB5-C3AB-729E-517B-9354BF0A40D7}"/>
              </a:ext>
            </a:extLst>
          </p:cNvPr>
          <p:cNvSpPr/>
          <p:nvPr/>
        </p:nvSpPr>
        <p:spPr>
          <a:xfrm>
            <a:off x="11337028" y="999462"/>
            <a:ext cx="641000" cy="5471378"/>
          </a:xfrm>
          <a:prstGeom prst="cloud">
            <a:avLst/>
          </a:prstGeom>
          <a:solidFill>
            <a:srgbClr val="945200">
              <a:alpha val="50000"/>
            </a:srgbClr>
          </a:solidFill>
          <a:ln w="1270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01CEF5-2498-858B-3232-D5C1C853503A}"/>
              </a:ext>
            </a:extLst>
          </p:cNvPr>
          <p:cNvSpPr txBox="1"/>
          <p:nvPr/>
        </p:nvSpPr>
        <p:spPr>
          <a:xfrm>
            <a:off x="4589436" y="4437255"/>
            <a:ext cx="10759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Inside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some L3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590D066-2158-E019-DE9F-8D9040E5B680}"/>
              </a:ext>
            </a:extLst>
          </p:cNvPr>
          <p:cNvSpPr txBox="1"/>
          <p:nvPr/>
        </p:nvSpPr>
        <p:spPr>
          <a:xfrm>
            <a:off x="6578584" y="4530938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1BF8D7-2933-3029-006E-ECF6C5D7FF04}"/>
              </a:ext>
            </a:extLst>
          </p:cNvPr>
          <p:cNvSpPr txBox="1"/>
          <p:nvPr/>
        </p:nvSpPr>
        <p:spPr>
          <a:xfrm>
            <a:off x="8452125" y="4523443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BOD Encapsulate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 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DCF89E6-9EA4-1CE4-0E18-25C38F36D923}"/>
              </a:ext>
            </a:extLst>
          </p:cNvPr>
          <p:cNvGrpSpPr/>
          <p:nvPr/>
        </p:nvGrpSpPr>
        <p:grpSpPr>
          <a:xfrm>
            <a:off x="8703094" y="5068835"/>
            <a:ext cx="623570" cy="1335167"/>
            <a:chOff x="9458351" y="2564190"/>
            <a:chExt cx="623570" cy="133516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5AA8764-2DA2-17BC-E3A1-03EA238E7845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A26C3A3-7C1E-9115-D488-B264F8F70BF2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E139B91-8F86-36B6-454B-E4AE0F939C5E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8F15227-3898-8D21-A152-9A06230EACD1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85E1881C-C325-6E28-FE0B-E57192A312B9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381F779-E9C7-CE52-1A5D-2B80BE524497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CD91DBF-FE02-D0C2-79FC-F3D6BF551E5A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2406370-0394-6244-11A9-25FF5CE10DAC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413BB04-FBAD-EA01-D58F-693B064828B1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3D8CE45-0DB9-67FB-284F-8231D588DD78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F8830149-354F-02B6-2819-B7A3D39A0C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CFA91A0-B338-250E-7950-491FAE323DE3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04DEE2C-69A6-55D9-4760-A420A335BA9A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64A164E-A008-DB92-C5CA-AA8E99616817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80AEC03-21BD-3B8B-C69E-AE550A7F34D2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74E2B17-DDAF-7A77-AB2A-93541D15DAC7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0120C07D-A831-BC34-95CF-F215987F3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8CB0DAC-2DA8-F43C-3E47-5339749C220E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326664" y="5236682"/>
            <a:ext cx="1123874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E14BAF4-E3BC-F738-006F-DF08B77FBAA8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9326664" y="6236155"/>
            <a:ext cx="2337718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Cloud 157">
            <a:extLst>
              <a:ext uri="{FF2B5EF4-FFF2-40B4-BE49-F238E27FC236}">
                <a16:creationId xmlns:a16="http://schemas.microsoft.com/office/drawing/2014/main" id="{75DBB00A-6DDF-00B5-2D8D-928C8DCEF774}"/>
              </a:ext>
            </a:extLst>
          </p:cNvPr>
          <p:cNvSpPr/>
          <p:nvPr/>
        </p:nvSpPr>
        <p:spPr>
          <a:xfrm>
            <a:off x="10113510" y="887734"/>
            <a:ext cx="674057" cy="4953896"/>
          </a:xfrm>
          <a:prstGeom prst="cloud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C:\Users\ecoffey\AppData\Local\Temp\Rar$DRa0.324\30072_Device_server_admindown_64.png">
            <a:extLst>
              <a:ext uri="{FF2B5EF4-FFF2-40B4-BE49-F238E27FC236}">
                <a16:creationId xmlns:a16="http://schemas.microsoft.com/office/drawing/2014/main" id="{21EBA3A7-C024-63BA-F691-96516935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21" y="6470841"/>
            <a:ext cx="308544" cy="3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EAC12A0-851C-620C-73D5-56CC746BA6BA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8061393" y="6236155"/>
            <a:ext cx="641701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1E84640-F358-A117-A7BC-45CB2556733D}"/>
              </a:ext>
            </a:extLst>
          </p:cNvPr>
          <p:cNvGrpSpPr/>
          <p:nvPr/>
        </p:nvGrpSpPr>
        <p:grpSpPr>
          <a:xfrm>
            <a:off x="6657646" y="5512138"/>
            <a:ext cx="452967" cy="452968"/>
            <a:chOff x="1770869" y="4170918"/>
            <a:chExt cx="452967" cy="452968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15D045F-17CC-1CCE-80A2-A14D86C3D812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CB3A27F6-E8D2-F864-326D-F2831095165F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F72397C-79B3-BD0F-CF29-410762DC1F42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8A253433-B440-7F02-360E-E91A8036768C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C9ED6EA-BEBB-6149-E7B3-1BA49DF89B16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7D92AD7-91AD-AD72-6ED2-74B1E9752560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56541A80-6E96-234E-DD19-9CF4F3DBAFA1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20EC1EF-255A-B670-25FC-B36BBDC5F294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24AB71C-F93F-2EBF-E073-98859969D01E}"/>
              </a:ext>
            </a:extLst>
          </p:cNvPr>
          <p:cNvGrpSpPr/>
          <p:nvPr/>
        </p:nvGrpSpPr>
        <p:grpSpPr>
          <a:xfrm>
            <a:off x="4918904" y="5282504"/>
            <a:ext cx="459141" cy="913237"/>
            <a:chOff x="6790243" y="3276769"/>
            <a:chExt cx="459141" cy="913237"/>
          </a:xfrm>
        </p:grpSpPr>
        <p:pic>
          <p:nvPicPr>
            <p:cNvPr id="233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760E9610-2B85-F52B-4F7D-707523B7A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396A15E-CD2D-E43E-6DF6-320910E384B0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CF734646-081B-EE8D-0202-99DC43A80C9A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A3A0EB7-FABF-D3B3-7815-50AFB5DCBE0A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C318ED4-1A02-0549-1A38-81947DD716DB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9C9B6DF-C370-6781-F60E-ECEEA6F9E460}"/>
              </a:ext>
            </a:extLst>
          </p:cNvPr>
          <p:cNvGrpSpPr/>
          <p:nvPr/>
        </p:nvGrpSpPr>
        <p:grpSpPr>
          <a:xfrm>
            <a:off x="3375085" y="5281370"/>
            <a:ext cx="459141" cy="913237"/>
            <a:chOff x="5813569" y="3172295"/>
            <a:chExt cx="459141" cy="9132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6C15DF49-9CDF-1273-F3A7-3CC917F90C70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245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157BC42D-3059-2097-E689-2311EC5125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6" name="Donut 245">
                <a:extLst>
                  <a:ext uri="{FF2B5EF4-FFF2-40B4-BE49-F238E27FC236}">
                    <a16:creationId xmlns:a16="http://schemas.microsoft.com/office/drawing/2014/main" id="{1FB9B8F1-69C0-0123-115E-2309F412C9B8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717EA4EE-B974-3A42-C3C4-4E2CF94AEB54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C69F99BB-29B2-0F80-601A-9C2202182B7F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43E57D6-CD0D-B06C-A280-67D3C8AED9BB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9037060-1B20-79F9-297C-549EC2BB30B9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ADF7A4B1-3954-AAFD-8E89-3EBE88B3E949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ECDF5A3-9C63-27F7-A4FE-33F7B6E3C281}"/>
              </a:ext>
            </a:extLst>
          </p:cNvPr>
          <p:cNvCxnSpPr>
            <a:cxnSpLocks/>
            <a:stCxn id="244" idx="3"/>
            <a:endCxn id="237" idx="1"/>
          </p:cNvCxnSpPr>
          <p:nvPr/>
        </p:nvCxnSpPr>
        <p:spPr>
          <a:xfrm>
            <a:off x="3834226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C282FD8-928A-507E-AA05-01128516C148}"/>
              </a:ext>
            </a:extLst>
          </p:cNvPr>
          <p:cNvCxnSpPr>
            <a:cxnSpLocks/>
            <a:stCxn id="186" idx="0"/>
            <a:endCxn id="235" idx="0"/>
          </p:cNvCxnSpPr>
          <p:nvPr/>
        </p:nvCxnSpPr>
        <p:spPr>
          <a:xfrm flipH="1" flipV="1">
            <a:off x="5148475" y="5740256"/>
            <a:ext cx="1511875" cy="2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loud 249">
            <a:extLst>
              <a:ext uri="{FF2B5EF4-FFF2-40B4-BE49-F238E27FC236}">
                <a16:creationId xmlns:a16="http://schemas.microsoft.com/office/drawing/2014/main" id="{0447A4CC-AA45-75B9-CEC5-C33448A901B8}"/>
              </a:ext>
            </a:extLst>
          </p:cNvPr>
          <p:cNvSpPr/>
          <p:nvPr/>
        </p:nvSpPr>
        <p:spPr>
          <a:xfrm>
            <a:off x="92144" y="926319"/>
            <a:ext cx="1099661" cy="5544522"/>
          </a:xfrm>
          <a:prstGeom prst="clou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0296AC-FED6-AEDA-46CE-A199A312DF97}"/>
              </a:ext>
            </a:extLst>
          </p:cNvPr>
          <p:cNvSpPr txBox="1"/>
          <p:nvPr/>
        </p:nvSpPr>
        <p:spPr>
          <a:xfrm>
            <a:off x="145134" y="451181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Key Z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592A557-4F9F-B97B-7762-DA1DCF015D02}"/>
              </a:ext>
            </a:extLst>
          </p:cNvPr>
          <p:cNvSpPr txBox="1"/>
          <p:nvPr/>
        </p:nvSpPr>
        <p:spPr>
          <a:xfrm>
            <a:off x="8149834" y="6291746"/>
            <a:ext cx="593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rtr OOB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E5C2BE4-6CE4-86BF-52FB-EC0D73AA5AAB}"/>
              </a:ext>
            </a:extLst>
          </p:cNvPr>
          <p:cNvSpPr txBox="1"/>
          <p:nvPr/>
        </p:nvSpPr>
        <p:spPr>
          <a:xfrm>
            <a:off x="8384799" y="2327481"/>
            <a:ext cx="1226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Outside L3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Manual IPSec Mesh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7BEA3E8-B2F2-47D1-F635-CF1158717883}"/>
              </a:ext>
            </a:extLst>
          </p:cNvPr>
          <p:cNvCxnSpPr>
            <a:cxnSpLocks/>
          </p:cNvCxnSpPr>
          <p:nvPr/>
        </p:nvCxnSpPr>
        <p:spPr>
          <a:xfrm flipH="1">
            <a:off x="7107907" y="5740977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398B3FE4-774F-C250-399B-632065BE3AA3}"/>
              </a:ext>
            </a:extLst>
          </p:cNvPr>
          <p:cNvSpPr txBox="1"/>
          <p:nvPr/>
        </p:nvSpPr>
        <p:spPr>
          <a:xfrm>
            <a:off x="3144808" y="647133"/>
            <a:ext cx="96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2:</a:t>
            </a:r>
          </a:p>
          <a:p>
            <a:pPr algn="ctr"/>
            <a:r>
              <a:rPr lang="en-US" sz="1000" b="1" dirty="0"/>
              <a:t>EdgeConnect</a:t>
            </a:r>
          </a:p>
          <a:p>
            <a:pPr algn="ctr"/>
            <a:r>
              <a:rPr lang="en-US" sz="1000" b="1" dirty="0"/>
              <a:t>10106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CD3437B-90C3-7A04-9A88-6411BF846DB1}"/>
              </a:ext>
            </a:extLst>
          </p:cNvPr>
          <p:cNvGrpSpPr/>
          <p:nvPr/>
        </p:nvGrpSpPr>
        <p:grpSpPr>
          <a:xfrm>
            <a:off x="8705798" y="988358"/>
            <a:ext cx="623570" cy="1335167"/>
            <a:chOff x="9458351" y="2564190"/>
            <a:chExt cx="623570" cy="1335167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672744A8-277E-86E9-A758-E1ACBF84E26B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8366F6F-6141-AC91-717B-77A1506049C6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5A5EFBE-6B6A-15FA-150F-D1D017B6276C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AFEF9270-A468-8DD2-8891-A537878F845B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5950E6C2-92E0-6693-62BE-74831E9209F7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B0E3B06F-8B8F-DCF7-AD6B-0E45A7103BC0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AC88E89-32D5-7957-70D4-905C25E312C4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AF137F9D-6EEF-7B65-8D2A-D96BB080DB63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CB84E358-1AEE-BBB2-FA75-8F2D795CD671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C4B9D301-A11C-4E8D-F1FA-D326F2D656BD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0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70E79EDE-462A-E6FF-3EB9-4C896141EF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C9C55B98-E1C0-6E11-3E8A-8E5797478DFB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CB9C3B70-752F-208B-5AC5-73126C41CD48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E6A98BBA-5920-3A3B-7AA9-D3621CA649E8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9A2FCA4C-EA54-1E12-BBC7-7F9356E70A32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F4F6EFA3-EBB2-7510-518C-0A23EEC69A3E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5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EFD51426-0404-72AB-9CE7-5DD81B96BF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63F25787-1746-994F-A75A-A9B7F1F11C9D}"/>
              </a:ext>
            </a:extLst>
          </p:cNvPr>
          <p:cNvCxnSpPr>
            <a:cxnSpLocks/>
            <a:stCxn id="294" idx="3"/>
          </p:cNvCxnSpPr>
          <p:nvPr/>
        </p:nvCxnSpPr>
        <p:spPr>
          <a:xfrm>
            <a:off x="9329368" y="2155678"/>
            <a:ext cx="2335014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4EFD69E-C601-2A54-8487-958F96256213}"/>
              </a:ext>
            </a:extLst>
          </p:cNvPr>
          <p:cNvGrpSpPr/>
          <p:nvPr/>
        </p:nvGrpSpPr>
        <p:grpSpPr>
          <a:xfrm>
            <a:off x="6660350" y="1428190"/>
            <a:ext cx="452967" cy="452968"/>
            <a:chOff x="1770869" y="4170918"/>
            <a:chExt cx="452967" cy="452968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D4529E9A-CF9B-EA6D-D9D4-BFEA3A792107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10BAB037-9B13-7A45-1DCF-1A6D18048F21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794701F-1365-89F9-E7B6-6DE3FF083084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9916B237-4E9B-635B-6897-F18C77AF60C9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5D4561F0-7F15-9AE6-1DB9-92D0C77387C2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056EDA0-8ACD-931D-13B1-1BF9D2112253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7543E5C1-1E4B-1665-E41A-6B6117C9FB70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Triangle 301">
                <a:extLst>
                  <a:ext uri="{FF2B5EF4-FFF2-40B4-BE49-F238E27FC236}">
                    <a16:creationId xmlns:a16="http://schemas.microsoft.com/office/drawing/2014/main" id="{2C7D14B0-E979-FD13-CCFA-C976BB582DD8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D91260F4-1C95-C601-E61B-EC8C5860CB95}"/>
              </a:ext>
            </a:extLst>
          </p:cNvPr>
          <p:cNvGrpSpPr/>
          <p:nvPr/>
        </p:nvGrpSpPr>
        <p:grpSpPr>
          <a:xfrm>
            <a:off x="4921608" y="1209368"/>
            <a:ext cx="459141" cy="913237"/>
            <a:chOff x="6790243" y="3276769"/>
            <a:chExt cx="459141" cy="913237"/>
          </a:xfrm>
        </p:grpSpPr>
        <p:pic>
          <p:nvPicPr>
            <p:cNvPr id="308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7098C9E4-5E3F-0C5E-0747-DF431C11F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6B335FFC-6426-4EA0-63A2-850F87AC3DA9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48F1B9A9-59E4-FF0B-83D9-26B7B1629AE2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5A7EEBCD-3823-43C5-949E-EB8E361447C6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1943254-4565-6D2D-2B72-6575B5991549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EFE901F0-82BB-CEBF-79F5-D107596088BF}"/>
              </a:ext>
            </a:extLst>
          </p:cNvPr>
          <p:cNvGrpSpPr/>
          <p:nvPr/>
        </p:nvGrpSpPr>
        <p:grpSpPr>
          <a:xfrm>
            <a:off x="3377789" y="1208234"/>
            <a:ext cx="459141" cy="913237"/>
            <a:chOff x="5813569" y="3172295"/>
            <a:chExt cx="459141" cy="91323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3F112F0C-F592-BF58-583A-A6F31E13609A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32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37303232-71D3-98D1-96A0-B8C4C60F6E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1" name="Donut 320">
                <a:extLst>
                  <a:ext uri="{FF2B5EF4-FFF2-40B4-BE49-F238E27FC236}">
                    <a16:creationId xmlns:a16="http://schemas.microsoft.com/office/drawing/2014/main" id="{99CEEB3F-3EDE-D006-C786-31E1932F549B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E9651C3-EF7B-6118-79BB-A385979CAE56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59FAC7EC-B970-0FD6-F80E-928648C8385B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0DE8CD1D-B27A-B6E8-91CD-B0276D439145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FC9F16E3-5761-260B-2B4E-CDE299511936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64E1E99D-B822-10CD-37E9-FC85A79BA54C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65BC5AB6-DDE8-BC5F-A837-98AE8486C8DF}"/>
              </a:ext>
            </a:extLst>
          </p:cNvPr>
          <p:cNvCxnSpPr>
            <a:cxnSpLocks/>
            <a:stCxn id="319" idx="3"/>
            <a:endCxn id="312" idx="1"/>
          </p:cNvCxnSpPr>
          <p:nvPr/>
        </p:nvCxnSpPr>
        <p:spPr>
          <a:xfrm>
            <a:off x="3836930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CFA6A3E5-1057-930E-9C4E-12AC80FB72A5}"/>
              </a:ext>
            </a:extLst>
          </p:cNvPr>
          <p:cNvCxnSpPr>
            <a:cxnSpLocks/>
            <a:stCxn id="301" idx="0"/>
            <a:endCxn id="311" idx="2"/>
          </p:cNvCxnSpPr>
          <p:nvPr/>
        </p:nvCxnSpPr>
        <p:spPr>
          <a:xfrm flipH="1">
            <a:off x="5151179" y="1659287"/>
            <a:ext cx="1511875" cy="5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09B8313-E7A3-49B3-3DAE-0010955129F1}"/>
              </a:ext>
            </a:extLst>
          </p:cNvPr>
          <p:cNvCxnSpPr>
            <a:cxnSpLocks/>
            <a:stCxn id="292" idx="2"/>
            <a:endCxn id="302" idx="0"/>
          </p:cNvCxnSpPr>
          <p:nvPr/>
        </p:nvCxnSpPr>
        <p:spPr>
          <a:xfrm flipH="1">
            <a:off x="7110611" y="1657209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5C7F6B0-845E-254F-9748-95448B6E1780}"/>
              </a:ext>
            </a:extLst>
          </p:cNvPr>
          <p:cNvSpPr txBox="1"/>
          <p:nvPr/>
        </p:nvSpPr>
        <p:spPr>
          <a:xfrm>
            <a:off x="4822102" y="66225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C9200CX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8ACB034-7192-2B77-4862-CFCF2B95FE8D}"/>
              </a:ext>
            </a:extLst>
          </p:cNvPr>
          <p:cNvSpPr txBox="1"/>
          <p:nvPr/>
        </p:nvSpPr>
        <p:spPr>
          <a:xfrm>
            <a:off x="6640285" y="941162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E3BF91D-B032-8BE5-EE1B-02495C75BD1D}"/>
              </a:ext>
            </a:extLst>
          </p:cNvPr>
          <p:cNvSpPr txBox="1"/>
          <p:nvPr/>
        </p:nvSpPr>
        <p:spPr>
          <a:xfrm>
            <a:off x="8757436" y="505450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C9300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C81C77C-1C1C-E6FD-725B-A93EC62F8417}"/>
              </a:ext>
            </a:extLst>
          </p:cNvPr>
          <p:cNvSpPr txBox="1"/>
          <p:nvPr/>
        </p:nvSpPr>
        <p:spPr>
          <a:xfrm>
            <a:off x="3777349" y="1514028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SRDs / VRFs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A9A91781-CE47-B1A5-5529-13D05FB8AF7B}"/>
              </a:ext>
            </a:extLst>
          </p:cNvPr>
          <p:cNvCxnSpPr>
            <a:cxnSpLocks/>
          </p:cNvCxnSpPr>
          <p:nvPr/>
        </p:nvCxnSpPr>
        <p:spPr>
          <a:xfrm>
            <a:off x="2293111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364EE6C-F0F3-9217-1A80-666DB695BF59}"/>
              </a:ext>
            </a:extLst>
          </p:cNvPr>
          <p:cNvCxnSpPr>
            <a:cxnSpLocks/>
          </p:cNvCxnSpPr>
          <p:nvPr/>
        </p:nvCxnSpPr>
        <p:spPr>
          <a:xfrm>
            <a:off x="3827785" y="1963539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5664163A-264E-B0D1-5FE7-6CF270EFF4FF}"/>
              </a:ext>
            </a:extLst>
          </p:cNvPr>
          <p:cNvCxnSpPr>
            <a:cxnSpLocks/>
          </p:cNvCxnSpPr>
          <p:nvPr/>
        </p:nvCxnSpPr>
        <p:spPr>
          <a:xfrm>
            <a:off x="717745" y="1964673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4FEC2194-58EF-1FCD-BE0C-D00466C3AE24}"/>
              </a:ext>
            </a:extLst>
          </p:cNvPr>
          <p:cNvSpPr txBox="1"/>
          <p:nvPr/>
        </p:nvSpPr>
        <p:spPr>
          <a:xfrm>
            <a:off x="7716239" y="4530937"/>
            <a:ext cx="33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2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4DF3E77C-3E43-EDD7-6DF0-B0A9D871D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11" y="6370377"/>
            <a:ext cx="354439" cy="2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5054FEF3-163E-9B93-6976-C05D25338FFB}"/>
              </a:ext>
            </a:extLst>
          </p:cNvPr>
          <p:cNvSpPr txBox="1"/>
          <p:nvPr/>
        </p:nvSpPr>
        <p:spPr>
          <a:xfrm>
            <a:off x="2835114" y="263586"/>
            <a:ext cx="1616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Qty1: Server SYS-120U-TNR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D0E94663-6DF1-6CBB-5D89-F3862D1A4D9D}"/>
              </a:ext>
            </a:extLst>
          </p:cNvPr>
          <p:cNvCxnSpPr>
            <a:cxnSpLocks/>
          </p:cNvCxnSpPr>
          <p:nvPr/>
        </p:nvCxnSpPr>
        <p:spPr>
          <a:xfrm>
            <a:off x="3838927" y="6082055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16164124-6DCA-1889-7EFE-A1C9E37BE74F}"/>
              </a:ext>
            </a:extLst>
          </p:cNvPr>
          <p:cNvCxnSpPr>
            <a:cxnSpLocks/>
          </p:cNvCxnSpPr>
          <p:nvPr/>
        </p:nvCxnSpPr>
        <p:spPr>
          <a:xfrm>
            <a:off x="2294610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D97EF1D-4DDC-493E-61AE-35F6485F750C}"/>
              </a:ext>
            </a:extLst>
          </p:cNvPr>
          <p:cNvCxnSpPr>
            <a:cxnSpLocks/>
          </p:cNvCxnSpPr>
          <p:nvPr/>
        </p:nvCxnSpPr>
        <p:spPr>
          <a:xfrm>
            <a:off x="3749550" y="6470840"/>
            <a:ext cx="129359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4F6807B6-E227-978D-2E9B-631FC24B9B5D}"/>
              </a:ext>
            </a:extLst>
          </p:cNvPr>
          <p:cNvCxnSpPr>
            <a:cxnSpLocks/>
          </p:cNvCxnSpPr>
          <p:nvPr/>
        </p:nvCxnSpPr>
        <p:spPr>
          <a:xfrm flipV="1">
            <a:off x="5043141" y="6217007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208863-3BA0-CC81-4818-20BCF038C7F5}"/>
              </a:ext>
            </a:extLst>
          </p:cNvPr>
          <p:cNvCxnSpPr>
            <a:cxnSpLocks/>
          </p:cNvCxnSpPr>
          <p:nvPr/>
        </p:nvCxnSpPr>
        <p:spPr>
          <a:xfrm>
            <a:off x="735067" y="6082055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DE1636E-03A5-7A84-96D2-ED7699734149}"/>
              </a:ext>
            </a:extLst>
          </p:cNvPr>
          <p:cNvSpPr txBox="1"/>
          <p:nvPr/>
        </p:nvSpPr>
        <p:spPr>
          <a:xfrm>
            <a:off x="1650666" y="4530937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 SDWAN</a:t>
            </a:r>
          </a:p>
          <a:p>
            <a:pPr algn="ctr"/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Y</a:t>
            </a:r>
            <a:endParaRPr lang="en-US" sz="1000" dirty="0">
              <a:solidFill>
                <a:srgbClr val="009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85F1BAE-322E-8D21-3CE7-C5B8465391A8}"/>
              </a:ext>
            </a:extLst>
          </p:cNvPr>
          <p:cNvSpPr txBox="1"/>
          <p:nvPr/>
        </p:nvSpPr>
        <p:spPr>
          <a:xfrm>
            <a:off x="6474374" y="52088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Suite B Keys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B703FF5F-1600-78B1-FE2B-0BE0A865A35A}"/>
              </a:ext>
            </a:extLst>
          </p:cNvPr>
          <p:cNvSpPr txBox="1"/>
          <p:nvPr/>
        </p:nvSpPr>
        <p:spPr>
          <a:xfrm>
            <a:off x="10186074" y="405361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ISP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3CA3FBD5-0D0E-A701-4015-6C33E7B28D36}"/>
              </a:ext>
            </a:extLst>
          </p:cNvPr>
          <p:cNvSpPr txBox="1"/>
          <p:nvPr/>
        </p:nvSpPr>
        <p:spPr>
          <a:xfrm>
            <a:off x="7455623" y="514030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1: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CT OOB MGMT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Jump Box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940B6CA-B02F-CB3C-818E-93E23806C2A0}"/>
              </a:ext>
            </a:extLst>
          </p:cNvPr>
          <p:cNvSpPr txBox="1"/>
          <p:nvPr/>
        </p:nvSpPr>
        <p:spPr>
          <a:xfrm>
            <a:off x="11041914" y="4456365"/>
            <a:ext cx="590226" cy="553998"/>
          </a:xfrm>
          <a:prstGeom prst="rect">
            <a:avLst/>
          </a:prstGeom>
          <a:solidFill>
            <a:srgbClr val="945200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endParaRPr lang="en-US" sz="1000" dirty="0">
              <a:solidFill>
                <a:srgbClr val="9452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4F9E803A-FA07-D91B-7534-F29C9BDD26C4}"/>
              </a:ext>
            </a:extLst>
          </p:cNvPr>
          <p:cNvSpPr txBox="1"/>
          <p:nvPr/>
        </p:nvSpPr>
        <p:spPr>
          <a:xfrm>
            <a:off x="3188633" y="443192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BE4C38A-5472-6952-50A7-7F5D7A320755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Site RDTE HW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2895DD10-55F5-472C-4939-7CD2585A2853}"/>
              </a:ext>
            </a:extLst>
          </p:cNvPr>
          <p:cNvSpPr txBox="1"/>
          <p:nvPr/>
        </p:nvSpPr>
        <p:spPr>
          <a:xfrm>
            <a:off x="3134932" y="6568745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FB901EB4-1599-AE23-6219-687B46E402F2}"/>
              </a:ext>
            </a:extLst>
          </p:cNvPr>
          <p:cNvGrpSpPr/>
          <p:nvPr/>
        </p:nvGrpSpPr>
        <p:grpSpPr>
          <a:xfrm>
            <a:off x="1972863" y="1142505"/>
            <a:ext cx="353961" cy="353961"/>
            <a:chOff x="1720645" y="5653549"/>
            <a:chExt cx="353961" cy="353961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6F755E47-FF43-10DD-FE21-0A3CB24E638A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AC2BD016-A190-A7C0-E6A4-AC0C1EE0C505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0DEEB26-1FA7-1A86-68F6-A371A947DFC7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6F3817C7-70E9-0948-1AD1-BDB91D1325ED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CFAF56D4-9AA0-0B2C-E6C2-53B255E8414A}"/>
              </a:ext>
            </a:extLst>
          </p:cNvPr>
          <p:cNvGrpSpPr/>
          <p:nvPr/>
        </p:nvGrpSpPr>
        <p:grpSpPr>
          <a:xfrm>
            <a:off x="1975947" y="5219579"/>
            <a:ext cx="353961" cy="353961"/>
            <a:chOff x="1720645" y="5653549"/>
            <a:chExt cx="353961" cy="353961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02F6EAC6-DF20-D1A3-FCC8-6E4BD65B3CE5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BC0ACDDA-0326-1CEA-21D1-D36A42F6853F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F640F043-AA08-E742-6347-DB94AD9149E3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2CC001D6-55A5-6FD0-FDD7-EF5398578672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3E672197-90B4-6659-F098-4A75BA98C9FB}"/>
              </a:ext>
            </a:extLst>
          </p:cNvPr>
          <p:cNvCxnSpPr/>
          <p:nvPr/>
        </p:nvCxnSpPr>
        <p:spPr>
          <a:xfrm>
            <a:off x="10479051" y="1037770"/>
            <a:ext cx="0" cy="4334191"/>
          </a:xfrm>
          <a:prstGeom prst="line">
            <a:avLst/>
          </a:prstGeom>
          <a:ln w="762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4977889C-F2DE-30A5-79F0-1704670CF73A}"/>
              </a:ext>
            </a:extLst>
          </p:cNvPr>
          <p:cNvSpPr txBox="1"/>
          <p:nvPr/>
        </p:nvSpPr>
        <p:spPr>
          <a:xfrm>
            <a:off x="10143863" y="4505695"/>
            <a:ext cx="67037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DB5D57B6-6E7E-65C5-35FA-F409EFAAA620}"/>
              </a:ext>
            </a:extLst>
          </p:cNvPr>
          <p:cNvCxnSpPr>
            <a:cxnSpLocks/>
          </p:cNvCxnSpPr>
          <p:nvPr/>
        </p:nvCxnSpPr>
        <p:spPr>
          <a:xfrm>
            <a:off x="9312407" y="1319423"/>
            <a:ext cx="1152387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4B92E897-78C4-4B1E-5404-84121F0A92FF}"/>
              </a:ext>
            </a:extLst>
          </p:cNvPr>
          <p:cNvCxnSpPr>
            <a:cxnSpLocks/>
          </p:cNvCxnSpPr>
          <p:nvPr/>
        </p:nvCxnSpPr>
        <p:spPr>
          <a:xfrm>
            <a:off x="11664382" y="1278891"/>
            <a:ext cx="0" cy="5055459"/>
          </a:xfrm>
          <a:prstGeom prst="line">
            <a:avLst/>
          </a:prstGeom>
          <a:ln w="635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8BD4A916-C5F4-3AC8-B129-8D2707B48C24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8061393" y="6236155"/>
            <a:ext cx="0" cy="234686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E967DA8E-6350-247D-9209-EE98BD33774D}"/>
              </a:ext>
            </a:extLst>
          </p:cNvPr>
          <p:cNvCxnSpPr>
            <a:cxnSpLocks/>
          </p:cNvCxnSpPr>
          <p:nvPr/>
        </p:nvCxnSpPr>
        <p:spPr>
          <a:xfrm>
            <a:off x="5311684" y="6464738"/>
            <a:ext cx="131898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A430A181-CC5A-921D-DD9B-599107465C32}"/>
              </a:ext>
            </a:extLst>
          </p:cNvPr>
          <p:cNvCxnSpPr>
            <a:cxnSpLocks/>
          </p:cNvCxnSpPr>
          <p:nvPr/>
        </p:nvCxnSpPr>
        <p:spPr>
          <a:xfrm flipV="1">
            <a:off x="5284751" y="6224898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2769EC0B-3542-58DD-C97E-43C421035F6D}"/>
              </a:ext>
            </a:extLst>
          </p:cNvPr>
          <p:cNvCxnSpPr>
            <a:cxnSpLocks/>
          </p:cNvCxnSpPr>
          <p:nvPr/>
        </p:nvCxnSpPr>
        <p:spPr>
          <a:xfrm flipH="1">
            <a:off x="7150361" y="6082055"/>
            <a:ext cx="1546362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6903FEBD-107E-7DEA-495B-BE4EDBD987DD}"/>
              </a:ext>
            </a:extLst>
          </p:cNvPr>
          <p:cNvSpPr txBox="1"/>
          <p:nvPr/>
        </p:nvSpPr>
        <p:spPr>
          <a:xfrm>
            <a:off x="6779874" y="6134973"/>
            <a:ext cx="250389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F2A03499-0150-C586-F3CC-3E306E5AC1B2}"/>
              </a:ext>
            </a:extLst>
          </p:cNvPr>
          <p:cNvSpPr txBox="1"/>
          <p:nvPr/>
        </p:nvSpPr>
        <p:spPr>
          <a:xfrm>
            <a:off x="6467159" y="6390884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8785788-6E00-37EB-078B-F32E94C73883}"/>
              </a:ext>
            </a:extLst>
          </p:cNvPr>
          <p:cNvSpPr txBox="1"/>
          <p:nvPr/>
        </p:nvSpPr>
        <p:spPr>
          <a:xfrm>
            <a:off x="5617484" y="4431926"/>
            <a:ext cx="939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PT: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Multi-Key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Separated PTs</a:t>
            </a: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13A407BC-1240-3F1F-9EBB-FF4F62FF9841}"/>
              </a:ext>
            </a:extLst>
          </p:cNvPr>
          <p:cNvGrpSpPr/>
          <p:nvPr/>
        </p:nvGrpSpPr>
        <p:grpSpPr>
          <a:xfrm>
            <a:off x="3467965" y="2353410"/>
            <a:ext cx="281585" cy="560076"/>
            <a:chOff x="5813569" y="3172295"/>
            <a:chExt cx="459141" cy="913237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1DAFBBA4-7A30-168A-A35C-FFFD8E0226D0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42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1E0C8127-B1ED-3341-F6B4-7AD3C3CBCD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3" name="Donut 422">
                <a:extLst>
                  <a:ext uri="{FF2B5EF4-FFF2-40B4-BE49-F238E27FC236}">
                    <a16:creationId xmlns:a16="http://schemas.microsoft.com/office/drawing/2014/main" id="{F62C7068-0E2C-8D69-D361-818337D3EC53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530F5FE3-D524-6551-F518-0BA123BB9C11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A2D28860-2FC3-3FF8-6C22-1976291FDF79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668C89F-1742-1B21-A931-468287EE8642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53D102BB-0FB3-F4F2-749E-D62854268AF9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61D64BC2-A687-25E4-9E9E-5A3ACBB8C71E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CB4121DB-64F8-FC6A-B242-E7F49F3B4A41}"/>
              </a:ext>
            </a:extLst>
          </p:cNvPr>
          <p:cNvGrpSpPr/>
          <p:nvPr/>
        </p:nvGrpSpPr>
        <p:grpSpPr>
          <a:xfrm>
            <a:off x="5052822" y="2435932"/>
            <a:ext cx="191302" cy="380503"/>
            <a:chOff x="6790243" y="3276769"/>
            <a:chExt cx="459141" cy="913237"/>
          </a:xfrm>
        </p:grpSpPr>
        <p:pic>
          <p:nvPicPr>
            <p:cNvPr id="425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846879A0-34ED-548D-281A-8D523F274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926BE9C5-A9D3-AA95-A483-8D7CBB97411B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9FE909EE-41DE-7AB4-48BD-87F92D5740CB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1917ADFD-15B6-CEB1-2459-19BAE1BFF617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C29FC4F6-E532-1298-93DB-3100274D8458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3E2B3EB4-CAA6-7BFE-8D83-7B3126D86F50}"/>
              </a:ext>
            </a:extLst>
          </p:cNvPr>
          <p:cNvCxnSpPr/>
          <p:nvPr/>
        </p:nvCxnSpPr>
        <p:spPr>
          <a:xfrm>
            <a:off x="3742405" y="2627830"/>
            <a:ext cx="1293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EA9938C5-5F5E-BFA9-CA4D-2DBB66D39CD6}"/>
              </a:ext>
            </a:extLst>
          </p:cNvPr>
          <p:cNvGrpSpPr/>
          <p:nvPr/>
        </p:nvGrpSpPr>
        <p:grpSpPr>
          <a:xfrm>
            <a:off x="3599674" y="2368136"/>
            <a:ext cx="1685077" cy="676438"/>
            <a:chOff x="3608722" y="2357492"/>
            <a:chExt cx="1685077" cy="676438"/>
          </a:xfrm>
        </p:grpSpPr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D0BB51D4-DC29-A7E9-3BEC-48B6E5B2DC12}"/>
                </a:ext>
              </a:extLst>
            </p:cNvPr>
            <p:cNvSpPr txBox="1"/>
            <p:nvPr/>
          </p:nvSpPr>
          <p:spPr>
            <a:xfrm>
              <a:off x="3780559" y="2357492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WAN1 802.1q Trunk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AC38E99F-0A3C-CCD3-A993-8467AABF2C98}"/>
                </a:ext>
              </a:extLst>
            </p:cNvPr>
            <p:cNvSpPr txBox="1"/>
            <p:nvPr/>
          </p:nvSpPr>
          <p:spPr>
            <a:xfrm>
              <a:off x="3608722" y="2787709"/>
              <a:ext cx="1685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VRF&lt;&gt;PT (Key Isolated)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4D1BDAC9-7DFE-5C3B-C140-E9F8BC0B2206}"/>
                </a:ext>
              </a:extLst>
            </p:cNvPr>
            <p:cNvSpPr txBox="1"/>
            <p:nvPr/>
          </p:nvSpPr>
          <p:spPr>
            <a:xfrm>
              <a:off x="3672738" y="2621878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VLAN &lt;&gt; VRF (SRD)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46" name="TextBox 445">
            <a:extLst>
              <a:ext uri="{FF2B5EF4-FFF2-40B4-BE49-F238E27FC236}">
                <a16:creationId xmlns:a16="http://schemas.microsoft.com/office/drawing/2014/main" id="{D5D67325-043E-4157-124F-A368EE1B8F82}"/>
              </a:ext>
            </a:extLst>
          </p:cNvPr>
          <p:cNvSpPr txBox="1"/>
          <p:nvPr/>
        </p:nvSpPr>
        <p:spPr>
          <a:xfrm>
            <a:off x="5393483" y="2545572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169E5527-241B-0C19-9C25-1AF41767CF38}"/>
              </a:ext>
            </a:extLst>
          </p:cNvPr>
          <p:cNvSpPr txBox="1"/>
          <p:nvPr/>
        </p:nvSpPr>
        <p:spPr>
          <a:xfrm>
            <a:off x="2797475" y="2548501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Overlay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73541-822C-BAB8-3075-B6EB082FF795}"/>
              </a:ext>
            </a:extLst>
          </p:cNvPr>
          <p:cNvSpPr txBox="1"/>
          <p:nvPr/>
        </p:nvSpPr>
        <p:spPr>
          <a:xfrm>
            <a:off x="10122002" y="5541460"/>
            <a:ext cx="66075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Cert/PSK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3B123-DC3A-21BE-A36C-29F01D71A9B7}"/>
              </a:ext>
            </a:extLst>
          </p:cNvPr>
          <p:cNvSpPr txBox="1"/>
          <p:nvPr/>
        </p:nvSpPr>
        <p:spPr>
          <a:xfrm>
            <a:off x="11355869" y="407665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ISP</a:t>
            </a:r>
          </a:p>
        </p:txBody>
      </p:sp>
    </p:spTree>
    <p:extLst>
      <p:ext uri="{BB962C8B-B14F-4D97-AF65-F5344CB8AC3E}">
        <p14:creationId xmlns:p14="http://schemas.microsoft.com/office/powerpoint/2010/main" val="238119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26D8D-8C4B-541B-EE0A-10835AE6D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70541A-24D8-97A0-9EAD-DAD5BA03DB60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Circuit Edge Device (BOD Encapsulator)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19F82-0829-DA60-9805-FA062D16242E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HW: Approx. $2000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0F54A-62CB-F6C2-DFA0-EA396EC6C23A}"/>
              </a:ext>
            </a:extLst>
          </p:cNvPr>
          <p:cNvSpPr txBox="1"/>
          <p:nvPr/>
        </p:nvSpPr>
        <p:spPr>
          <a:xfrm>
            <a:off x="5087325" y="1305871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C9200CX-8P-2X2G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C37AE-208C-32F4-4F54-091CC807AB0F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HW &amp; SW Devices</a:t>
            </a:r>
          </a:p>
        </p:txBody>
      </p:sp>
      <p:pic>
        <p:nvPicPr>
          <p:cNvPr id="6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3572CBE7-DF1C-FBB2-3B21-8B93C8234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854" y="41687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0AFD10-EBD0-C843-D996-F93DC1B4FE4F}"/>
              </a:ext>
            </a:extLst>
          </p:cNvPr>
          <p:cNvSpPr txBox="1"/>
          <p:nvPr/>
        </p:nvSpPr>
        <p:spPr>
          <a:xfrm>
            <a:off x="4894017" y="3509080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shown in diagrams: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753CE-01BE-CC90-1DA7-DD81C2A0AEC4}"/>
              </a:ext>
            </a:extLst>
          </p:cNvPr>
          <p:cNvSpPr txBox="1"/>
          <p:nvPr/>
        </p:nvSpPr>
        <p:spPr>
          <a:xfrm>
            <a:off x="4461831" y="4974563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Full IOS-XE w/OSPF and VRF Lite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FFA59-E761-802A-B08A-179416444FF3}"/>
              </a:ext>
            </a:extLst>
          </p:cNvPr>
          <p:cNvSpPr txBox="1"/>
          <p:nvPr/>
        </p:nvSpPr>
        <p:spPr>
          <a:xfrm>
            <a:off x="0" y="6034175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SW: IOS-XE Included</a:t>
            </a:r>
          </a:p>
        </p:txBody>
      </p:sp>
      <p:pic>
        <p:nvPicPr>
          <p:cNvPr id="13" name="Picture 12" descr="A diagram of a network connection&#10;&#10;AI-generated content may be incorrect.">
            <a:extLst>
              <a:ext uri="{FF2B5EF4-FFF2-40B4-BE49-F238E27FC236}">
                <a16:creationId xmlns:a16="http://schemas.microsoft.com/office/drawing/2014/main" id="{99FE74B9-B086-D880-8217-8380A91A6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6" y="1924990"/>
            <a:ext cx="7772400" cy="155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2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E5787-47F5-77E0-BA2E-4459190B3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D7772E-60D6-6495-4A74-837813A96DDB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Circuit Edge Device (BOD Encapsulator)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B0721-1877-0810-AF5A-295B56190587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HW: Approx. $2000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A418D-8B92-C4E5-B61D-6B5DCDC90119}"/>
              </a:ext>
            </a:extLst>
          </p:cNvPr>
          <p:cNvSpPr txBox="1"/>
          <p:nvPr/>
        </p:nvSpPr>
        <p:spPr>
          <a:xfrm>
            <a:off x="5087325" y="1305871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C9200CX-8P-2X2G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3A72B-4DBB-DD14-1840-8A733D002A1E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HW &amp; SW Devices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EB007-C9D0-C45C-7C71-91E91CF9F609}"/>
              </a:ext>
            </a:extLst>
          </p:cNvPr>
          <p:cNvSpPr txBox="1"/>
          <p:nvPr/>
        </p:nvSpPr>
        <p:spPr>
          <a:xfrm>
            <a:off x="4894017" y="3509080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shown in diagrams: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DC3A8-11A4-7E72-A54F-DD0E20809559}"/>
              </a:ext>
            </a:extLst>
          </p:cNvPr>
          <p:cNvSpPr txBox="1"/>
          <p:nvPr/>
        </p:nvSpPr>
        <p:spPr>
          <a:xfrm>
            <a:off x="4461831" y="4974563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Full IOS-XE w/OSPF and VRF Lite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65352-9A76-866E-9D6C-7B6D8C3F913C}"/>
              </a:ext>
            </a:extLst>
          </p:cNvPr>
          <p:cNvSpPr txBox="1"/>
          <p:nvPr/>
        </p:nvSpPr>
        <p:spPr>
          <a:xfrm>
            <a:off x="0" y="6034175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SW: IOS-XE Included</a:t>
            </a:r>
          </a:p>
        </p:txBody>
      </p:sp>
      <p:pic>
        <p:nvPicPr>
          <p:cNvPr id="13" name="Picture 12" descr="A diagram of a network connection&#10;&#10;AI-generated content may be incorrect.">
            <a:extLst>
              <a:ext uri="{FF2B5EF4-FFF2-40B4-BE49-F238E27FC236}">
                <a16:creationId xmlns:a16="http://schemas.microsoft.com/office/drawing/2014/main" id="{87939684-2E12-6474-DBDD-B0024A2C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6" y="1924990"/>
            <a:ext cx="7772400" cy="1550019"/>
          </a:xfrm>
          <a:prstGeom prst="rect">
            <a:avLst/>
          </a:prstGeom>
        </p:spPr>
      </p:pic>
      <p:pic>
        <p:nvPicPr>
          <p:cNvPr id="3" name="Picture 11" descr="C:\Users\ecoffey\AppData\Local\Temp\Rar$DRa0.160\30042_Device_layer3_switch_default_64.png">
            <a:extLst>
              <a:ext uri="{FF2B5EF4-FFF2-40B4-BE49-F238E27FC236}">
                <a16:creationId xmlns:a16="http://schemas.microsoft.com/office/drawing/2014/main" id="{2193AC4B-1B45-43F8-C3AF-91C28D04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60" y="4079696"/>
            <a:ext cx="547679" cy="54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1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11795</TotalTime>
  <Words>1166</Words>
  <Application>Microsoft Macintosh PowerPoint</Application>
  <PresentationFormat>Widescreen</PresentationFormat>
  <Paragraphs>452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Focaccio</dc:creator>
  <cp:lastModifiedBy>Greg Focaccio</cp:lastModifiedBy>
  <cp:revision>27</cp:revision>
  <dcterms:created xsi:type="dcterms:W3CDTF">2025-06-05T09:54:03Z</dcterms:created>
  <dcterms:modified xsi:type="dcterms:W3CDTF">2025-08-15T09:38:43Z</dcterms:modified>
</cp:coreProperties>
</file>