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8" r:id="rId3"/>
    <p:sldId id="267" r:id="rId4"/>
    <p:sldId id="263" r:id="rId5"/>
    <p:sldId id="269" r:id="rId6"/>
    <p:sldId id="256" r:id="rId7"/>
    <p:sldId id="265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96FF"/>
    <a:srgbClr val="FF9300"/>
    <a:srgbClr val="008F00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8"/>
    <p:restoredTop sz="94614"/>
  </p:normalViewPr>
  <p:slideViewPr>
    <p:cSldViewPr snapToGrid="0">
      <p:cViewPr>
        <p:scale>
          <a:sx n="120" d="100"/>
          <a:sy n="120" d="100"/>
        </p:scale>
        <p:origin x="109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399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89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71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E1D7-5F6D-C75A-0E3F-4CE48300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199794-E0BB-0350-4D28-EB807B91325E}"/>
              </a:ext>
            </a:extLst>
          </p:cNvPr>
          <p:cNvGrpSpPr/>
          <p:nvPr/>
        </p:nvGrpSpPr>
        <p:grpSpPr>
          <a:xfrm>
            <a:off x="2705841" y="3429000"/>
            <a:ext cx="675295" cy="678548"/>
            <a:chOff x="2914047" y="2538358"/>
            <a:chExt cx="675295" cy="6785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1BB555-07CB-BDCD-0588-679DC5E07E31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D3961D3-9D21-AFD8-98FC-2984DC5C2B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Donut 13">
                <a:extLst>
                  <a:ext uri="{FF2B5EF4-FFF2-40B4-BE49-F238E27FC236}">
                    <a16:creationId xmlns:a16="http://schemas.microsoft.com/office/drawing/2014/main" id="{1EF0A0E8-A185-10B0-3145-C530E076030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9DCB95-F802-550D-B50C-48A093BE67FA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4F6D12-C49D-0D23-F310-D7DE304A536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E77BF4-0563-9AA3-52E1-AC15FF51B1B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0592EF-45C3-B7A2-E1B4-1B3718680ED0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E1E1474-D194-1D1E-39D1-FF3E8E711467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7B6F86-9399-A315-47A7-8A16C6FBDBBA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B381F3-7FD8-6413-C4EF-F5549FBCC151}"/>
              </a:ext>
            </a:extLst>
          </p:cNvPr>
          <p:cNvGrpSpPr/>
          <p:nvPr/>
        </p:nvGrpSpPr>
        <p:grpSpPr>
          <a:xfrm>
            <a:off x="2705841" y="2373086"/>
            <a:ext cx="675295" cy="678548"/>
            <a:chOff x="2914047" y="2538358"/>
            <a:chExt cx="675295" cy="6785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88EC73-6B0A-8FB0-8F05-1659278A7D3D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4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D54B475-E066-245F-BAEC-BC3F2608E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Donut 47">
                <a:extLst>
                  <a:ext uri="{FF2B5EF4-FFF2-40B4-BE49-F238E27FC236}">
                    <a16:creationId xmlns:a16="http://schemas.microsoft.com/office/drawing/2014/main" id="{91F95075-BE8A-FBB4-1750-DB37D2E6D5C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E767D2-36BC-B74C-42EA-EA1C1BD8B773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2ED569-5D57-D7AE-A8B8-BAD483766D60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E4D533-2FFC-A9EB-C163-0DF5D4E56E21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E690D9-6247-854B-C55B-0C39AB3B787C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1EF2DA-28F9-D577-69E9-10DFA0D46FF3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AF5D10C-7AAB-CAE3-8B1B-AEC04670F593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E929D8A1-730B-C5AD-8322-8FD71F66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90" y="31827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D92F0690-00A9-2DD1-48CB-506E487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70" y="3678877"/>
            <a:ext cx="487680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2755965" y="1028343"/>
            <a:ext cx="55522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1 Circuit or 2 Circuits:</a:t>
            </a:r>
          </a:p>
          <a:p>
            <a:pPr lvl="1"/>
            <a:r>
              <a:rPr lang="en-US" dirty="0"/>
              <a:t>1 L2 VPN Circuit IOC</a:t>
            </a:r>
          </a:p>
          <a:p>
            <a:pPr lvl="1"/>
            <a:r>
              <a:rPr lang="en-US" dirty="0"/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dirty="0"/>
              <a:t>Redundant Inner EdgeConnect (IEC) Node: </a:t>
            </a:r>
          </a:p>
          <a:p>
            <a:pPr lvl="1"/>
            <a:r>
              <a:rPr lang="en-US" dirty="0"/>
              <a:t>No – IOC</a:t>
            </a:r>
          </a:p>
          <a:p>
            <a:pPr lvl="1"/>
            <a:r>
              <a:rPr lang="en-US" dirty="0"/>
              <a:t>Yes – Lab and FOC</a:t>
            </a:r>
          </a:p>
          <a:p>
            <a:pPr marL="342900" indent="-342900">
              <a:buAutoNum type="arabicPeriod"/>
            </a:pPr>
            <a:r>
              <a:rPr lang="en-US" dirty="0"/>
              <a:t>HAIPE Cover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Outer OEC – same model as IEC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 No OEC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Hub Site - Inner-SW</a:t>
            </a:r>
          </a:p>
          <a:p>
            <a:pPr lvl="1"/>
            <a:r>
              <a:rPr lang="en-US" dirty="0"/>
              <a:t>C9200CX-8P-2X2G</a:t>
            </a:r>
          </a:p>
          <a:p>
            <a:pPr marL="342900" indent="-342900">
              <a:buAutoNum type="arabicPeriod"/>
            </a:pPr>
            <a:r>
              <a:rPr lang="en-US" dirty="0"/>
              <a:t>Hub Orchestrator VM</a:t>
            </a:r>
          </a:p>
          <a:p>
            <a:pPr lvl="1"/>
            <a:r>
              <a:rPr lang="en-US" dirty="0"/>
              <a:t>Dedicated 1U Supermicro w /Server 2025 Hyper-V</a:t>
            </a:r>
          </a:p>
          <a:p>
            <a:pPr lvl="1"/>
            <a:r>
              <a:rPr lang="en-US" dirty="0"/>
              <a:t>~25 EC gateways</a:t>
            </a:r>
          </a:p>
          <a:p>
            <a:pPr lvl="1"/>
            <a:r>
              <a:rPr lang="en-US" dirty="0"/>
              <a:t>8 CPU / 24 G / 512 GB</a:t>
            </a:r>
          </a:p>
          <a:p>
            <a:pPr lvl="1"/>
            <a:r>
              <a:rPr lang="en-US" dirty="0"/>
              <a:t>1 U Windows 2025 – w Hyper-V</a:t>
            </a: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057A-1924-9C18-F653-41D1637D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65E70-8938-4F14-AD78-463A5CF4592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E7B6-DD4C-DA16-4AF8-6190DE4E741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$1500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6CB61-A5A5-0BEA-3F6E-7118ACF57E2E}"/>
              </a:ext>
            </a:extLst>
          </p:cNvPr>
          <p:cNvSpPr txBox="1"/>
          <p:nvPr/>
        </p:nvSpPr>
        <p:spPr>
          <a:xfrm>
            <a:off x="5044686" y="1513114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C9200CX-8P-2X2G</a:t>
            </a:r>
            <a:endParaRPr lang="en-US" dirty="0"/>
          </a:p>
        </p:txBody>
      </p:sp>
      <p:pic>
        <p:nvPicPr>
          <p:cNvPr id="3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FE392201-953B-EFAE-8C2A-27617BDF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2231962"/>
            <a:ext cx="48768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9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13578" y="124019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EC‑10106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F121C5-8C36-6737-AB79-B74DFB7452B1}"/>
              </a:ext>
            </a:extLst>
          </p:cNvPr>
          <p:cNvGrpSpPr/>
          <p:nvPr/>
        </p:nvGrpSpPr>
        <p:grpSpPr>
          <a:xfrm>
            <a:off x="6434584" y="4384321"/>
            <a:ext cx="574179" cy="894709"/>
            <a:chOff x="4770999" y="4010094"/>
            <a:chExt cx="574179" cy="894709"/>
          </a:xfrm>
        </p:grpSpPr>
        <p:pic>
          <p:nvPicPr>
            <p:cNvPr id="1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14156CD-2538-D896-0E10-05FE7FDE3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F9D460F-4F5A-17BA-538A-A129E943DDF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C5C09-9E99-377C-380A-EB2C3496FA86}"/>
              </a:ext>
            </a:extLst>
          </p:cNvPr>
          <p:cNvGrpSpPr/>
          <p:nvPr/>
        </p:nvGrpSpPr>
        <p:grpSpPr>
          <a:xfrm>
            <a:off x="5226488" y="4382893"/>
            <a:ext cx="574179" cy="894708"/>
            <a:chOff x="2921918" y="3921357"/>
            <a:chExt cx="574179" cy="894708"/>
          </a:xfrm>
        </p:grpSpPr>
        <p:pic>
          <p:nvPicPr>
            <p:cNvPr id="2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1604C1D-23E4-BB56-293A-8E7F461E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85EE9992-8013-30A8-352D-23F5FBC01A0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916108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 in diagrams:</a:t>
            </a:r>
          </a:p>
        </p:txBody>
      </p:sp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E304DA8-1F94-D55A-4B2A-2780639146A8}"/>
              </a:ext>
            </a:extLst>
          </p:cNvPr>
          <p:cNvCxnSpPr>
            <a:cxnSpLocks/>
          </p:cNvCxnSpPr>
          <p:nvPr/>
        </p:nvCxnSpPr>
        <p:spPr>
          <a:xfrm>
            <a:off x="8360659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ABC2425-ED07-915D-9AAD-D16943599A7B}"/>
              </a:ext>
            </a:extLst>
          </p:cNvPr>
          <p:cNvCxnSpPr>
            <a:cxnSpLocks/>
          </p:cNvCxnSpPr>
          <p:nvPr/>
        </p:nvCxnSpPr>
        <p:spPr>
          <a:xfrm>
            <a:off x="4198857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4207280" y="135722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88257" y="46889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7622005" y="1362785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451255" y="5151881"/>
            <a:ext cx="6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b_rtr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672236"/>
            <a:ext cx="1169840" cy="75004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419878" y="82396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37842" y="12392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5496" y="1139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76421" y="531527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421739" y="10661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421739" y="2314589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507421" y="10153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78952" y="768499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512884" y="223203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416231" y="1843194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418092" y="2085387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515898" y="1993633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87429" y="1746777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3"/>
            <a:endCxn id="117" idx="1"/>
          </p:cNvCxnSpPr>
          <p:nvPr/>
        </p:nvCxnSpPr>
        <p:spPr>
          <a:xfrm flipH="1" flipV="1">
            <a:off x="10007729" y="1648768"/>
            <a:ext cx="1269305" cy="128993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1427" y="4259788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73288" y="450198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9641" y="5521213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4264558" y="51831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91119" y="6381784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62649" y="6160194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65664" y="5896526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461483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0912217" y="291460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64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489251" y="727373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9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898455" y="2169851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464952" y="2085387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909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94948" y="5767973"/>
            <a:ext cx="38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25696" y="4227275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21694" y="244159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– Different Keys paired to different SAs for Isolated Multi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443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314575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 flipV="1">
            <a:off x="10005025" y="1525328"/>
            <a:ext cx="1121390" cy="55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35378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761598" y="5209232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419985"/>
            <a:ext cx="916153" cy="260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89049" y="5269586"/>
            <a:ext cx="3994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sp>
        <p:nvSpPr>
          <p:cNvPr id="368" name="Cloud 367">
            <a:extLst>
              <a:ext uri="{FF2B5EF4-FFF2-40B4-BE49-F238E27FC236}">
                <a16:creationId xmlns:a16="http://schemas.microsoft.com/office/drawing/2014/main" id="{CFFA5568-F5D1-22DF-DAB1-02F8CB93532A}"/>
              </a:ext>
            </a:extLst>
          </p:cNvPr>
          <p:cNvSpPr/>
          <p:nvPr/>
        </p:nvSpPr>
        <p:spPr>
          <a:xfrm>
            <a:off x="3738436" y="6309957"/>
            <a:ext cx="4864773" cy="380677"/>
          </a:xfrm>
          <a:prstGeom prst="cloud">
            <a:avLst/>
          </a:prstGeom>
          <a:solidFill>
            <a:srgbClr val="945200">
              <a:alpha val="10000"/>
            </a:srgbClr>
          </a:solidFill>
          <a:ln w="6350">
            <a:solidFill>
              <a:srgbClr val="9452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1164DFF-54F4-E5BF-DB11-B1B946BF625A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011462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022BEF9-1B32-44FD-CB17-1B45190D2956}"/>
              </a:ext>
            </a:extLst>
          </p:cNvPr>
          <p:cNvCxnSpPr>
            <a:cxnSpLocks/>
          </p:cNvCxnSpPr>
          <p:nvPr/>
        </p:nvCxnSpPr>
        <p:spPr>
          <a:xfrm flipH="1">
            <a:off x="8173264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03309" y="5394745"/>
            <a:ext cx="190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2498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9878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09539" y="6351569"/>
            <a:ext cx="180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421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309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065920"/>
            <a:ext cx="0" cy="634834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/>
          <p:nvPr/>
        </p:nvCxnSpPr>
        <p:spPr>
          <a:xfrm>
            <a:off x="2093624" y="4066307"/>
            <a:ext cx="573615" cy="0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8760E0B6-3C6D-9A67-AEC6-14BE770393B7}"/>
              </a:ext>
            </a:extLst>
          </p:cNvPr>
          <p:cNvSpPr txBox="1"/>
          <p:nvPr/>
        </p:nvSpPr>
        <p:spPr>
          <a:xfrm>
            <a:off x="1874531" y="3995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?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7320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5577" y="33261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Meshed &amp; Encapsulated CT Core with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SM_PT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loud 181">
            <a:extLst>
              <a:ext uri="{FF2B5EF4-FFF2-40B4-BE49-F238E27FC236}">
                <a16:creationId xmlns:a16="http://schemas.microsoft.com/office/drawing/2014/main" id="{BF7B58BC-6C02-D59B-C826-D5B5D3DD512A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Inside Switch</a:t>
            </a:r>
          </a:p>
          <a:p>
            <a:pPr algn="ctr"/>
            <a:r>
              <a:rPr lang="en-US" sz="1000" b="1" dirty="0"/>
              <a:t>SPAN – Monitor</a:t>
            </a:r>
          </a:p>
          <a:p>
            <a:pPr algn="ctr"/>
            <a:r>
              <a:rPr lang="en-US" sz="1000" b="1" dirty="0"/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578584" y="4530938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CT core</a:t>
            </a:r>
            <a:endParaRPr 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8395219" y="452344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BOD Encapsulate</a:t>
            </a:r>
          </a:p>
          <a:p>
            <a:pPr algn="ctr"/>
            <a:r>
              <a:rPr lang="en-US" sz="1000" b="1" dirty="0"/>
              <a:t>INE CT core</a:t>
            </a:r>
            <a:endParaRPr lang="en-US" sz="10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B85362-AD6D-EA87-8FD3-FD4F229EDDDD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162CCDB-8C4D-5CC9-A817-EE5A85224EC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9EA54-85D1-DCEE-3B1C-1F5E5DD7833C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A9AC699-647E-25F3-42F8-06DF53D6875B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6F2C45C-BF6F-E07D-BEF4-7B0FB88742D7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3D99A1-6BFE-355A-DD83-774208BA872B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61588-3430-4482-BDAE-A50E0C5B851C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4E5F591-B7C0-1AF5-DCB8-661D2CD1F90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01E80A9-94CD-274A-DC44-36F06406001D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CAA0121-B481-E0E1-BF86-E95A11484568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D79033-3963-5DD3-6B8E-DE821CE3738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E365C87-F034-6ACB-4773-C73D4182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2957B9-6D15-A3C2-4E32-5C8E06911C0F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434BDE-F602-C9C7-5DDC-AABBFB6330C4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FB2D2B9-08FC-3B50-C3B1-6AC4FE1655A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9952D5-C822-8D36-785E-CE761F0F170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B99B03-3F55-92D0-06F3-9264060978EF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3FA8B1B-327F-7931-A1DE-3B721625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64C35C-AD87-F249-540D-A762284BEFC4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093238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C747E8-0A5B-B2B4-A99B-C42A05AF0E7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04775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8DA4A51B-D405-6689-D335-0A32569CE2EE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AEA51C-A41F-9C29-9E32-72864DB2660E}"/>
              </a:ext>
            </a:extLst>
          </p:cNvPr>
          <p:cNvGrpSpPr/>
          <p:nvPr/>
        </p:nvGrpSpPr>
        <p:grpSpPr>
          <a:xfrm>
            <a:off x="8703094" y="3037019"/>
            <a:ext cx="623570" cy="1335167"/>
            <a:chOff x="9458351" y="2564190"/>
            <a:chExt cx="623570" cy="133516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F70433-8F24-D449-7618-433BAB24812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43A967-CF5C-3B6E-FBBB-A0DA765F82F8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C9E179-B98E-255A-E1C0-B0C4E593ADD5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75D5904-9D04-BCEF-8C5A-C3423596A5C6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760341F-D668-C1B4-E195-AC515DD25B3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AFD3FA8-4234-FB12-EFC7-8ACB2082A7D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90C59EA-3D06-FC02-9FE3-F225415E27BC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A3B72F0-6549-B886-89DE-95CEF99D42B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EDCD47E-6D25-C8D7-42DD-58DC8471A7E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8054DB-951F-B8C0-8172-DB4CB3349B6F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BFEAFA0D-4DFF-D913-8AFB-C16CEB69F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3966D9-0BB9-5353-0591-0AAD4366E9C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ADAD38-9832-F952-FD8E-0A44A011A13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39D985-3D63-4F28-0ABD-A77647E477F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B08BB7-F28B-273F-D915-507E08B3CDF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3E8560E-E8E0-442E-0214-6ED0B1C5C20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53524DB0-C83E-48BB-13A9-167EAD08A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93AAD5-93E9-1405-97D8-00EA95C5523C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9326664" y="3204866"/>
            <a:ext cx="1093238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3BB0F52-68AC-A567-1EC6-AD4CA33A17D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326664" y="4204339"/>
            <a:ext cx="2167776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D8475BE7-CA72-6154-5951-17A3B83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A2AAF3-CAC2-9F72-09C5-1E0CB067C189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C1BFFF5-BEA1-CFF5-4032-79511BEB803F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CA036C5-120B-6A6F-A929-D834A667B26F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83737A5-8B11-5646-5C7F-A1688483EF6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8AB6458-49BB-47CA-458B-C57D4572F84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F868163-A2B4-DACA-CAFA-D578086F51F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26CA8D-EA8C-E712-B64F-4C3E93E325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ABEB0F-72A3-8810-0FE2-6F494B468B95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672961-B36C-DA06-3BBD-E34FDECE4A6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8B29BBF-D409-C557-8E75-B401C29B494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B8333B56-A6B6-F737-1652-70437DA4CA40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00EB71-ED33-0863-160E-E1DD05979AD7}"/>
              </a:ext>
            </a:extLst>
          </p:cNvPr>
          <p:cNvGrpSpPr/>
          <p:nvPr/>
        </p:nvGrpSpPr>
        <p:grpSpPr>
          <a:xfrm>
            <a:off x="6657646" y="3476851"/>
            <a:ext cx="452967" cy="452968"/>
            <a:chOff x="1770869" y="4170918"/>
            <a:chExt cx="452967" cy="45296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1368DD8-1B28-4515-C0CB-F5B9319F22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B306E89-A964-7CE7-E8A6-EF32545E931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D871BC-373D-D250-B2C0-968F2651DA6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F74BA3E-FDBB-3ECD-C22D-A34133B9B9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EB96010-65DF-BC13-4739-28D4F497B7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3B9014F-8F68-36F0-910D-1864E393739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B257C709-F6DB-D2CC-D3A7-C921F58F7435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617A7FFA-D470-E5C2-507E-DEFE772CE7A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13E34D-7261-4DA7-93B2-E803D817E890}"/>
              </a:ext>
            </a:extLst>
          </p:cNvPr>
          <p:cNvGrpSpPr/>
          <p:nvPr/>
        </p:nvGrpSpPr>
        <p:grpSpPr>
          <a:xfrm>
            <a:off x="4918904" y="3258029"/>
            <a:ext cx="459141" cy="913237"/>
            <a:chOff x="6790243" y="3276769"/>
            <a:chExt cx="459141" cy="913237"/>
          </a:xfrm>
        </p:grpSpPr>
        <p:pic>
          <p:nvPicPr>
            <p:cNvPr id="117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2E5D39BA-0AA1-552A-021E-6EC7C77A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8900D2-8F8C-DB60-35F5-B1DBB06C32D1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2E2DF56-91AC-265E-F06B-080C24CA06B9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9A487EC-1DFD-699E-F8F0-DB59C435A1B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30D95D8-BB3D-267D-7B96-7A177A5F6714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FAC6CF-0107-02A1-01A4-05AAC5F3EA55}"/>
              </a:ext>
            </a:extLst>
          </p:cNvPr>
          <p:cNvGrpSpPr/>
          <p:nvPr/>
        </p:nvGrpSpPr>
        <p:grpSpPr>
          <a:xfrm>
            <a:off x="3375085" y="3256895"/>
            <a:ext cx="459141" cy="913237"/>
            <a:chOff x="5813569" y="3172295"/>
            <a:chExt cx="459141" cy="9132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C84C063-2995-C165-5F18-A207269575E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11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6D263C7-C0E8-4B8E-E6C8-67E2A6F46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B730D751-7EFE-376C-FBFE-A8EDF845CB6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2095B65-2975-F429-7448-E6E3AAF8309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4E76A4A-C6E2-1675-9751-CC656CC12E90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6F476FC-0BF1-64D2-9A22-BFD4662657F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1F77A5A-EC0A-BE74-0D9D-260E2F2C198F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B67E2-6369-F1F8-9F36-F3EB8639BC46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B31D208-BC10-E300-E576-D2762A689920}"/>
              </a:ext>
            </a:extLst>
          </p:cNvPr>
          <p:cNvCxnSpPr>
            <a:cxnSpLocks/>
            <a:stCxn id="223" idx="3"/>
            <a:endCxn id="208" idx="1"/>
          </p:cNvCxnSpPr>
          <p:nvPr/>
        </p:nvCxnSpPr>
        <p:spPr>
          <a:xfrm>
            <a:off x="3834226" y="3372085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6AD164-08BB-13DB-1B50-DC331C48CF36}"/>
              </a:ext>
            </a:extLst>
          </p:cNvPr>
          <p:cNvCxnSpPr>
            <a:cxnSpLocks/>
            <a:stCxn id="195" idx="0"/>
            <a:endCxn id="207" idx="2"/>
          </p:cNvCxnSpPr>
          <p:nvPr/>
        </p:nvCxnSpPr>
        <p:spPr>
          <a:xfrm flipH="1">
            <a:off x="5148475" y="3707948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491DA70-8803-4CBC-624C-3AFD77B3EED5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7B26A57-0EF3-8FEE-10DB-AC48091D9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88AD909-AEC4-CB40-0BD3-103C01DC9E3A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C346C4E-660F-85E0-0FF5-B7875C4C57B0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0C24132-32EB-7A74-C4E4-D4B5D2954CB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E2D130-028F-77AB-7D4A-8CAE15A21DE3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2F9BCE-C4CB-0084-CA70-DC09C293A4B7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E4B292F-F8E3-92A6-E854-1D182062743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A06F89C-9C40-F5DD-78E9-AB468CF56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EB53E158-9273-162D-12C1-3010F1F75FE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1AA4FFA-2123-D3D0-4831-841E9F9B4F3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35579AD-6D22-FBCE-DAAB-7A77FB76C277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D12E38D-850F-663D-0B6D-E8A67F7938CE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D7AF68-79F2-EF45-F9EA-B511555A47EB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721C15-7992-F727-8CAF-EB33D715BA8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76C9550-DBB0-FE0D-0DCD-9B7E8A166413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972515-FD35-F625-352A-DFC4665EA557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FD31CF54-E591-D1EA-F42E-2F94B5990721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loud 254">
            <a:extLst>
              <a:ext uri="{FF2B5EF4-FFF2-40B4-BE49-F238E27FC236}">
                <a16:creationId xmlns:a16="http://schemas.microsoft.com/office/drawing/2014/main" id="{AB854A97-F21A-CD7C-174C-57E87D092511}"/>
              </a:ext>
            </a:extLst>
          </p:cNvPr>
          <p:cNvSpPr/>
          <p:nvPr/>
        </p:nvSpPr>
        <p:spPr>
          <a:xfrm rot="10800000">
            <a:off x="1594380" y="999460"/>
            <a:ext cx="1177157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ADCE456-93E4-A7C0-2705-AA3259750092}"/>
              </a:ext>
            </a:extLst>
          </p:cNvPr>
          <p:cNvSpPr txBox="1"/>
          <p:nvPr/>
        </p:nvSpPr>
        <p:spPr>
          <a:xfrm>
            <a:off x="145134" y="4511817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OOB SDWAN</a:t>
            </a:r>
            <a:endParaRPr lang="en-US" sz="10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509EB4-1F40-A457-499D-FA97F181BFF0}"/>
              </a:ext>
            </a:extLst>
          </p:cNvPr>
          <p:cNvSpPr txBox="1"/>
          <p:nvPr/>
        </p:nvSpPr>
        <p:spPr>
          <a:xfrm>
            <a:off x="7251491" y="6283481"/>
            <a:ext cx="628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CT core</a:t>
            </a:r>
          </a:p>
          <a:p>
            <a:pPr algn="ctr"/>
            <a:r>
              <a:rPr lang="en-US" sz="1000" b="1" dirty="0"/>
              <a:t>OOB</a:t>
            </a:r>
          </a:p>
          <a:p>
            <a:pPr algn="ctr"/>
            <a:r>
              <a:rPr lang="en-US" sz="1000" b="1" dirty="0"/>
              <a:t>MGMT</a:t>
            </a:r>
            <a:endParaRPr lang="en-US" sz="10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31F4D1-2DC6-45F7-031F-AA70C5793BBD}"/>
              </a:ext>
            </a:extLst>
          </p:cNvPr>
          <p:cNvSpPr txBox="1"/>
          <p:nvPr/>
        </p:nvSpPr>
        <p:spPr>
          <a:xfrm>
            <a:off x="8338312" y="2360558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Outside L3 Switch</a:t>
            </a:r>
          </a:p>
          <a:p>
            <a:pPr algn="ctr"/>
            <a:r>
              <a:rPr lang="en-US" sz="1000" b="1" dirty="0"/>
              <a:t>SPAN – Monitor</a:t>
            </a:r>
          </a:p>
          <a:p>
            <a:pPr algn="ctr"/>
            <a:r>
              <a:rPr lang="en-US" sz="1000" b="1" dirty="0"/>
              <a:t>Manual IPSec Mesh</a:t>
            </a:r>
          </a:p>
          <a:p>
            <a:pPr algn="ctr"/>
            <a:r>
              <a:rPr lang="en-US" sz="1000" b="1" dirty="0"/>
              <a:t>Underlay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1D4880-2B9E-6FE5-8415-A3B7DAE12363}"/>
              </a:ext>
            </a:extLst>
          </p:cNvPr>
          <p:cNvCxnSpPr>
            <a:cxnSpLocks/>
            <a:stCxn id="174" idx="2"/>
            <a:endCxn id="196" idx="0"/>
          </p:cNvCxnSpPr>
          <p:nvPr/>
        </p:nvCxnSpPr>
        <p:spPr>
          <a:xfrm flipH="1">
            <a:off x="7107907" y="3705870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1FFE9F7-199D-DCE4-9A84-5FA6F9F115EB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912337D8-C4B7-26EF-45CF-D2EFC80D3943}"/>
              </a:ext>
            </a:extLst>
          </p:cNvPr>
          <p:cNvSpPr txBox="1"/>
          <p:nvPr/>
        </p:nvSpPr>
        <p:spPr>
          <a:xfrm>
            <a:off x="5777251" y="443725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Multi-PT</a:t>
            </a:r>
          </a:p>
          <a:p>
            <a:pPr algn="ctr"/>
            <a:r>
              <a:rPr lang="en-US" sz="1000" b="1" dirty="0"/>
              <a:t>Multi-Key</a:t>
            </a:r>
            <a:endParaRPr lang="en-US" sz="10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E623C29-F26E-8319-DEDD-C8CF169C4C5E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dirty="0"/>
              <a:t>EdgeConnect</a:t>
            </a:r>
          </a:p>
          <a:p>
            <a:pPr algn="ctr"/>
            <a:r>
              <a:rPr lang="en-US" sz="1000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2479DCE-0D42-DA2E-F51E-0E009CF285FA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F2A08F4-5FC1-B1A7-05C6-744264831B7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FABFA93-822E-3031-F1B8-9071B90240FA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E6C0237-EBF5-7AFF-3E75-C74AFAFAFB54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97444BF-AE1C-0070-3780-1B5BFC02A9CD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C5FC876-1DCB-3AF5-AD76-B69D0E11B24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B78BE8A-009B-F5EC-6D7C-8BE023487619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AD13F11-BA5A-2E1B-E064-D0F1E8CF008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5483D31-C744-0CAD-AAC8-3E8CCA453F5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19DB322-246D-4043-E04A-BC284A203C10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CD4177B-C1A4-2192-D2B4-8DFE3938A242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3802D050-B065-5320-F1D5-A2DE236A0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0FB676E-987F-204D-934E-7AF47F8770B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5D70A20-FBA8-8FB5-F206-D1801073F2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1EBDB2-21DB-D5AF-0A59-D551EB09C84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6002533-3ACF-ABAE-E2DC-4F51F8FA933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5CF01D9-76C0-DAD7-8D84-965013E26BC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193C189-3E25-3935-5AF7-08A0AE884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B4C9D94-87FF-9F33-5530-05488F9E7C72}"/>
              </a:ext>
            </a:extLst>
          </p:cNvPr>
          <p:cNvCxnSpPr>
            <a:cxnSpLocks/>
            <a:stCxn id="291" idx="3"/>
          </p:cNvCxnSpPr>
          <p:nvPr/>
        </p:nvCxnSpPr>
        <p:spPr>
          <a:xfrm>
            <a:off x="9329368" y="1156205"/>
            <a:ext cx="122875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8703D12-188A-0BD0-30B5-2F031EC7071E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02071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0CEEBE-BA4E-492A-8C6C-25D26CA170BD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1DE1030-33DA-1E06-F72D-7CE26551C9C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80E01E-F0B6-86D1-FA06-E6A4634D65C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FAC7314-0894-D876-A83F-41F0FC1A0E1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6323C23-8476-1BCB-FBDA-CD3077F86871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E19C3FB-D2F4-2110-9AD5-E1CC8169648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82C40F2-2127-F10D-9480-110021D70E4C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1DD12664-0184-662C-EF05-9E3A8BFC42FD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FCB906DB-8770-318A-C3BE-897FD08D068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0834F4-2EE1-BEF9-3666-C53FD5CFD34D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4F9F1290-6EDF-AC56-F1E1-478EF1DA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AC6C538-FACC-C167-901C-58CA3B222222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2E95157-B9C9-A690-13BD-DED6A839DAE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E5C7B03-CA7A-7CC2-1217-D2F8BCE1CE5D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21B4984-A796-CFD3-E49A-F8B2B3DFFA7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92F17C-F0D7-D3C4-050A-AAE09F0AB30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CD560E9-2E44-63A2-9CEB-E11C479D21DD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242ADC4-9E77-2AD1-A80C-7923058D6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53235FED-58C5-AF8B-C47B-E00488CEFAE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4EC92-1DED-1566-E072-79B66A1D4E5E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E853B13-2EC7-8E07-05A8-575DB1D41F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186D1F-31A3-E4E6-BBC7-C05C8338434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8667BD3-395B-F3A3-EC5D-9E75222A27AC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747790-6351-8189-CE31-EBFFC676F821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36ECE58-38D8-5BC3-7818-56C3C4E0C2DA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3EFD063-2315-C01C-5CEF-56B0264DD01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5455DC2-9E22-8AD9-C07F-F963877D73B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ED039024-3705-1E9A-A891-2D8243B09D00}"/>
              </a:ext>
            </a:extLst>
          </p:cNvPr>
          <p:cNvSpPr txBox="1"/>
          <p:nvPr/>
        </p:nvSpPr>
        <p:spPr>
          <a:xfrm>
            <a:off x="4794851" y="662259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dirty="0"/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6DF80F-A85A-80EF-7AE9-384B7DC79ADB}"/>
              </a:ext>
            </a:extLst>
          </p:cNvPr>
          <p:cNvSpPr txBox="1"/>
          <p:nvPr/>
        </p:nvSpPr>
        <p:spPr>
          <a:xfrm>
            <a:off x="6630667" y="654081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dirty="0"/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745919-3E95-2F62-17A5-1A38C76177AA}"/>
              </a:ext>
            </a:extLst>
          </p:cNvPr>
          <p:cNvSpPr txBox="1"/>
          <p:nvPr/>
        </p:nvSpPr>
        <p:spPr>
          <a:xfrm>
            <a:off x="8739002" y="505450"/>
            <a:ext cx="551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dirty="0"/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792EAD-F662-047F-556C-0355DB84D48D}"/>
              </a:ext>
            </a:extLst>
          </p:cNvPr>
          <p:cNvSpPr txBox="1"/>
          <p:nvPr/>
        </p:nvSpPr>
        <p:spPr>
          <a:xfrm>
            <a:off x="3885501" y="151402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SRDs / VRFs</a:t>
            </a:r>
            <a:endParaRPr lang="en-US" sz="1000" dirty="0"/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DA4F0D8-0737-A603-797D-F03C7AF1868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8257DD6-694E-0D50-28F4-936DCBCC10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63E738A-DE7D-F9A7-4D8B-8A9B6000CCB3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255FA7BD-B24C-9C35-F514-79BC1A48D618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CT</a:t>
            </a:r>
            <a:endParaRPr lang="en-US" sz="1000" dirty="0"/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609A2035-4E1E-08E9-46B0-02C6CA2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257D20CF-1F52-81E5-534A-B36F5A90594E}"/>
              </a:ext>
            </a:extLst>
          </p:cNvPr>
          <p:cNvSpPr txBox="1"/>
          <p:nvPr/>
        </p:nvSpPr>
        <p:spPr>
          <a:xfrm>
            <a:off x="2776604" y="19978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Orchestrator</a:t>
            </a:r>
          </a:p>
          <a:p>
            <a:pPr algn="ctr"/>
            <a:r>
              <a:rPr lang="en-US" sz="1000" dirty="0"/>
              <a:t>Qty1: Server SYS-120U-TNR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A1D7F6B-66A9-9494-C242-B4816DEBB74B}"/>
              </a:ext>
            </a:extLst>
          </p:cNvPr>
          <p:cNvCxnSpPr>
            <a:cxnSpLocks/>
          </p:cNvCxnSpPr>
          <p:nvPr/>
        </p:nvCxnSpPr>
        <p:spPr>
          <a:xfrm>
            <a:off x="3834226" y="400731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86E54F-FDC0-A79B-8874-B42892316D2F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F55C3E-A6B8-5D03-7DE1-2312A463A28B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344967D-E2D0-404A-27CF-305884B18D16}"/>
              </a:ext>
            </a:extLst>
          </p:cNvPr>
          <p:cNvCxnSpPr>
            <a:cxnSpLocks/>
          </p:cNvCxnSpPr>
          <p:nvPr/>
        </p:nvCxnSpPr>
        <p:spPr>
          <a:xfrm>
            <a:off x="2297792" y="3370951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7CE0FF8-6736-B607-0E52-56A7158B82A4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3989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AF8D4DF-A1BA-D148-4AF3-0E560854F40A}"/>
              </a:ext>
            </a:extLst>
          </p:cNvPr>
          <p:cNvCxnSpPr>
            <a:cxnSpLocks/>
          </p:cNvCxnSpPr>
          <p:nvPr/>
        </p:nvCxnSpPr>
        <p:spPr>
          <a:xfrm flipV="1">
            <a:off x="5143500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16D2AC5-3133-E5C7-404A-A4064620AE45}"/>
              </a:ext>
            </a:extLst>
          </p:cNvPr>
          <p:cNvCxnSpPr>
            <a:cxnSpLocks/>
          </p:cNvCxnSpPr>
          <p:nvPr/>
        </p:nvCxnSpPr>
        <p:spPr>
          <a:xfrm>
            <a:off x="717745" y="3997880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A82CB05-F221-7C4B-C8F9-9FCAA37FBC1D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1650666" y="453093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</a:rPr>
              <a:t>Prod1 SDWAN</a:t>
            </a:r>
            <a:endParaRPr lang="en-US" sz="1000" dirty="0">
              <a:solidFill>
                <a:srgbClr val="0096FF"/>
              </a:solidFill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9D98DA9-9334-384C-9C49-F965D81583EF}"/>
              </a:ext>
            </a:extLst>
          </p:cNvPr>
          <p:cNvSpPr txBox="1"/>
          <p:nvPr/>
        </p:nvSpPr>
        <p:spPr>
          <a:xfrm>
            <a:off x="6462351" y="233808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dirty="0"/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4918221-876A-446A-F53C-1387B71EDC7E}"/>
              </a:ext>
            </a:extLst>
          </p:cNvPr>
          <p:cNvSpPr txBox="1"/>
          <p:nvPr/>
        </p:nvSpPr>
        <p:spPr>
          <a:xfrm>
            <a:off x="9640245" y="372636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 L2 VPN CCSDs 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C04BF83-116E-FCD7-D764-E784508F3EDD}"/>
              </a:ext>
            </a:extLst>
          </p:cNvPr>
          <p:cNvSpPr txBox="1"/>
          <p:nvPr/>
        </p:nvSpPr>
        <p:spPr>
          <a:xfrm>
            <a:off x="9621811" y="607915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 L2 VPN CCSDs 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226AFD3-281D-787B-19ED-46406FD0F954}"/>
              </a:ext>
            </a:extLst>
          </p:cNvPr>
          <p:cNvSpPr txBox="1"/>
          <p:nvPr/>
        </p:nvSpPr>
        <p:spPr>
          <a:xfrm>
            <a:off x="7455623" y="216318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1:</a:t>
            </a:r>
          </a:p>
          <a:p>
            <a:pPr algn="ctr"/>
            <a:r>
              <a:rPr lang="en-US" sz="1000" dirty="0"/>
              <a:t>CT OOB MGMT</a:t>
            </a:r>
          </a:p>
          <a:p>
            <a:pPr algn="ctr"/>
            <a:r>
              <a:rPr lang="en-US" sz="1000" dirty="0"/>
              <a:t>Jump Box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0C49B5E-A1D9-36CD-7ADA-0224D6359E13}"/>
              </a:ext>
            </a:extLst>
          </p:cNvPr>
          <p:cNvSpPr txBox="1"/>
          <p:nvPr/>
        </p:nvSpPr>
        <p:spPr>
          <a:xfrm>
            <a:off x="10063073" y="4514199"/>
            <a:ext cx="71365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4344DD-ED5D-C0DE-9A97-3336EB2FBA5F}"/>
              </a:ext>
            </a:extLst>
          </p:cNvPr>
          <p:cNvSpPr txBox="1"/>
          <p:nvPr/>
        </p:nvSpPr>
        <p:spPr>
          <a:xfrm>
            <a:off x="11297151" y="4481039"/>
            <a:ext cx="651139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Mesh</a:t>
            </a:r>
            <a:endParaRPr lang="en-US" sz="1000" dirty="0">
              <a:solidFill>
                <a:srgbClr val="945200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49C1C9-131F-F10F-B72D-B55A1F940E66}"/>
              </a:ext>
            </a:extLst>
          </p:cNvPr>
          <p:cNvSpPr txBox="1"/>
          <p:nvPr/>
        </p:nvSpPr>
        <p:spPr>
          <a:xfrm>
            <a:off x="3162985" y="4431926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SDWAN</a:t>
            </a:r>
          </a:p>
          <a:p>
            <a:pPr algn="ctr"/>
            <a:r>
              <a:rPr lang="en-US" sz="1000" b="1" dirty="0"/>
              <a:t>Edge Node</a:t>
            </a:r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348C-625D-88C4-020A-157F9462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loud 104">
            <a:extLst>
              <a:ext uri="{FF2B5EF4-FFF2-40B4-BE49-F238E27FC236}">
                <a16:creationId xmlns:a16="http://schemas.microsoft.com/office/drawing/2014/main" id="{E8CBC2C8-C46D-74B3-96A6-54DA789C8BEE}"/>
              </a:ext>
            </a:extLst>
          </p:cNvPr>
          <p:cNvSpPr/>
          <p:nvPr/>
        </p:nvSpPr>
        <p:spPr>
          <a:xfrm rot="10800000">
            <a:off x="8065801" y="2741459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6C8E557-E99E-6133-7954-9BA48AEC46CA}"/>
              </a:ext>
            </a:extLst>
          </p:cNvPr>
          <p:cNvSpPr/>
          <p:nvPr/>
        </p:nvSpPr>
        <p:spPr>
          <a:xfrm rot="10800000">
            <a:off x="4776941" y="295252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688E20C8-B983-DF65-6865-66316E5CC4D7}"/>
              </a:ext>
            </a:extLst>
          </p:cNvPr>
          <p:cNvSpPr/>
          <p:nvPr/>
        </p:nvSpPr>
        <p:spPr>
          <a:xfrm rot="10800000">
            <a:off x="898772" y="3290153"/>
            <a:ext cx="1580174" cy="584777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4641D-17E9-FE72-9A4D-5D3E3ED565BA}"/>
              </a:ext>
            </a:extLst>
          </p:cNvPr>
          <p:cNvCxnSpPr/>
          <p:nvPr/>
        </p:nvCxnSpPr>
        <p:spPr>
          <a:xfrm>
            <a:off x="2488223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268DB0-CB12-AA40-545C-650F1C0D53C8}"/>
              </a:ext>
            </a:extLst>
          </p:cNvPr>
          <p:cNvSpPr txBox="1"/>
          <p:nvPr/>
        </p:nvSpPr>
        <p:spPr>
          <a:xfrm>
            <a:off x="2488223" y="51704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9F3257-4E54-76B2-0CF3-B3C9556683E3}"/>
              </a:ext>
            </a:extLst>
          </p:cNvPr>
          <p:cNvCxnSpPr/>
          <p:nvPr/>
        </p:nvCxnSpPr>
        <p:spPr>
          <a:xfrm>
            <a:off x="4985505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311D0-B540-BB55-A4E7-4672946A7B22}"/>
              </a:ext>
            </a:extLst>
          </p:cNvPr>
          <p:cNvSpPr txBox="1"/>
          <p:nvPr/>
        </p:nvSpPr>
        <p:spPr>
          <a:xfrm>
            <a:off x="4985505" y="517043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D5B42-3462-B733-C37E-8155AFF16D57}"/>
              </a:ext>
            </a:extLst>
          </p:cNvPr>
          <p:cNvCxnSpPr/>
          <p:nvPr/>
        </p:nvCxnSpPr>
        <p:spPr>
          <a:xfrm>
            <a:off x="7482787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CB86E-FFB0-39EA-B363-DC3A59CD760D}"/>
              </a:ext>
            </a:extLst>
          </p:cNvPr>
          <p:cNvSpPr txBox="1"/>
          <p:nvPr/>
        </p:nvSpPr>
        <p:spPr>
          <a:xfrm>
            <a:off x="7482787" y="51704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0A8B2-F64E-4BEF-64D9-D53FD3661760}"/>
              </a:ext>
            </a:extLst>
          </p:cNvPr>
          <p:cNvGrpSpPr/>
          <p:nvPr/>
        </p:nvGrpSpPr>
        <p:grpSpPr>
          <a:xfrm>
            <a:off x="2488223" y="5632403"/>
            <a:ext cx="6524426" cy="831096"/>
            <a:chOff x="4947739" y="2603562"/>
            <a:chExt cx="2064774" cy="13729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D32128-F7C3-EA2B-B71B-0D010BB7AC35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74F5C3-F729-6BA2-CCAB-C380B5B9D72D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9707D0-55E2-FE73-3682-E51D50724D5A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A3ACEA-833B-B96A-3A82-AE556E3CB5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8EF47D-B942-D3A4-6A55-8D60705750D7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DBECA7-4C15-3275-FB0B-498324723321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C21C75-F56F-22B4-9A3D-C02E0BC352C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AF2C6331-BD39-67B3-657A-A8A4598000F3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82244F-4042-B9E5-FAB9-8BF1043ADB47}"/>
              </a:ext>
            </a:extLst>
          </p:cNvPr>
          <p:cNvCxnSpPr/>
          <p:nvPr/>
        </p:nvCxnSpPr>
        <p:spPr>
          <a:xfrm>
            <a:off x="2438808" y="4588310"/>
            <a:ext cx="6524426" cy="0"/>
          </a:xfrm>
          <a:prstGeom prst="line">
            <a:avLst/>
          </a:prstGeom>
          <a:ln w="101600">
            <a:solidFill>
              <a:srgbClr val="0096FF"/>
            </a:solidFill>
            <a:prstDash val="sysDash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E3CB5D-BF07-72AD-CA6C-7DAD8CB9F23A}"/>
              </a:ext>
            </a:extLst>
          </p:cNvPr>
          <p:cNvCxnSpPr>
            <a:cxnSpLocks/>
          </p:cNvCxnSpPr>
          <p:nvPr/>
        </p:nvCxnSpPr>
        <p:spPr>
          <a:xfrm flipV="1">
            <a:off x="3365292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D1D50-3DBC-1BA6-AC78-7002E735994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364345" y="3838779"/>
            <a:ext cx="0" cy="1656163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38272D-1B92-1592-8F01-AE1F66ECC593}"/>
              </a:ext>
            </a:extLst>
          </p:cNvPr>
          <p:cNvCxnSpPr>
            <a:cxnSpLocks/>
          </p:cNvCxnSpPr>
          <p:nvPr/>
        </p:nvCxnSpPr>
        <p:spPr>
          <a:xfrm flipV="1">
            <a:off x="5871147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EB7C56-499D-05BB-C066-3B5DADEE3E91}"/>
              </a:ext>
            </a:extLst>
          </p:cNvPr>
          <p:cNvCxnSpPr>
            <a:cxnSpLocks/>
          </p:cNvCxnSpPr>
          <p:nvPr/>
        </p:nvCxnSpPr>
        <p:spPr>
          <a:xfrm flipV="1">
            <a:off x="5871147" y="1959409"/>
            <a:ext cx="0" cy="3037821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7DA6B1-7D61-63CB-9E49-DC38F84F7E8C}"/>
              </a:ext>
            </a:extLst>
          </p:cNvPr>
          <p:cNvCxnSpPr>
            <a:cxnSpLocks/>
          </p:cNvCxnSpPr>
          <p:nvPr/>
        </p:nvCxnSpPr>
        <p:spPr>
          <a:xfrm flipV="1">
            <a:off x="8322040" y="4952833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25D26-8886-59E7-51D0-D2068BFC9A3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321093" y="3817578"/>
            <a:ext cx="0" cy="1677364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C4F913-FC78-AFD7-2D7F-0DFDA76EB0C8}"/>
              </a:ext>
            </a:extLst>
          </p:cNvPr>
          <p:cNvGrpSpPr/>
          <p:nvPr/>
        </p:nvGrpSpPr>
        <p:grpSpPr>
          <a:xfrm>
            <a:off x="3078202" y="2944071"/>
            <a:ext cx="574179" cy="894708"/>
            <a:chOff x="2921918" y="3921357"/>
            <a:chExt cx="574179" cy="894708"/>
          </a:xfrm>
        </p:grpSpPr>
        <p:pic>
          <p:nvPicPr>
            <p:cNvPr id="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EE167A7-7867-DF53-A724-A51562406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6FD028CB-FB28-C855-37FE-6B3F712D8322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4F0D45-0DFD-99C8-AB10-C00D021B59A8}"/>
              </a:ext>
            </a:extLst>
          </p:cNvPr>
          <p:cNvGrpSpPr/>
          <p:nvPr/>
        </p:nvGrpSpPr>
        <p:grpSpPr>
          <a:xfrm>
            <a:off x="5521821" y="1176248"/>
            <a:ext cx="574179" cy="894708"/>
            <a:chOff x="2921918" y="3921357"/>
            <a:chExt cx="574179" cy="894708"/>
          </a:xfrm>
        </p:grpSpPr>
        <p:pic>
          <p:nvPicPr>
            <p:cNvPr id="4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D9746B9-857D-6466-3434-6B6B993C7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1FD59644-21D4-4378-C154-B0C5913EDB1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767A0B-AB84-F231-C32A-F9B0266E5335}"/>
              </a:ext>
            </a:extLst>
          </p:cNvPr>
          <p:cNvGrpSpPr/>
          <p:nvPr/>
        </p:nvGrpSpPr>
        <p:grpSpPr>
          <a:xfrm>
            <a:off x="8034950" y="2922870"/>
            <a:ext cx="574179" cy="894708"/>
            <a:chOff x="2921918" y="3921357"/>
            <a:chExt cx="574179" cy="894708"/>
          </a:xfrm>
        </p:grpSpPr>
        <p:pic>
          <p:nvPicPr>
            <p:cNvPr id="5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3C9FF23-3119-C2AD-95C2-26CEF1F55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Donut 52">
              <a:extLst>
                <a:ext uri="{FF2B5EF4-FFF2-40B4-BE49-F238E27FC236}">
                  <a16:creationId xmlns:a16="http://schemas.microsoft.com/office/drawing/2014/main" id="{E3B9635F-20C7-27DC-15E4-26AAB0489BF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A24BF4-04DC-58A7-2198-DFEE6025AF14}"/>
              </a:ext>
            </a:extLst>
          </p:cNvPr>
          <p:cNvGrpSpPr/>
          <p:nvPr/>
        </p:nvGrpSpPr>
        <p:grpSpPr>
          <a:xfrm rot="19208944">
            <a:off x="2950567" y="1939338"/>
            <a:ext cx="3068478" cy="337872"/>
            <a:chOff x="2395388" y="1659743"/>
            <a:chExt cx="5432301" cy="337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9662DA-BE68-D75B-E34B-0537A0895AF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57" name="Donut 56">
                <a:extLst>
                  <a:ext uri="{FF2B5EF4-FFF2-40B4-BE49-F238E27FC236}">
                    <a16:creationId xmlns:a16="http://schemas.microsoft.com/office/drawing/2014/main" id="{323F97FC-275E-5F00-A8D0-5A6254F2E886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18815D67-D0D8-DB0D-24F7-E2880CF25EE8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74B160D-54E7-4400-8577-396F33AC340C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7BC4DE1-CD95-9CAA-71B4-5761F8F10328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9F0E594-0AE7-B5EF-4C4F-165AFB6765D5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9705BD1-27C4-433D-08D9-D640A230A06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F669-C9BA-4E79-320E-29E66F945E82}"/>
              </a:ext>
            </a:extLst>
          </p:cNvPr>
          <p:cNvGrpSpPr/>
          <p:nvPr/>
        </p:nvGrpSpPr>
        <p:grpSpPr>
          <a:xfrm rot="2295765">
            <a:off x="5626600" y="1961026"/>
            <a:ext cx="3095554" cy="337872"/>
            <a:chOff x="2395388" y="1659743"/>
            <a:chExt cx="5432301" cy="337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84848F-833D-856A-11E6-07E0743BBDCC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65" name="Donut 64">
                <a:extLst>
                  <a:ext uri="{FF2B5EF4-FFF2-40B4-BE49-F238E27FC236}">
                    <a16:creationId xmlns:a16="http://schemas.microsoft.com/office/drawing/2014/main" id="{6B2C7BC3-2629-EEDA-6F41-A4513F6DAE69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35FF153B-5155-B07C-C3DA-DF5366F8917E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0897F9-B7DD-1FFA-4450-28BFDAAA8583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63DD620-F212-1086-632A-06BCC60F1C04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6A8526-7329-A501-376C-36CAD19BCDFF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B83FBE73-3EF6-DC52-E90E-5667456DD39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DD121-29E8-178F-1F5D-2C0F670CF8E8}"/>
              </a:ext>
            </a:extLst>
          </p:cNvPr>
          <p:cNvGrpSpPr/>
          <p:nvPr/>
        </p:nvGrpSpPr>
        <p:grpSpPr>
          <a:xfrm>
            <a:off x="3365292" y="3113407"/>
            <a:ext cx="4902175" cy="337872"/>
            <a:chOff x="2395388" y="1659743"/>
            <a:chExt cx="5432301" cy="3378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D3BE317-5A33-1E44-990A-617F657C3FA3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73" name="Donut 72">
                <a:extLst>
                  <a:ext uri="{FF2B5EF4-FFF2-40B4-BE49-F238E27FC236}">
                    <a16:creationId xmlns:a16="http://schemas.microsoft.com/office/drawing/2014/main" id="{6AAB4BDE-4C8C-5DC1-2AB5-A366A78FA177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onut 73">
                <a:extLst>
                  <a:ext uri="{FF2B5EF4-FFF2-40B4-BE49-F238E27FC236}">
                    <a16:creationId xmlns:a16="http://schemas.microsoft.com/office/drawing/2014/main" id="{DB74477E-228C-2574-C299-1CC1A1E02C8A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3842FC7-E23C-9E67-3DBE-8A61D517B863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F02C89-DCD8-2491-0B23-B310508E64C2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B839C0F-EE7A-8FF9-0298-323BA8E11C36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D858720-F082-BF08-AB72-C4CD7BAD1B2A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FBAF847-5ABE-466A-8887-5E08E9865E00}"/>
              </a:ext>
            </a:extLst>
          </p:cNvPr>
          <p:cNvSpPr txBox="1"/>
          <p:nvPr/>
        </p:nvSpPr>
        <p:spPr>
          <a:xfrm>
            <a:off x="5403942" y="1959409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W_wlan0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D67968-3F27-BE11-B6BD-99890777EAA2}"/>
              </a:ext>
            </a:extLst>
          </p:cNvPr>
          <p:cNvSpPr txBox="1"/>
          <p:nvPr/>
        </p:nvSpPr>
        <p:spPr>
          <a:xfrm>
            <a:off x="2993891" y="3721244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S_wlan0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DCE92-6A80-0486-5453-38BFD3228B27}"/>
              </a:ext>
            </a:extLst>
          </p:cNvPr>
          <p:cNvSpPr txBox="1"/>
          <p:nvPr/>
        </p:nvSpPr>
        <p:spPr>
          <a:xfrm>
            <a:off x="7950639" y="3721244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L_wlan0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22BF3E-469E-0736-9D64-5303CEA044EB}"/>
              </a:ext>
            </a:extLst>
          </p:cNvPr>
          <p:cNvSpPr txBox="1"/>
          <p:nvPr/>
        </p:nvSpPr>
        <p:spPr>
          <a:xfrm>
            <a:off x="9159400" y="4449810"/>
            <a:ext cx="2173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Cypher Text Core Connectivity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AC8285-616F-A59B-9C3C-9AEF6BFF3574}"/>
              </a:ext>
            </a:extLst>
          </p:cNvPr>
          <p:cNvCxnSpPr/>
          <p:nvPr/>
        </p:nvCxnSpPr>
        <p:spPr>
          <a:xfrm>
            <a:off x="431668" y="4171863"/>
            <a:ext cx="11563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3BEF4F-A1AB-2C08-06C3-CC0CC8596E7E}"/>
              </a:ext>
            </a:extLst>
          </p:cNvPr>
          <p:cNvSpPr txBox="1"/>
          <p:nvPr/>
        </p:nvSpPr>
        <p:spPr>
          <a:xfrm>
            <a:off x="430519" y="4535478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1A718CF-32D7-DB11-E64E-8B8CA9F3DA9C}"/>
              </a:ext>
            </a:extLst>
          </p:cNvPr>
          <p:cNvGrpSpPr/>
          <p:nvPr/>
        </p:nvGrpSpPr>
        <p:grpSpPr>
          <a:xfrm>
            <a:off x="5639128" y="400107"/>
            <a:ext cx="353961" cy="353961"/>
            <a:chOff x="1720645" y="5653549"/>
            <a:chExt cx="353961" cy="3539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59B8CF-59B1-E5A9-2F34-7C221FCA4022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465A08-C759-73A1-80C2-1FED00DEEB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703714-FD35-6D19-4CB8-35134DB47E61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41C04F-A37E-B698-CFC4-C7D4B3A5F39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B7EB8CBD-F13F-9968-9B9E-D68B0A4E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1" y="3470367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E892C-8353-7BE0-CB5C-77F47AFB1878}"/>
              </a:ext>
            </a:extLst>
          </p:cNvPr>
          <p:cNvGrpSpPr/>
          <p:nvPr/>
        </p:nvGrpSpPr>
        <p:grpSpPr>
          <a:xfrm>
            <a:off x="9090312" y="3054179"/>
            <a:ext cx="353961" cy="353961"/>
            <a:chOff x="1720645" y="5653549"/>
            <a:chExt cx="353961" cy="35396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F36B9-005C-7B78-9DB9-ADFD178E2A50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3F1908-2013-E240-5439-4F071DC878E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097899-3684-00F1-153C-8657F400D72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13A7C7-ABDA-5065-21DC-CFE4B95925AA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70736-03C0-FB30-1EA6-31EE3EE914EA}"/>
              </a:ext>
            </a:extLst>
          </p:cNvPr>
          <p:cNvCxnSpPr>
            <a:cxnSpLocks/>
          </p:cNvCxnSpPr>
          <p:nvPr/>
        </p:nvCxnSpPr>
        <p:spPr>
          <a:xfrm>
            <a:off x="8494277" y="3242734"/>
            <a:ext cx="59603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33EE6D-484E-4E99-60F9-C7C1A4A19097}"/>
              </a:ext>
            </a:extLst>
          </p:cNvPr>
          <p:cNvCxnSpPr>
            <a:cxnSpLocks/>
          </p:cNvCxnSpPr>
          <p:nvPr/>
        </p:nvCxnSpPr>
        <p:spPr>
          <a:xfrm flipV="1">
            <a:off x="5807964" y="754068"/>
            <a:ext cx="0" cy="7263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44B325-4343-C8C4-4F5B-E7335ABBADF2}"/>
              </a:ext>
            </a:extLst>
          </p:cNvPr>
          <p:cNvCxnSpPr>
            <a:cxnSpLocks/>
          </p:cNvCxnSpPr>
          <p:nvPr/>
        </p:nvCxnSpPr>
        <p:spPr>
          <a:xfrm>
            <a:off x="6181527" y="695074"/>
            <a:ext cx="2831122" cy="2185485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957998-913C-681E-A867-C71B1B13FE46}"/>
              </a:ext>
            </a:extLst>
          </p:cNvPr>
          <p:cNvCxnSpPr>
            <a:cxnSpLocks/>
          </p:cNvCxnSpPr>
          <p:nvPr/>
        </p:nvCxnSpPr>
        <p:spPr>
          <a:xfrm>
            <a:off x="2199851" y="3615089"/>
            <a:ext cx="9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B74B70-4644-87D7-9D2A-12E23E828DB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542253" y="1827116"/>
            <a:ext cx="3021871" cy="168861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AA3305-BBFA-D4C7-3654-77550F5B6A75}"/>
              </a:ext>
            </a:extLst>
          </p:cNvPr>
          <p:cNvCxnSpPr>
            <a:cxnSpLocks/>
          </p:cNvCxnSpPr>
          <p:nvPr/>
        </p:nvCxnSpPr>
        <p:spPr>
          <a:xfrm>
            <a:off x="2542253" y="3716588"/>
            <a:ext cx="541800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15C6A25-C0EA-7372-1B35-2B54C9994D36}"/>
              </a:ext>
            </a:extLst>
          </p:cNvPr>
          <p:cNvSpPr txBox="1"/>
          <p:nvPr/>
        </p:nvSpPr>
        <p:spPr>
          <a:xfrm>
            <a:off x="430519" y="2128911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</p:spTree>
    <p:extLst>
      <p:ext uri="{BB962C8B-B14F-4D97-AF65-F5344CB8AC3E}">
        <p14:creationId xmlns:p14="http://schemas.microsoft.com/office/powerpoint/2010/main" val="377803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B3F8-FC87-7F4B-3AB8-1033FD0C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AF3282-F64F-CF95-FE52-93152AB75CF4}"/>
              </a:ext>
            </a:extLst>
          </p:cNvPr>
          <p:cNvGrpSpPr/>
          <p:nvPr/>
        </p:nvGrpSpPr>
        <p:grpSpPr>
          <a:xfrm>
            <a:off x="8275142" y="2894224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531FB-1D15-784B-3E4B-DDD887F7823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3CA7A7-B328-A16B-D37F-CC5C38A8C53B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AA46-54A9-32C2-5DC4-67E5A5FF9BF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5074C-E50B-BB22-FBFD-9E3E9E4EA36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E6BF524-08D3-5E8E-C993-654646378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29D15-147D-B42C-FEDE-F2F575B46426}"/>
              </a:ext>
            </a:extLst>
          </p:cNvPr>
          <p:cNvGrpSpPr/>
          <p:nvPr/>
        </p:nvGrpSpPr>
        <p:grpSpPr>
          <a:xfrm>
            <a:off x="4082230" y="2010499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1E4903-15A6-4BE6-3641-A48F60D297A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18CCEF-B04D-77E7-6CFC-28A365BF87D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95266-5C7B-5E3E-3337-8B70253E7FE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C88D1-9FAB-D484-BC04-05716A5E37D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D6782CD-2F9C-B448-DCE8-EC158E516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3624B2-F390-5654-FCB7-42DA73D088B9}"/>
              </a:ext>
            </a:extLst>
          </p:cNvPr>
          <p:cNvGrpSpPr/>
          <p:nvPr/>
        </p:nvGrpSpPr>
        <p:grpSpPr>
          <a:xfrm>
            <a:off x="4076677" y="3795924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2252D3-0CC4-C8DC-EAB5-AFAEAB7B16E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7C7CF-0B4C-35C1-2A00-4F55FEF2D41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9D5705-1CD7-FFAA-F192-36623CA5199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C8ADF-7890-B87C-92B6-DAD4E92B8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EA3033F-FA54-ED5E-71B6-CFD03B2CC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B3C5D-D094-30B4-0EAB-C3C80806A185}"/>
              </a:ext>
            </a:extLst>
          </p:cNvPr>
          <p:cNvGrpSpPr/>
          <p:nvPr/>
        </p:nvGrpSpPr>
        <p:grpSpPr>
          <a:xfrm>
            <a:off x="5386128" y="2464887"/>
            <a:ext cx="2029344" cy="1313063"/>
            <a:chOff x="4947739" y="2603562"/>
            <a:chExt cx="2064774" cy="13729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E61965-D51E-C7DB-A4C9-FD5B2C93B101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07C430-6CA4-EC60-C297-1C7C64E5CC5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B84733-E0A8-C8D2-7622-F371750DC347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29B6E4-CF85-66E6-A40A-CACDFF392F8C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F91920-F47B-09E3-C511-05895E7B09B2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F30154-4B53-A0AC-87B3-5A7303910CC9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93C590-C3B4-70CE-B7BC-E20342266AAA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E8FA7D4A-A0DB-433E-D389-4C831BA4F4B8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8387C3-0D66-BE9E-F8A9-17B2C60C5671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532697" y="3449685"/>
            <a:ext cx="853431" cy="459782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BF36D-A91F-DC39-D1F6-CDC9BCE891A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538250" y="2124042"/>
            <a:ext cx="847878" cy="669111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61F75-2250-8A14-4887-721E8C697FC4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7415472" y="2793153"/>
            <a:ext cx="859670" cy="21461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F2568B-56B8-8294-7B29-82C455571664}"/>
              </a:ext>
            </a:extLst>
          </p:cNvPr>
          <p:cNvGrpSpPr/>
          <p:nvPr/>
        </p:nvGrpSpPr>
        <p:grpSpPr>
          <a:xfrm>
            <a:off x="5386128" y="3942047"/>
            <a:ext cx="2029344" cy="1313063"/>
            <a:chOff x="4947739" y="2603562"/>
            <a:chExt cx="2064774" cy="13729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3756BB-413C-53AB-00C5-96D4B7B8F962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F30B31-FAB2-6C61-727F-A9A4CFDBF9D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2F3905-5B2F-E798-4255-96EBFE3F271C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7181D9-E390-9408-2B24-24F4602FFD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856AA1-051D-FFF0-98B1-B32305B7B088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02CD5B6-8A8B-9977-6EDB-7018C016E80B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253592-7658-16D9-FE85-5B7B7532D0E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F7A290-0918-E34D-7FD0-7297197A652B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08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AC476432-B524-B063-A45F-DDBA1AD1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9" y="5439506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DE056A2A-C93C-1D74-34D7-4564CC6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7" y="285326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49B3AD5-1DDB-519D-D218-D5127170A553}"/>
              </a:ext>
            </a:extLst>
          </p:cNvPr>
          <p:cNvGrpSpPr/>
          <p:nvPr/>
        </p:nvGrpSpPr>
        <p:grpSpPr>
          <a:xfrm>
            <a:off x="10306476" y="3881526"/>
            <a:ext cx="459141" cy="913237"/>
            <a:chOff x="6790243" y="3276769"/>
            <a:chExt cx="459141" cy="913237"/>
          </a:xfrm>
        </p:grpSpPr>
        <p:pic>
          <p:nvPicPr>
            <p:cNvPr id="59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B758ABB1-EF9A-304E-FC90-9005DCD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C73D50-83A2-E57D-E2A8-BF268CC5D72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8FFDDF-AB65-2999-8C1D-B024315E56A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49F87-D5F9-B398-0AA5-59FB04EC5A8F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5DB49B-6AF4-14AE-E13B-0491EFDED572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D738E6-B5CE-BFDB-06FB-461C9B01DD21}"/>
              </a:ext>
            </a:extLst>
          </p:cNvPr>
          <p:cNvGrpSpPr/>
          <p:nvPr/>
        </p:nvGrpSpPr>
        <p:grpSpPr>
          <a:xfrm>
            <a:off x="6880868" y="2797867"/>
            <a:ext cx="459141" cy="913237"/>
            <a:chOff x="5813569" y="3172295"/>
            <a:chExt cx="459141" cy="9132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31F497-885F-3EF0-AB2F-0443A7043D3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71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9676CEA-CAC0-8328-0135-27B25D56F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nut 71">
                <a:extLst>
                  <a:ext uri="{FF2B5EF4-FFF2-40B4-BE49-F238E27FC236}">
                    <a16:creationId xmlns:a16="http://schemas.microsoft.com/office/drawing/2014/main" id="{7D46B53A-9629-4F64-C078-B1D6A324B67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6A5F6-4E5C-5A36-59C5-4B391076DD83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9BDDDE-8424-6379-F61E-6E8BB778259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A75E74-B8E4-99B7-77E7-88E78B7DE08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E5BA04C-FDEE-A2AF-85A1-6C24B6DA1A4A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A7CDFB9-9858-5FB1-3665-985473C2A24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55F1-2D9C-6BC8-47DC-2A71D9E8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A39559-7E0B-6ABB-2D7E-BFE98D0B3EC7}"/>
              </a:ext>
            </a:extLst>
          </p:cNvPr>
          <p:cNvSpPr/>
          <p:nvPr/>
        </p:nvSpPr>
        <p:spPr>
          <a:xfrm>
            <a:off x="2762865" y="671097"/>
            <a:ext cx="6834310" cy="1128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1CB56D8-52ED-5C54-F2C6-78380E56402B}"/>
              </a:ext>
            </a:extLst>
          </p:cNvPr>
          <p:cNvSpPr/>
          <p:nvPr/>
        </p:nvSpPr>
        <p:spPr>
          <a:xfrm>
            <a:off x="1420607" y="1891206"/>
            <a:ext cx="9542361" cy="28784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2768629-7691-DCE7-0185-787E160B6BFF}"/>
              </a:ext>
            </a:extLst>
          </p:cNvPr>
          <p:cNvSpPr/>
          <p:nvPr/>
        </p:nvSpPr>
        <p:spPr>
          <a:xfrm>
            <a:off x="2762865" y="4850052"/>
            <a:ext cx="6834310" cy="1324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0B749-C4A0-EED5-675F-2F4A415FCD4A}"/>
              </a:ext>
            </a:extLst>
          </p:cNvPr>
          <p:cNvGrpSpPr/>
          <p:nvPr/>
        </p:nvGrpSpPr>
        <p:grpSpPr>
          <a:xfrm rot="16200000">
            <a:off x="3900894" y="5250314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FBD5226-1A86-79DC-35BE-7C657B43B74A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428A479-4A09-AD63-C93F-BDDDDDBCC949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65A99CF-79A2-8F6F-115E-2C63484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5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40C11033-5808-4047-771C-11A19AB45203}"/>
              </a:ext>
            </a:extLst>
          </p:cNvPr>
          <p:cNvSpPr/>
          <p:nvPr/>
        </p:nvSpPr>
        <p:spPr>
          <a:xfrm>
            <a:off x="5158151" y="5432546"/>
            <a:ext cx="1994382" cy="60239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1E99-61E6-DCE2-21AE-B626DAF0C2AD}"/>
              </a:ext>
            </a:extLst>
          </p:cNvPr>
          <p:cNvSpPr txBox="1"/>
          <p:nvPr/>
        </p:nvSpPr>
        <p:spPr>
          <a:xfrm>
            <a:off x="4326870" y="4897957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A2DC193-3C8C-4403-DBBA-9CA0EF91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4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491AC-78CA-2C23-B769-803ED8FCE22C}"/>
              </a:ext>
            </a:extLst>
          </p:cNvPr>
          <p:cNvSpPr txBox="1"/>
          <p:nvPr/>
        </p:nvSpPr>
        <p:spPr>
          <a:xfrm>
            <a:off x="7202471" y="488053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4BB08-3F36-0929-1A69-37BE162F511D}"/>
              </a:ext>
            </a:extLst>
          </p:cNvPr>
          <p:cNvCxnSpPr>
            <a:cxnSpLocks/>
          </p:cNvCxnSpPr>
          <p:nvPr/>
        </p:nvCxnSpPr>
        <p:spPr>
          <a:xfrm>
            <a:off x="4496026" y="5727204"/>
            <a:ext cx="32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2A9F7-0C6F-8C6B-4008-87C3AC3B89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68438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721FC0-EED9-B1EA-B251-A3BF7012C38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90757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F78D5-A162-C918-8E04-D8240C5FC684}"/>
              </a:ext>
            </a:extLst>
          </p:cNvPr>
          <p:cNvGrpSpPr/>
          <p:nvPr/>
        </p:nvGrpSpPr>
        <p:grpSpPr>
          <a:xfrm rot="5400000">
            <a:off x="8195811" y="5250314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A8AFAE4-CBA7-10D4-3D3C-258E8747E1EC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7E98EA1-5B6A-0AA7-DA36-3EC50C3A66F3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0035D4-608F-6DD5-0D83-C8B3B0D876C7}"/>
              </a:ext>
            </a:extLst>
          </p:cNvPr>
          <p:cNvGrpSpPr/>
          <p:nvPr/>
        </p:nvGrpSpPr>
        <p:grpSpPr>
          <a:xfrm>
            <a:off x="2970920" y="3692753"/>
            <a:ext cx="574179" cy="894708"/>
            <a:chOff x="2921918" y="3921357"/>
            <a:chExt cx="574179" cy="894708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8FF0443-37FC-71F1-29EE-E5B049099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C985782D-281F-5737-4447-9AB89118395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53E9BC-E259-1E5C-7C5E-FAC0DCB4FCD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4106275" y="5379985"/>
            <a:ext cx="3952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D9847-1987-33FD-FDA6-46054DF77B77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57639" y="5379985"/>
            <a:ext cx="38357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3D7AC0-CE38-03BB-5A25-9B86B41DFA9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25706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A84F6-4200-05E2-238A-02B2132F054D}"/>
              </a:ext>
            </a:extLst>
          </p:cNvPr>
          <p:cNvSpPr txBox="1"/>
          <p:nvPr/>
        </p:nvSpPr>
        <p:spPr>
          <a:xfrm>
            <a:off x="5664662" y="5507574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E39AF-D053-EC57-2191-9E0C3236AEA7}"/>
              </a:ext>
            </a:extLst>
          </p:cNvPr>
          <p:cNvSpPr txBox="1"/>
          <p:nvPr/>
        </p:nvSpPr>
        <p:spPr>
          <a:xfrm>
            <a:off x="5582908" y="57542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9E6A47-E231-9E8B-9480-26C1859267B5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257063" y="5380302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62F8E-F31F-0AFB-0F54-0B5A054B3E8B}"/>
              </a:ext>
            </a:extLst>
          </p:cNvPr>
          <p:cNvGrpSpPr/>
          <p:nvPr/>
        </p:nvGrpSpPr>
        <p:grpSpPr>
          <a:xfrm rot="16200000">
            <a:off x="3904328" y="1091524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57A8B9E6-8ED0-EC4D-323F-66D082AC96E6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8A7A9198-FACE-B5CF-DAB7-3483D37BD994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2AF636C-F14F-65D0-5335-D6B7BE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26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BB4E92BF-696D-076D-696E-EB9234A5D2EA}"/>
              </a:ext>
            </a:extLst>
          </p:cNvPr>
          <p:cNvSpPr/>
          <p:nvPr/>
        </p:nvSpPr>
        <p:spPr>
          <a:xfrm>
            <a:off x="5132726" y="798167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87B15A8-B9B0-F7C5-8424-74615AC2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45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ED01757-8173-2AF4-BB21-857140250D7C}"/>
              </a:ext>
            </a:extLst>
          </p:cNvPr>
          <p:cNvGrpSpPr/>
          <p:nvPr/>
        </p:nvGrpSpPr>
        <p:grpSpPr>
          <a:xfrm rot="5400000">
            <a:off x="8190285" y="1091524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C443F575-C42E-0F17-0E71-8F8F7DDFA834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E29AF10E-CFE9-17ED-2876-8D9FD2BD575A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19F97F-95A9-0B90-EE0F-D2278D938EE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4109709" y="1221195"/>
            <a:ext cx="38631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7A1F0E-DE28-7064-68E6-D6371B5A8A2D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52110" y="1221195"/>
            <a:ext cx="3835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AB3122-3099-7AA6-604A-3593D2F47FDD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829791" y="1221195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96080D34-6AB4-8D67-5962-04EDC27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86077" y="9773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F1B1BE-BAC8-BBDD-F64D-B2030B7C9F2D}"/>
              </a:ext>
            </a:extLst>
          </p:cNvPr>
          <p:cNvSpPr txBox="1"/>
          <p:nvPr/>
        </p:nvSpPr>
        <p:spPr>
          <a:xfrm>
            <a:off x="5615081" y="130274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D91C64-8FF6-45D5-960E-1284CE35EBB5}"/>
              </a:ext>
            </a:extLst>
          </p:cNvPr>
          <p:cNvSpPr txBox="1"/>
          <p:nvPr/>
        </p:nvSpPr>
        <p:spPr>
          <a:xfrm>
            <a:off x="3244045" y="458506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34F68-B28D-B2F6-AB1E-3314E0D4AEE2}"/>
              </a:ext>
            </a:extLst>
          </p:cNvPr>
          <p:cNvSpPr txBox="1"/>
          <p:nvPr/>
        </p:nvSpPr>
        <p:spPr>
          <a:xfrm>
            <a:off x="3244045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WAN0-EN1B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6A31ED-5F36-D552-5F4C-38EC8CE79F1A}"/>
              </a:ext>
            </a:extLst>
          </p:cNvPr>
          <p:cNvGrpSpPr/>
          <p:nvPr/>
        </p:nvGrpSpPr>
        <p:grpSpPr>
          <a:xfrm>
            <a:off x="8678800" y="3692753"/>
            <a:ext cx="574179" cy="894708"/>
            <a:chOff x="8629798" y="3921357"/>
            <a:chExt cx="574179" cy="894708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01A6D8C-3E69-66CE-497C-E5DB13E3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42C08647-1044-4060-10C8-00222E98D290}"/>
                </a:ext>
              </a:extLst>
            </p:cNvPr>
            <p:cNvSpPr/>
            <p:nvPr/>
          </p:nvSpPr>
          <p:spPr>
            <a:xfrm>
              <a:off x="862979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3CBB4A-8960-08C1-B6A4-F285C469AAE0}"/>
              </a:ext>
            </a:extLst>
          </p:cNvPr>
          <p:cNvCxnSpPr>
            <a:cxnSpLocks/>
          </p:cNvCxnSpPr>
          <p:nvPr/>
        </p:nvCxnSpPr>
        <p:spPr>
          <a:xfrm>
            <a:off x="896494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9C3C81-B794-5F6A-9A34-4102C3009B59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401192" y="5380302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3E3FF2A-0917-56DE-A246-D4E59838C7CF}"/>
              </a:ext>
            </a:extLst>
          </p:cNvPr>
          <p:cNvSpPr txBox="1"/>
          <p:nvPr/>
        </p:nvSpPr>
        <p:spPr>
          <a:xfrm>
            <a:off x="8214253" y="456681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–EN2A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5D7831-8EDE-7C55-22E7-F11D45FF8C24}"/>
              </a:ext>
            </a:extLst>
          </p:cNvPr>
          <p:cNvSpPr txBox="1"/>
          <p:nvPr/>
        </p:nvSpPr>
        <p:spPr>
          <a:xfrm>
            <a:off x="8219226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WAN0-EN2B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3932916-EDC4-8C7C-CA03-9F93D9D5EDD4}"/>
              </a:ext>
            </a:extLst>
          </p:cNvPr>
          <p:cNvGrpSpPr/>
          <p:nvPr/>
        </p:nvGrpSpPr>
        <p:grpSpPr>
          <a:xfrm>
            <a:off x="11428578" y="3246940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03A92-C8EF-949F-D9DC-390CA6534DF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AA41563-DF9F-0FF3-9186-8A1F0B68726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E682B9-FA5A-88CD-1A19-D95A663D955E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6AE6A4-4750-C492-CB93-ACFB348B1636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47C298-9392-659C-ACC5-C366FFBB4921}"/>
              </a:ext>
            </a:extLst>
          </p:cNvPr>
          <p:cNvGrpSpPr/>
          <p:nvPr/>
        </p:nvGrpSpPr>
        <p:grpSpPr>
          <a:xfrm>
            <a:off x="3402113" y="3668953"/>
            <a:ext cx="543230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CFD3E54F-9958-9B33-1030-A20AE90E71FC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38B8FAFD-BA9E-175A-1A9A-F9E8953CFD66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071DF7-4F53-8C07-3432-F8E5BD84CE2E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F144A92-BAF4-3608-42BD-C9D252BA5A2B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772AC-DEC8-DB16-F879-BF2595C9AC12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019CB6-5901-EFEB-D67A-CC03863C1189}"/>
              </a:ext>
            </a:extLst>
          </p:cNvPr>
          <p:cNvGrpSpPr/>
          <p:nvPr/>
        </p:nvGrpSpPr>
        <p:grpSpPr>
          <a:xfrm>
            <a:off x="543883" y="3246600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543CD6-CEEB-BB09-8C21-32159F576C2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939BB5-7FBC-9487-6469-C09FC46BF490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6148B-FE19-87A2-8822-D41C2422D936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2466-910C-6CCF-07AF-A364A54D997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741577-2854-08F2-5B65-3B7D84998F79}"/>
              </a:ext>
            </a:extLst>
          </p:cNvPr>
          <p:cNvGrpSpPr/>
          <p:nvPr/>
        </p:nvGrpSpPr>
        <p:grpSpPr>
          <a:xfrm>
            <a:off x="2970920" y="2260081"/>
            <a:ext cx="574179" cy="857434"/>
            <a:chOff x="2921918" y="2883137"/>
            <a:chExt cx="574179" cy="857434"/>
          </a:xfrm>
        </p:grpSpPr>
        <p:pic>
          <p:nvPicPr>
            <p:cNvPr id="36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536C8E-23BC-6135-55E4-1C29D09F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3476F8BD-6FC4-0918-2407-59A63FD546DF}"/>
                </a:ext>
              </a:extLst>
            </p:cNvPr>
            <p:cNvSpPr/>
            <p:nvPr/>
          </p:nvSpPr>
          <p:spPr>
            <a:xfrm>
              <a:off x="292191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D0353DB-64C3-8863-82AA-800A760A045F}"/>
              </a:ext>
            </a:extLst>
          </p:cNvPr>
          <p:cNvSpPr txBox="1"/>
          <p:nvPr/>
        </p:nvSpPr>
        <p:spPr>
          <a:xfrm>
            <a:off x="5635501" y="250373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5A0DA-74CF-753F-84F5-04FD53CBE727}"/>
              </a:ext>
            </a:extLst>
          </p:cNvPr>
          <p:cNvGrpSpPr/>
          <p:nvPr/>
        </p:nvGrpSpPr>
        <p:grpSpPr>
          <a:xfrm>
            <a:off x="8678800" y="2260081"/>
            <a:ext cx="574179" cy="857434"/>
            <a:chOff x="8629798" y="2883137"/>
            <a:chExt cx="574179" cy="857434"/>
          </a:xfrm>
        </p:grpSpPr>
        <p:pic>
          <p:nvPicPr>
            <p:cNvPr id="5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DEAF26-A48B-A991-70A8-9D22DFB16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Donut 53">
              <a:extLst>
                <a:ext uri="{FF2B5EF4-FFF2-40B4-BE49-F238E27FC236}">
                  <a16:creationId xmlns:a16="http://schemas.microsoft.com/office/drawing/2014/main" id="{D0DF87B8-24FC-37A6-0073-70A208E2D6A4}"/>
                </a:ext>
              </a:extLst>
            </p:cNvPr>
            <p:cNvSpPr/>
            <p:nvPr/>
          </p:nvSpPr>
          <p:spPr>
            <a:xfrm>
              <a:off x="862979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900CD3-CA32-FCDD-9148-4733FCCF7C7D}"/>
              </a:ext>
            </a:extLst>
          </p:cNvPr>
          <p:cNvGrpSpPr/>
          <p:nvPr/>
        </p:nvGrpSpPr>
        <p:grpSpPr>
          <a:xfrm>
            <a:off x="3402113" y="2519536"/>
            <a:ext cx="5432301" cy="337872"/>
            <a:chOff x="2390967" y="5612214"/>
            <a:chExt cx="6716741" cy="337872"/>
          </a:xfrm>
        </p:grpSpPr>
        <p:sp>
          <p:nvSpPr>
            <p:cNvPr id="57" name="Donut 56">
              <a:extLst>
                <a:ext uri="{FF2B5EF4-FFF2-40B4-BE49-F238E27FC236}">
                  <a16:creationId xmlns:a16="http://schemas.microsoft.com/office/drawing/2014/main" id="{40FD4A58-29BE-7BBF-E3B7-C5B542B449B9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>
              <a:extLst>
                <a:ext uri="{FF2B5EF4-FFF2-40B4-BE49-F238E27FC236}">
                  <a16:creationId xmlns:a16="http://schemas.microsoft.com/office/drawing/2014/main" id="{915AA5C7-D0FB-638B-9EEE-E5303377B877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D24EA3-11BC-7148-43CC-007C0A165444}"/>
                </a:ext>
              </a:extLst>
            </p:cNvPr>
            <p:cNvCxnSpPr>
              <a:stCxn id="57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97E0F-DC9D-ADF0-6E34-EDFEF8B55FB9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B0D549-3755-3F54-8F38-84F0BBA826A3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97D764-BE0E-E263-5A6E-BF546CB073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5706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76279C-2A2B-292B-74D7-AC3CAD091C0B}"/>
              </a:ext>
            </a:extLst>
          </p:cNvPr>
          <p:cNvCxnSpPr>
            <a:cxnSpLocks/>
          </p:cNvCxnSpPr>
          <p:nvPr/>
        </p:nvCxnSpPr>
        <p:spPr>
          <a:xfrm flipH="1">
            <a:off x="3264235" y="1221381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177FDD-B1B5-1A4E-A7F1-C1415433C57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96494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585C09-1AE6-D944-7A66-BA9DE325FD1C}"/>
              </a:ext>
            </a:extLst>
          </p:cNvPr>
          <p:cNvCxnSpPr>
            <a:cxnSpLocks/>
          </p:cNvCxnSpPr>
          <p:nvPr/>
        </p:nvCxnSpPr>
        <p:spPr>
          <a:xfrm>
            <a:off x="8422713" y="1227154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D3672F-D39C-8CDE-E0E5-A5C870E2EB55}"/>
              </a:ext>
            </a:extLst>
          </p:cNvPr>
          <p:cNvGrpSpPr/>
          <p:nvPr/>
        </p:nvGrpSpPr>
        <p:grpSpPr>
          <a:xfrm>
            <a:off x="1835497" y="3203860"/>
            <a:ext cx="565387" cy="436912"/>
            <a:chOff x="106597" y="6098443"/>
            <a:chExt cx="565387" cy="436912"/>
          </a:xfrm>
        </p:grpSpPr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7CC465AB-4C78-35B6-3589-21819291D575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4716051-3E3D-14E7-E122-CAA7E7FD8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335D40-691D-B265-FF57-CD03006665F4}"/>
              </a:ext>
            </a:extLst>
          </p:cNvPr>
          <p:cNvCxnSpPr>
            <a:cxnSpLocks/>
          </p:cNvCxnSpPr>
          <p:nvPr/>
        </p:nvCxnSpPr>
        <p:spPr>
          <a:xfrm>
            <a:off x="265885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E2D91B2-56A7-45FA-0E9B-073FA378A6BA}"/>
              </a:ext>
            </a:extLst>
          </p:cNvPr>
          <p:cNvCxnSpPr/>
          <p:nvPr/>
        </p:nvCxnSpPr>
        <p:spPr>
          <a:xfrm>
            <a:off x="2658852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E3BF1D-607C-6A24-2C7D-57CBEBA45F67}"/>
              </a:ext>
            </a:extLst>
          </p:cNvPr>
          <p:cNvCxnSpPr/>
          <p:nvPr/>
        </p:nvCxnSpPr>
        <p:spPr>
          <a:xfrm>
            <a:off x="2658852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95F1699-E5E8-57D1-08B7-B71DBA80E6DF}"/>
              </a:ext>
            </a:extLst>
          </p:cNvPr>
          <p:cNvSpPr txBox="1"/>
          <p:nvPr/>
        </p:nvSpPr>
        <p:spPr>
          <a:xfrm>
            <a:off x="2644599" y="333044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8DF94D-85F3-5B6C-1B9C-7ADE6E6794E5}"/>
              </a:ext>
            </a:extLst>
          </p:cNvPr>
          <p:cNvCxnSpPr/>
          <p:nvPr/>
        </p:nvCxnSpPr>
        <p:spPr>
          <a:xfrm>
            <a:off x="2301216" y="346379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18A051C-2EA3-4241-5EAF-208268ED0D97}"/>
              </a:ext>
            </a:extLst>
          </p:cNvPr>
          <p:cNvSpPr txBox="1"/>
          <p:nvPr/>
        </p:nvSpPr>
        <p:spPr>
          <a:xfrm>
            <a:off x="1550856" y="282344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04F5FC7-C717-6DB3-F3AC-4323F245B911}"/>
              </a:ext>
            </a:extLst>
          </p:cNvPr>
          <p:cNvSpPr txBox="1"/>
          <p:nvPr/>
        </p:nvSpPr>
        <p:spPr>
          <a:xfrm>
            <a:off x="1840666" y="370403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2CED2E-8BDA-97D4-94A0-BE603EC4F998}"/>
              </a:ext>
            </a:extLst>
          </p:cNvPr>
          <p:cNvSpPr txBox="1"/>
          <p:nvPr/>
        </p:nvSpPr>
        <p:spPr>
          <a:xfrm>
            <a:off x="225431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1C57B0-716F-6DA4-5DBC-140A2BBDEB84}"/>
              </a:ext>
            </a:extLst>
          </p:cNvPr>
          <p:cNvSpPr txBox="1"/>
          <p:nvPr/>
        </p:nvSpPr>
        <p:spPr>
          <a:xfrm>
            <a:off x="227454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86D11E-95C4-32CA-C737-0D6BD588631D}"/>
              </a:ext>
            </a:extLst>
          </p:cNvPr>
          <p:cNvSpPr txBox="1"/>
          <p:nvPr/>
        </p:nvSpPr>
        <p:spPr>
          <a:xfrm>
            <a:off x="3465431" y="423864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DCD45C-C768-358C-6F1B-2FC93FA6067F}"/>
              </a:ext>
            </a:extLst>
          </p:cNvPr>
          <p:cNvSpPr txBox="1"/>
          <p:nvPr/>
        </p:nvSpPr>
        <p:spPr>
          <a:xfrm>
            <a:off x="7812998" y="421575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EdgeNode2A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8F7F961-36D8-5151-01EB-7CB9CCE43736}"/>
              </a:ext>
            </a:extLst>
          </p:cNvPr>
          <p:cNvSpPr txBox="1"/>
          <p:nvPr/>
        </p:nvSpPr>
        <p:spPr>
          <a:xfrm>
            <a:off x="3468482" y="226745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9EAE56-FF23-A588-F1F9-CC1C8C0FE749}"/>
              </a:ext>
            </a:extLst>
          </p:cNvPr>
          <p:cNvGrpSpPr/>
          <p:nvPr/>
        </p:nvGrpSpPr>
        <p:grpSpPr>
          <a:xfrm>
            <a:off x="9886674" y="3205125"/>
            <a:ext cx="565387" cy="436912"/>
            <a:chOff x="106597" y="6098443"/>
            <a:chExt cx="565387" cy="436912"/>
          </a:xfrm>
        </p:grpSpPr>
        <p:sp>
          <p:nvSpPr>
            <p:cNvPr id="156" name="Can 155">
              <a:extLst>
                <a:ext uri="{FF2B5EF4-FFF2-40B4-BE49-F238E27FC236}">
                  <a16:creationId xmlns:a16="http://schemas.microsoft.com/office/drawing/2014/main" id="{9380AF62-6099-707F-2F08-DFA8D3A1B241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516E5A6-8C52-DF45-83C6-11866D27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5632C-9A44-6100-2E9A-3E7FD2ACBCC1}"/>
              </a:ext>
            </a:extLst>
          </p:cNvPr>
          <p:cNvCxnSpPr/>
          <p:nvPr/>
        </p:nvCxnSpPr>
        <p:spPr>
          <a:xfrm>
            <a:off x="9209666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D0FF7FD-5B02-BC0D-A7A5-2B76CBC0F618}"/>
              </a:ext>
            </a:extLst>
          </p:cNvPr>
          <p:cNvCxnSpPr/>
          <p:nvPr/>
        </p:nvCxnSpPr>
        <p:spPr>
          <a:xfrm>
            <a:off x="9209666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5CD51B7-CFDC-5838-A296-BE79150280B5}"/>
              </a:ext>
            </a:extLst>
          </p:cNvPr>
          <p:cNvSpPr txBox="1"/>
          <p:nvPr/>
        </p:nvSpPr>
        <p:spPr>
          <a:xfrm>
            <a:off x="916174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752F242-4AE2-427A-27FF-140FD6E522FE}"/>
              </a:ext>
            </a:extLst>
          </p:cNvPr>
          <p:cNvSpPr txBox="1"/>
          <p:nvPr/>
        </p:nvSpPr>
        <p:spPr>
          <a:xfrm>
            <a:off x="918197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1DCD43-B1DE-948D-CEAE-0DE63A92FA07}"/>
              </a:ext>
            </a:extLst>
          </p:cNvPr>
          <p:cNvCxnSpPr>
            <a:cxnSpLocks/>
          </p:cNvCxnSpPr>
          <p:nvPr/>
        </p:nvCxnSpPr>
        <p:spPr>
          <a:xfrm>
            <a:off x="956730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2F58E8-9BE5-77D2-3AE9-7F2BE44A0598}"/>
              </a:ext>
            </a:extLst>
          </p:cNvPr>
          <p:cNvCxnSpPr/>
          <p:nvPr/>
        </p:nvCxnSpPr>
        <p:spPr>
          <a:xfrm>
            <a:off x="9597174" y="346379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257114F-CF1D-9B1E-7EE8-5E130B786081}"/>
              </a:ext>
            </a:extLst>
          </p:cNvPr>
          <p:cNvSpPr txBox="1"/>
          <p:nvPr/>
        </p:nvSpPr>
        <p:spPr>
          <a:xfrm>
            <a:off x="8986464" y="33252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741768-5A21-DC2B-D17B-CAA9A7A8122C}"/>
              </a:ext>
            </a:extLst>
          </p:cNvPr>
          <p:cNvSpPr txBox="1"/>
          <p:nvPr/>
        </p:nvSpPr>
        <p:spPr>
          <a:xfrm>
            <a:off x="9615370" y="282453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2CF4FF-96E3-7021-B99D-1E3BDFD5D95E}"/>
              </a:ext>
            </a:extLst>
          </p:cNvPr>
          <p:cNvSpPr txBox="1"/>
          <p:nvPr/>
        </p:nvSpPr>
        <p:spPr>
          <a:xfrm>
            <a:off x="9905180" y="370512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37DCB6B-26BC-B3DB-E905-B321F362B172}"/>
              </a:ext>
            </a:extLst>
          </p:cNvPr>
          <p:cNvSpPr txBox="1"/>
          <p:nvPr/>
        </p:nvSpPr>
        <p:spPr>
          <a:xfrm>
            <a:off x="4340541" y="132279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8BADD8-725D-2A18-D367-E02DFA2A6AD4}"/>
              </a:ext>
            </a:extLst>
          </p:cNvPr>
          <p:cNvSpPr txBox="1"/>
          <p:nvPr/>
        </p:nvSpPr>
        <p:spPr>
          <a:xfrm>
            <a:off x="7216142" y="1305368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4E866B-CBAF-E109-F2CE-AAB49D607865}"/>
              </a:ext>
            </a:extLst>
          </p:cNvPr>
          <p:cNvSpPr txBox="1"/>
          <p:nvPr/>
        </p:nvSpPr>
        <p:spPr>
          <a:xfrm>
            <a:off x="2646921" y="414038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EC0A87-FA50-6CDA-EB11-787AF049BD7C}"/>
              </a:ext>
            </a:extLst>
          </p:cNvPr>
          <p:cNvSpPr txBox="1"/>
          <p:nvPr/>
        </p:nvSpPr>
        <p:spPr>
          <a:xfrm>
            <a:off x="2652068" y="249890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0F5C01-1ED1-AFB9-F5E9-11F1AAB1F84D}"/>
              </a:ext>
            </a:extLst>
          </p:cNvPr>
          <p:cNvSpPr txBox="1"/>
          <p:nvPr/>
        </p:nvSpPr>
        <p:spPr>
          <a:xfrm>
            <a:off x="9154046" y="413912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0CDF5F-CDC7-1D28-1E43-0F8001022EE5}"/>
              </a:ext>
            </a:extLst>
          </p:cNvPr>
          <p:cNvSpPr txBox="1"/>
          <p:nvPr/>
        </p:nvSpPr>
        <p:spPr>
          <a:xfrm>
            <a:off x="9159193" y="24976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C97B8B-93B3-9853-F966-2229EB47D3B1}"/>
              </a:ext>
            </a:extLst>
          </p:cNvPr>
          <p:cNvCxnSpPr>
            <a:cxnSpLocks/>
            <a:stCxn id="17" idx="3"/>
            <a:endCxn id="134" idx="2"/>
          </p:cNvCxnSpPr>
          <p:nvPr/>
        </p:nvCxnSpPr>
        <p:spPr>
          <a:xfrm flipV="1">
            <a:off x="897844" y="3422316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A8E29C4-BD61-EA18-602E-B0E61E226E7F}"/>
              </a:ext>
            </a:extLst>
          </p:cNvPr>
          <p:cNvCxnSpPr>
            <a:cxnSpLocks/>
          </p:cNvCxnSpPr>
          <p:nvPr/>
        </p:nvCxnSpPr>
        <p:spPr>
          <a:xfrm flipV="1">
            <a:off x="10470561" y="3428023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295DEA-01D5-D203-8FBF-E95BA06B4310}"/>
              </a:ext>
            </a:extLst>
          </p:cNvPr>
          <p:cNvCxnSpPr>
            <a:cxnSpLocks/>
          </p:cNvCxnSpPr>
          <p:nvPr/>
        </p:nvCxnSpPr>
        <p:spPr>
          <a:xfrm>
            <a:off x="897844" y="3476603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785BBC-4702-561F-EA3F-CD65A3590C2F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2400884" y="3422316"/>
            <a:ext cx="1452587" cy="43957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EBADE31-7234-2FC1-4DFD-981F9AE07342}"/>
              </a:ext>
            </a:extLst>
          </p:cNvPr>
          <p:cNvCxnSpPr>
            <a:cxnSpLocks/>
          </p:cNvCxnSpPr>
          <p:nvPr/>
        </p:nvCxnSpPr>
        <p:spPr>
          <a:xfrm>
            <a:off x="10470561" y="3500854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6E43ED-963D-F71B-8A85-49D3C7F58347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537887" y="3423581"/>
            <a:ext cx="1348787" cy="4383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B47F7-91C8-3AF6-F11C-FF6253949F45}"/>
              </a:ext>
            </a:extLst>
          </p:cNvPr>
          <p:cNvCxnSpPr>
            <a:cxnSpLocks/>
          </p:cNvCxnSpPr>
          <p:nvPr/>
        </p:nvCxnSpPr>
        <p:spPr>
          <a:xfrm>
            <a:off x="3846299" y="3855145"/>
            <a:ext cx="469158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534B875-AE40-DD71-4BE6-B4C1E1DEA445}"/>
              </a:ext>
            </a:extLst>
          </p:cNvPr>
          <p:cNvSpPr txBox="1"/>
          <p:nvPr/>
        </p:nvSpPr>
        <p:spPr>
          <a:xfrm>
            <a:off x="5077879" y="2265626"/>
            <a:ext cx="223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Back-Up Tunnels/Mesh Paths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B743BD-93B5-97DE-3E0A-147B787DA858}"/>
              </a:ext>
            </a:extLst>
          </p:cNvPr>
          <p:cNvSpPr txBox="1"/>
          <p:nvPr/>
        </p:nvSpPr>
        <p:spPr>
          <a:xfrm>
            <a:off x="4918161" y="4039936"/>
            <a:ext cx="25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Active Traffic Tunnels/Mesh Paths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28D65DC-EA5F-F3B8-3A7C-72F3C7750BF1}"/>
              </a:ext>
            </a:extLst>
          </p:cNvPr>
          <p:cNvSpPr txBox="1"/>
          <p:nvPr/>
        </p:nvSpPr>
        <p:spPr>
          <a:xfrm>
            <a:off x="0" y="144073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Availability Design - Dual EdgeNodes with LAN side FHRP VRRP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D26013-F140-5440-4218-F6DB60B19CA3}"/>
              </a:ext>
            </a:extLst>
          </p:cNvPr>
          <p:cNvSpPr txBox="1"/>
          <p:nvPr/>
        </p:nvSpPr>
        <p:spPr>
          <a:xfrm>
            <a:off x="18100" y="5662511"/>
            <a:ext cx="2425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FHRP </a:t>
            </a:r>
            <a:r>
              <a:rPr lang="en-US" sz="1000" dirty="0"/>
              <a:t>– First Hop Redundancy Protocol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E4D2F-D4B4-F2DA-0B15-E80E30BC63F2}"/>
              </a:ext>
            </a:extLst>
          </p:cNvPr>
          <p:cNvSpPr txBox="1"/>
          <p:nvPr/>
        </p:nvSpPr>
        <p:spPr>
          <a:xfrm>
            <a:off x="59047" y="5908732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VRRP </a:t>
            </a:r>
            <a:r>
              <a:rPr lang="en-US" sz="1000" dirty="0"/>
              <a:t>– Virtual Router Redundancy Protocol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3E9CD64-FECF-DEA8-3ED9-584F4D2F8985}"/>
              </a:ext>
            </a:extLst>
          </p:cNvPr>
          <p:cNvSpPr txBox="1"/>
          <p:nvPr/>
        </p:nvSpPr>
        <p:spPr>
          <a:xfrm>
            <a:off x="0" y="6330680"/>
            <a:ext cx="12192000" cy="30777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Capability: Permits Traffic continuity during EdgeNode Firmware upgrades</a:t>
            </a:r>
          </a:p>
        </p:txBody>
      </p:sp>
    </p:spTree>
    <p:extLst>
      <p:ext uri="{BB962C8B-B14F-4D97-AF65-F5344CB8AC3E}">
        <p14:creationId xmlns:p14="http://schemas.microsoft.com/office/powerpoint/2010/main" val="385314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10681</TotalTime>
  <Words>723</Words>
  <Application>Microsoft Macintosh PowerPoint</Application>
  <PresentationFormat>Widescreen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19</cp:revision>
  <dcterms:created xsi:type="dcterms:W3CDTF">2025-06-05T09:54:03Z</dcterms:created>
  <dcterms:modified xsi:type="dcterms:W3CDTF">2025-06-29T19:23:43Z</dcterms:modified>
</cp:coreProperties>
</file>