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1BB5-0470-3D5B-6675-B44A1453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0B9B5-BD42-4B1A-F11C-10E93653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F81E6-379A-AE23-BF7C-D14C7F7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89F29-62A3-E379-2866-04B8D067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03A84-1BDC-D4C1-67D3-0573168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0800-8424-2E53-2E5F-E2773C6F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EFDB7-067B-3F34-315E-62DE417E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4546C-5E77-1C08-407C-78AB91D0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266CB-F4B9-AF3A-4B3B-FAB5A1DC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8C8DD-7F0A-D283-A4FE-B107865E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A0D74-3508-F81C-BFA9-50EC3C75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2BE97-7286-7FD9-2C3F-A9818917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B93CF-6B38-C275-B68B-51F6775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968C1-D02E-7DDC-D7CC-29E25EAC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E3BF6-1DD7-0A91-8B80-D979214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7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6651-2182-FE1C-704E-798083D1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8FABF-9281-D806-C235-433DAE47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0A41F-304C-0F6F-88F1-82AE29D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F1315-B42D-3960-4A64-7B23B37B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7B754-C294-AF04-CD5E-5D937DA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77D8-C5DA-C349-BC92-D6A32B61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30F34-34DD-F9C3-FB2F-59CC6F3DD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C08C0-6FFB-5D0D-1EB8-4DB01E95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0B2E2-4C5C-0F82-642C-E26325CD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A9C8-7E9A-635A-A1C4-9F9D9AC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E1CA-16A4-E9F8-BCC9-E37BE47C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36C50-238F-8681-BE6E-F6FDD4444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82856-EC25-820B-8398-98A52B63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68819-C289-BA8F-BD2D-CFE2D880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8AA5E-27E9-0ED1-8441-E150488B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236F9-3C0F-572E-AE84-62CFC2AF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2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E74B-A21B-9680-52D2-13C8E06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1BC85-629F-E857-6756-A7626100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9CE86-4547-0172-D741-40D1C655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3A9C6-6FA7-44F1-726C-FF818ED0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16EA1-26B4-7BA3-EEA1-EBA7B0D4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D55B0-4886-C417-750B-23A52884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68E01-2BB3-6139-92ED-8E7E4F6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5CAD9-A998-9F96-44A0-EBE84B44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88C3F-9AC8-7216-F94F-9FA4C4F2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1D67C3-87E4-A0A5-3E3C-561328DA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1FA9C-631F-AA5A-1DCC-DFB5A300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55AC1-FCF8-79B4-AB7E-7D329B09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32F10-74BD-FFCB-23B8-912E6066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D76F09-7237-1FD3-A214-51205B35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33D9D-798B-AD26-874D-F403D29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6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019FA-36DA-BA29-D024-010ABB5D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B5DF-08CB-7C70-4B19-0E208B7A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ACDD-ECDE-14D4-7294-149DC998F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AF945-1F50-AAC0-FBED-9DF284E2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C1F6F-CE8C-25E3-1CD8-89023845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C4B8D-49D0-2486-B16F-5B0D388C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2594-447B-58FD-7CCB-B45159C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AB5A4E-BA1C-5E9F-06B8-FE51967E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0824B-2781-CD0D-B133-847A9F5F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9D611-0106-9677-EEE6-5A8E311D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341F8-D08F-D12D-D44A-D47EBED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0D492-2090-59F8-0C90-4693683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65000"/>
              <a:lumOff val="3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B0175D-E2D7-CBDF-33B0-3772A1BB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F4CD3-6C5B-BFF1-A394-F6841FC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1245-8930-EE75-008A-A48AF9001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C74E-28ED-4569-8082-98A9E689FD93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EEE2A-583D-3702-2AEA-4EBCED6C2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B62F-860F-CC1D-AED2-52537D5B4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403E-C7F8-4E07-8A66-702545C0F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ppuccin/vscode-icons" TargetMode="External"/><Relationship Id="rId2" Type="http://schemas.openxmlformats.org/officeDocument/2006/relationships/hyperlink" Target="https://github.com/devicons/devico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A092DC-B74B-7095-53AD-5BFF826CD2EF}"/>
              </a:ext>
            </a:extLst>
          </p:cNvPr>
          <p:cNvSpPr/>
          <p:nvPr/>
        </p:nvSpPr>
        <p:spPr>
          <a:xfrm>
            <a:off x="402771" y="468086"/>
            <a:ext cx="5431973" cy="266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tx1">
                <a:lumMod val="65000"/>
                <a:lumOff val="35000"/>
                <a:alpha val="99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5181D3-FF31-A968-330B-3507EF94B3D0}"/>
              </a:ext>
            </a:extLst>
          </p:cNvPr>
          <p:cNvSpPr txBox="1"/>
          <p:nvPr/>
        </p:nvSpPr>
        <p:spPr>
          <a:xfrm>
            <a:off x="457200" y="468085"/>
            <a:ext cx="5508171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def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fibonacci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(n):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if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&lt;=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1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: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return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a, b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0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,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1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for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_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in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97C279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range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(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2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, n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+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1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):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a, b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b, a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+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return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</a:t>
            </a:r>
            <a:endParaRPr lang="zh-CN" altLang="en-US" sz="2400" dirty="0">
              <a:latin typeface="FiraMono Nerd Font Medium" panose="020B06090500000200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D83A27-FA42-A1F2-73BA-EC8824832EAF}"/>
              </a:ext>
            </a:extLst>
          </p:cNvPr>
          <p:cNvSpPr/>
          <p:nvPr/>
        </p:nvSpPr>
        <p:spPr>
          <a:xfrm>
            <a:off x="6096000" y="359229"/>
            <a:ext cx="6041572" cy="6020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47625">
            <a:solidFill>
              <a:schemeClr val="tx1">
                <a:lumMod val="65000"/>
                <a:lumOff val="35000"/>
                <a:alpha val="99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9DD0A-D24D-2F8D-AE40-FA43E712F2BE}"/>
              </a:ext>
            </a:extLst>
          </p:cNvPr>
          <p:cNvSpPr txBox="1"/>
          <p:nvPr/>
        </p:nvSpPr>
        <p:spPr>
          <a:xfrm>
            <a:off x="6498772" y="1265436"/>
            <a:ext cx="59000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fn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fibonacci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(n: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u32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) -&gt;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u64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{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if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&lt;=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1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{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return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as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u64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}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let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mut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a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0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let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mut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1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for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_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in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</a:t>
            </a:r>
            <a:r>
              <a:rPr lang="en-US" altLang="zh-CN" sz="2400" b="0" i="0" dirty="0">
                <a:solidFill>
                  <a:srgbClr val="D19965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2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..=n {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</a:t>
            </a:r>
            <a:r>
              <a:rPr lang="en-US" altLang="zh-CN" sz="2400" b="0" i="0" dirty="0">
                <a:solidFill>
                  <a:srgbClr val="C578DD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let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next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a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+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a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b;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    b </a:t>
            </a:r>
            <a:r>
              <a:rPr lang="en-US" altLang="zh-CN" sz="2400" b="0" i="0" dirty="0">
                <a:solidFill>
                  <a:srgbClr val="61AFE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=</a:t>
            </a: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next;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}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    b</a:t>
            </a:r>
            <a:br>
              <a:rPr lang="en-US" altLang="zh-CN" sz="2400" dirty="0"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</a:br>
            <a:r>
              <a:rPr lang="en-US" altLang="zh-CN" sz="2400" b="0" i="0" dirty="0">
                <a:solidFill>
                  <a:srgbClr val="AAB1BF"/>
                </a:solidFill>
                <a:effectLst/>
                <a:latin typeface="FiraMono Nerd Font Medium" panose="020B0609050000020004" pitchFamily="49" charset="0"/>
                <a:ea typeface="FiraMono Nerd Font Medium" panose="020B0609050000020004" pitchFamily="49" charset="0"/>
              </a:rPr>
              <a:t>}</a:t>
            </a:r>
            <a:endParaRPr lang="zh-CN" altLang="en-US" sz="2400" dirty="0">
              <a:latin typeface="FiraMono Nerd Font Medium" panose="020B06090500000200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A8C658-E9D5-5E13-C68D-DA4BF07BF1B9}"/>
              </a:ext>
            </a:extLst>
          </p:cNvPr>
          <p:cNvSpPr txBox="1"/>
          <p:nvPr/>
        </p:nvSpPr>
        <p:spPr>
          <a:xfrm>
            <a:off x="2465613" y="2742969"/>
            <a:ext cx="1491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0" dirty="0">
                <a:solidFill>
                  <a:schemeClr val="bg2">
                    <a:lumMod val="90000"/>
                  </a:schemeClr>
                </a:solidFill>
                <a:latin typeface="得意黑" pitchFamily="50" charset="-122"/>
                <a:ea typeface="得意黑" pitchFamily="50" charset="-122"/>
              </a:rPr>
              <a:t>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789878-43FF-01EF-5AC5-8588E59B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78" y="960636"/>
            <a:ext cx="609600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C0DA18-7001-959F-93B0-2F66ABC0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09" y="5287764"/>
            <a:ext cx="609600" cy="609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CB7684-A656-6143-E00B-609FBE5F51F2}"/>
              </a:ext>
            </a:extLst>
          </p:cNvPr>
          <p:cNvSpPr txBox="1"/>
          <p:nvPr/>
        </p:nvSpPr>
        <p:spPr>
          <a:xfrm>
            <a:off x="4833438" y="823023"/>
            <a:ext cx="38608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aseline="30000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[1]</a:t>
            </a:r>
            <a:endParaRPr lang="zh-CN" altLang="en-US" sz="2000" baseline="30000" dirty="0">
              <a:solidFill>
                <a:schemeClr val="bg1">
                  <a:lumMod val="95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07A838-F526-98E9-A1E2-17D47ECE072A}"/>
              </a:ext>
            </a:extLst>
          </p:cNvPr>
          <p:cNvSpPr txBox="1"/>
          <p:nvPr/>
        </p:nvSpPr>
        <p:spPr>
          <a:xfrm>
            <a:off x="11207519" y="5287764"/>
            <a:ext cx="50056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aseline="30000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[2]</a:t>
            </a:r>
            <a:endParaRPr lang="zh-CN" altLang="en-US" sz="2000" baseline="30000" dirty="0">
              <a:solidFill>
                <a:schemeClr val="bg1">
                  <a:lumMod val="95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  <p:bldP spid="7" grpId="0"/>
      <p:bldP spid="8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F58C32-47DB-3315-7F4B-A6A175B2D388}"/>
              </a:ext>
            </a:extLst>
          </p:cNvPr>
          <p:cNvSpPr txBox="1"/>
          <p:nvPr/>
        </p:nvSpPr>
        <p:spPr>
          <a:xfrm>
            <a:off x="6542316" y="696686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如何</a:t>
            </a:r>
            <a:r>
              <a:rPr lang="zh-CN" alt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得意黑" pitchFamily="50" charset="-122"/>
                <a:ea typeface="得意黑" pitchFamily="50" charset="-122"/>
              </a:rPr>
              <a:t>科学</a:t>
            </a:r>
            <a:r>
              <a:rPr lang="zh-CN" altLang="en-US" sz="5400" b="1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的</a:t>
            </a:r>
            <a:endParaRPr lang="en-US" altLang="zh-CN" sz="5400" b="1" dirty="0">
              <a:solidFill>
                <a:schemeClr val="bg2">
                  <a:lumMod val="75000"/>
                </a:schemeClr>
              </a:solidFill>
              <a:latin typeface="得意黑" pitchFamily="50" charset="-122"/>
              <a:ea typeface="得意黑" pitchFamily="50" charset="-122"/>
            </a:endParaRPr>
          </a:p>
          <a:p>
            <a:r>
              <a:rPr lang="en-US" altLang="zh-CN" sz="5400" b="1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	</a:t>
            </a:r>
            <a:r>
              <a:rPr lang="zh-CN" altLang="en-US" sz="5400" b="1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制作一个</a:t>
            </a:r>
            <a:r>
              <a:rPr lang="zh-CN" alt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得意黑" pitchFamily="50" charset="-122"/>
                <a:ea typeface="得意黑" pitchFamily="50" charset="-122"/>
              </a:rPr>
              <a:t>编译器</a:t>
            </a:r>
            <a:r>
              <a:rPr lang="zh-CN" altLang="en-US" sz="5400" b="1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2991793-CE86-E003-25B7-95DE22AA2754}"/>
              </a:ext>
            </a:extLst>
          </p:cNvPr>
          <p:cNvSpPr/>
          <p:nvPr/>
        </p:nvSpPr>
        <p:spPr>
          <a:xfrm>
            <a:off x="816429" y="696686"/>
            <a:ext cx="5279571" cy="5584371"/>
          </a:xfrm>
          <a:prstGeom prst="roundRect">
            <a:avLst/>
          </a:prstGeom>
          <a:noFill/>
          <a:ln w="412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2E42B-FDA9-57E9-815D-D454820B1E4F}"/>
              </a:ext>
            </a:extLst>
          </p:cNvPr>
          <p:cNvSpPr/>
          <p:nvPr/>
        </p:nvSpPr>
        <p:spPr>
          <a:xfrm>
            <a:off x="7260771" y="4789713"/>
            <a:ext cx="174172" cy="968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05571-0D66-2BE1-9034-7E5593771EA9}"/>
              </a:ext>
            </a:extLst>
          </p:cNvPr>
          <p:cNvSpPr txBox="1"/>
          <p:nvPr/>
        </p:nvSpPr>
        <p:spPr>
          <a:xfrm>
            <a:off x="7783286" y="4789713"/>
            <a:ext cx="3287486" cy="954107"/>
          </a:xfrm>
          <a:custGeom>
            <a:avLst/>
            <a:gdLst>
              <a:gd name="connsiteX0" fmla="*/ 0 w 3287486"/>
              <a:gd name="connsiteY0" fmla="*/ 0 h 954107"/>
              <a:gd name="connsiteX1" fmla="*/ 515039 w 3287486"/>
              <a:gd name="connsiteY1" fmla="*/ 0 h 954107"/>
              <a:gd name="connsiteX2" fmla="*/ 964329 w 3287486"/>
              <a:gd name="connsiteY2" fmla="*/ 0 h 954107"/>
              <a:gd name="connsiteX3" fmla="*/ 1577993 w 3287486"/>
              <a:gd name="connsiteY3" fmla="*/ 0 h 954107"/>
              <a:gd name="connsiteX4" fmla="*/ 2093033 w 3287486"/>
              <a:gd name="connsiteY4" fmla="*/ 0 h 954107"/>
              <a:gd name="connsiteX5" fmla="*/ 2608072 w 3287486"/>
              <a:gd name="connsiteY5" fmla="*/ 0 h 954107"/>
              <a:gd name="connsiteX6" fmla="*/ 3287486 w 3287486"/>
              <a:gd name="connsiteY6" fmla="*/ 0 h 954107"/>
              <a:gd name="connsiteX7" fmla="*/ 3287486 w 3287486"/>
              <a:gd name="connsiteY7" fmla="*/ 457971 h 954107"/>
              <a:gd name="connsiteX8" fmla="*/ 3287486 w 3287486"/>
              <a:gd name="connsiteY8" fmla="*/ 954107 h 954107"/>
              <a:gd name="connsiteX9" fmla="*/ 2805321 w 3287486"/>
              <a:gd name="connsiteY9" fmla="*/ 954107 h 954107"/>
              <a:gd name="connsiteX10" fmla="*/ 2257407 w 3287486"/>
              <a:gd name="connsiteY10" fmla="*/ 954107 h 954107"/>
              <a:gd name="connsiteX11" fmla="*/ 1709493 w 3287486"/>
              <a:gd name="connsiteY11" fmla="*/ 954107 h 954107"/>
              <a:gd name="connsiteX12" fmla="*/ 1194453 w 3287486"/>
              <a:gd name="connsiteY12" fmla="*/ 954107 h 954107"/>
              <a:gd name="connsiteX13" fmla="*/ 580789 w 3287486"/>
              <a:gd name="connsiteY13" fmla="*/ 954107 h 954107"/>
              <a:gd name="connsiteX14" fmla="*/ 0 w 3287486"/>
              <a:gd name="connsiteY14" fmla="*/ 954107 h 954107"/>
              <a:gd name="connsiteX15" fmla="*/ 0 w 3287486"/>
              <a:gd name="connsiteY15" fmla="*/ 496136 h 954107"/>
              <a:gd name="connsiteX16" fmla="*/ 0 w 3287486"/>
              <a:gd name="connsiteY16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87486" h="954107" extrusionOk="0">
                <a:moveTo>
                  <a:pt x="0" y="0"/>
                </a:moveTo>
                <a:cubicBezTo>
                  <a:pt x="161600" y="-55001"/>
                  <a:pt x="392024" y="1565"/>
                  <a:pt x="515039" y="0"/>
                </a:cubicBezTo>
                <a:cubicBezTo>
                  <a:pt x="638054" y="-1565"/>
                  <a:pt x="792591" y="3414"/>
                  <a:pt x="964329" y="0"/>
                </a:cubicBezTo>
                <a:cubicBezTo>
                  <a:pt x="1136067" y="-3414"/>
                  <a:pt x="1377498" y="23894"/>
                  <a:pt x="1577993" y="0"/>
                </a:cubicBezTo>
                <a:cubicBezTo>
                  <a:pt x="1778488" y="-23894"/>
                  <a:pt x="1938231" y="59387"/>
                  <a:pt x="2093033" y="0"/>
                </a:cubicBezTo>
                <a:cubicBezTo>
                  <a:pt x="2247835" y="-59387"/>
                  <a:pt x="2399125" y="32315"/>
                  <a:pt x="2608072" y="0"/>
                </a:cubicBezTo>
                <a:cubicBezTo>
                  <a:pt x="2817019" y="-32315"/>
                  <a:pt x="3055143" y="68971"/>
                  <a:pt x="3287486" y="0"/>
                </a:cubicBezTo>
                <a:cubicBezTo>
                  <a:pt x="3298534" y="117221"/>
                  <a:pt x="3239479" y="254607"/>
                  <a:pt x="3287486" y="457971"/>
                </a:cubicBezTo>
                <a:cubicBezTo>
                  <a:pt x="3335493" y="661335"/>
                  <a:pt x="3256468" y="757503"/>
                  <a:pt x="3287486" y="954107"/>
                </a:cubicBezTo>
                <a:cubicBezTo>
                  <a:pt x="3052564" y="1003782"/>
                  <a:pt x="2903550" y="953486"/>
                  <a:pt x="2805321" y="954107"/>
                </a:cubicBezTo>
                <a:cubicBezTo>
                  <a:pt x="2707092" y="954728"/>
                  <a:pt x="2368532" y="900617"/>
                  <a:pt x="2257407" y="954107"/>
                </a:cubicBezTo>
                <a:cubicBezTo>
                  <a:pt x="2146282" y="1007597"/>
                  <a:pt x="1945057" y="896601"/>
                  <a:pt x="1709493" y="954107"/>
                </a:cubicBezTo>
                <a:cubicBezTo>
                  <a:pt x="1473929" y="1011613"/>
                  <a:pt x="1334965" y="923694"/>
                  <a:pt x="1194453" y="954107"/>
                </a:cubicBezTo>
                <a:cubicBezTo>
                  <a:pt x="1053941" y="984520"/>
                  <a:pt x="716289" y="948488"/>
                  <a:pt x="580789" y="954107"/>
                </a:cubicBezTo>
                <a:cubicBezTo>
                  <a:pt x="445289" y="959726"/>
                  <a:pt x="205423" y="890334"/>
                  <a:pt x="0" y="954107"/>
                </a:cubicBezTo>
                <a:cubicBezTo>
                  <a:pt x="-40069" y="750809"/>
                  <a:pt x="51408" y="709054"/>
                  <a:pt x="0" y="496136"/>
                </a:cubicBezTo>
                <a:cubicBezTo>
                  <a:pt x="-51408" y="283218"/>
                  <a:pt x="19498" y="184269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bg2">
                <a:lumMod val="90000"/>
              </a:schemeClr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得意黑" pitchFamily="50" charset="-122"/>
                <a:ea typeface="得意黑" pitchFamily="50" charset="-122"/>
              </a:rPr>
              <a:t>Vol.0</a:t>
            </a:r>
          </a:p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得意黑" pitchFamily="50" charset="-122"/>
                <a:ea typeface="得意黑" pitchFamily="50" charset="-122"/>
              </a:rPr>
              <a:t>Made By </a:t>
            </a:r>
            <a:r>
              <a:rPr lang="zh-CN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得意黑" pitchFamily="50" charset="-122"/>
                <a:ea typeface="得意黑" pitchFamily="50" charset="-122"/>
              </a:rPr>
              <a:t>在下未定义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083ABC-574B-4C59-71EC-C3E48960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4" y="990600"/>
            <a:ext cx="4876800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9E6CDF-A58B-9DDF-2D21-91BAFFE45363}"/>
              </a:ext>
            </a:extLst>
          </p:cNvPr>
          <p:cNvSpPr txBox="1"/>
          <p:nvPr/>
        </p:nvSpPr>
        <p:spPr>
          <a:xfrm>
            <a:off x="4760867" y="1573849"/>
            <a:ext cx="82296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baseline="30000" dirty="0">
                <a:solidFill>
                  <a:schemeClr val="bg2"/>
                </a:solidFill>
                <a:latin typeface="得意黑" pitchFamily="50" charset="-122"/>
                <a:ea typeface="得意黑" pitchFamily="50" charset="-122"/>
              </a:rPr>
              <a:t>[1]</a:t>
            </a:r>
            <a:endParaRPr lang="zh-CN" altLang="en-US" sz="2000" b="1" baseline="30000" dirty="0">
              <a:solidFill>
                <a:schemeClr val="bg2"/>
              </a:solidFill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8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441712-52A0-B264-9A95-A84025739CD1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2">
                    <a:lumMod val="90000"/>
                  </a:schemeClr>
                </a:solidFill>
                <a:latin typeface="得意黑" pitchFamily="50" charset="-122"/>
                <a:ea typeface="得意黑" pitchFamily="50" charset="-122"/>
              </a:rPr>
              <a:t>Compiler</a:t>
            </a:r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0CCBECAB-C9AE-F831-941B-A6B0A0D3BFB4}"/>
              </a:ext>
            </a:extLst>
          </p:cNvPr>
          <p:cNvSpPr/>
          <p:nvPr/>
        </p:nvSpPr>
        <p:spPr>
          <a:xfrm rot="10800000" flipH="1">
            <a:off x="1717040" y="2349000"/>
            <a:ext cx="1440000" cy="2160000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折角 7">
            <a:extLst>
              <a:ext uri="{FF2B5EF4-FFF2-40B4-BE49-F238E27FC236}">
                <a16:creationId xmlns:a16="http://schemas.microsoft.com/office/drawing/2014/main" id="{48B3FE5F-F72B-E1CD-E210-52982BF2FBD2}"/>
              </a:ext>
            </a:extLst>
          </p:cNvPr>
          <p:cNvSpPr/>
          <p:nvPr/>
        </p:nvSpPr>
        <p:spPr>
          <a:xfrm rot="10800000" flipH="1">
            <a:off x="9034961" y="2349000"/>
            <a:ext cx="1440000" cy="2160000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2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951DD6-BC4D-03B2-60D7-7CE5AA0AD167}"/>
              </a:ext>
            </a:extLst>
          </p:cNvPr>
          <p:cNvSpPr txBox="1"/>
          <p:nvPr/>
        </p:nvSpPr>
        <p:spPr>
          <a:xfrm>
            <a:off x="3129643" y="2321004"/>
            <a:ext cx="59327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2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7260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73 -0.40162 " pathEditMode="relative" rAng="0" ptsTypes="AA">
                                      <p:cBhvr>
                                        <p:cTn id="14" dur="2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CAFDA7-EB1B-B6C3-2919-8B49CCA47DA6}"/>
              </a:ext>
            </a:extLst>
          </p:cNvPr>
          <p:cNvSpPr txBox="1"/>
          <p:nvPr/>
        </p:nvSpPr>
        <p:spPr>
          <a:xfrm>
            <a:off x="102507" y="6448013"/>
            <a:ext cx="4405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[1]:</a:t>
            </a:r>
            <a:r>
              <a:rPr lang="zh-CN" altLang="en-US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来自</a:t>
            </a:r>
            <a:r>
              <a:rPr lang="en-US" altLang="zh-CN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  <a:hlinkClick r:id="rId2"/>
              </a:rPr>
              <a:t>https://github.com/devicons/devicon/</a:t>
            </a:r>
            <a:endParaRPr lang="en-US" altLang="zh-CN" sz="1050" b="1" dirty="0">
              <a:solidFill>
                <a:schemeClr val="bg1">
                  <a:lumMod val="95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B847CA-A4E4-F597-7CB8-A3278AC1E800}"/>
              </a:ext>
            </a:extLst>
          </p:cNvPr>
          <p:cNvSpPr txBox="1"/>
          <p:nvPr/>
        </p:nvSpPr>
        <p:spPr>
          <a:xfrm>
            <a:off x="102507" y="6640495"/>
            <a:ext cx="2970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[2]:</a:t>
            </a:r>
            <a:r>
              <a:rPr lang="zh-CN" altLang="en-US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来自</a:t>
            </a:r>
            <a:r>
              <a:rPr lang="en-US" altLang="zh-CN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  <a:hlinkClick r:id="rId3"/>
              </a:rPr>
              <a:t>https://github.com/catppuccin/vscode-icons</a:t>
            </a:r>
            <a:r>
              <a:rPr lang="zh-CN" altLang="en-US" sz="1050" b="1" dirty="0">
                <a:solidFill>
                  <a:schemeClr val="bg1">
                    <a:lumMod val="95000"/>
                  </a:schemeClr>
                </a:solidFill>
                <a:latin typeface="得意黑" pitchFamily="50" charset="-122"/>
                <a:ea typeface="得意黑" pitchFamily="50" charset="-122"/>
              </a:rPr>
              <a:t> </a:t>
            </a:r>
            <a:endParaRPr lang="en-US" altLang="zh-CN" sz="1050" b="1" dirty="0">
              <a:solidFill>
                <a:schemeClr val="bg1">
                  <a:lumMod val="95000"/>
                </a:schemeClr>
              </a:solidFill>
              <a:latin typeface="得意黑" pitchFamily="50" charset="-122"/>
              <a:ea typeface="得意黑" pitchFamily="50" charset="-122"/>
            </a:endParaRPr>
          </a:p>
          <a:p>
            <a:endParaRPr lang="zh-CN" altLang="en-US" sz="1050" dirty="0"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6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190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得意黑</vt:lpstr>
      <vt:lpstr>等线</vt:lpstr>
      <vt:lpstr>等线 Light</vt:lpstr>
      <vt:lpstr>Arial</vt:lpstr>
      <vt:lpstr>FiraMono Nerd Font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明浚 陈</dc:creator>
  <cp:lastModifiedBy>明浚 陈</cp:lastModifiedBy>
  <cp:revision>7</cp:revision>
  <dcterms:created xsi:type="dcterms:W3CDTF">2025-07-19T01:38:34Z</dcterms:created>
  <dcterms:modified xsi:type="dcterms:W3CDTF">2025-07-19T08:14:55Z</dcterms:modified>
</cp:coreProperties>
</file>