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21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5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7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79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2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7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0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59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8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D0D1-9DC2-435F-8E64-BADDBB0FE02E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729A-FD1F-40A5-B583-7D177825F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2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Bullet 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Шутер</a:t>
            </a:r>
            <a:r>
              <a:rPr lang="ru-RU" dirty="0" smtClean="0"/>
              <a:t> с видом сверху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Sqlite3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Встроенные модули </a:t>
            </a:r>
            <a:r>
              <a:rPr lang="en-US" dirty="0" smtClean="0"/>
              <a:t>math, sys, </a:t>
            </a:r>
            <a:r>
              <a:rPr lang="en-US" dirty="0" err="1" smtClean="0"/>
              <a:t>os</a:t>
            </a:r>
            <a:r>
              <a:rPr lang="en-US" dirty="0" smtClean="0"/>
              <a:t>,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7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игре есть 2 уровня, с разными врагами и сложностью. Во время игры на игрока нападают враги, которых можно </a:t>
            </a:r>
            <a:r>
              <a:rPr lang="ru-RU" dirty="0" err="1"/>
              <a:t>уничножать</a:t>
            </a:r>
            <a:r>
              <a:rPr lang="ru-RU" dirty="0"/>
              <a:t> с помощью оружия или ловушек. Со временем сложность увеличивается, врагов становится больше и появляются они чаще. Игра закончится при смерти персонажа, которым управляет игрок. После этого игроку начисляются баллы за прохождение, которые открывают новое снаряжение, </a:t>
            </a:r>
            <a:r>
              <a:rPr lang="ru-RU" dirty="0" smtClean="0"/>
              <a:t>уровни.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отдельных спрайтов(игрок, враги, ловушки, пули) были разработаны классы, которые настраиваются для отдельных видов спрайта.</a:t>
            </a:r>
          </a:p>
          <a:p>
            <a:pPr marL="0" indent="0">
              <a:buNone/>
            </a:pPr>
            <a:r>
              <a:rPr lang="ru-RU" dirty="0" smtClean="0"/>
              <a:t>Экраны игры выполнены в виде функций, которые вызываются для перехода по разным частям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новых уровней</a:t>
            </a:r>
          </a:p>
          <a:p>
            <a:r>
              <a:rPr lang="ru-RU" dirty="0" smtClean="0"/>
              <a:t>Другие виды врагов</a:t>
            </a:r>
          </a:p>
          <a:p>
            <a:r>
              <a:rPr lang="ru-RU" dirty="0" smtClean="0"/>
              <a:t>Другие виды ловушек</a:t>
            </a:r>
          </a:p>
          <a:p>
            <a:r>
              <a:rPr lang="ru-RU" dirty="0" smtClean="0"/>
              <a:t>Другие виды вооружения</a:t>
            </a:r>
          </a:p>
          <a:p>
            <a:r>
              <a:rPr lang="ru-RU" dirty="0" smtClean="0"/>
              <a:t>Добавление способностей персонажа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809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140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Bullet Time</vt:lpstr>
      <vt:lpstr>Библиотеки</vt:lpstr>
      <vt:lpstr>Игра</vt:lpstr>
      <vt:lpstr>Реализация</vt:lpstr>
      <vt:lpstr>Планы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Time</dc:title>
  <dc:creator>Пользователь Windows</dc:creator>
  <cp:lastModifiedBy>Пользователь Windows</cp:lastModifiedBy>
  <cp:revision>2</cp:revision>
  <dcterms:created xsi:type="dcterms:W3CDTF">2022-02-04T07:20:19Z</dcterms:created>
  <dcterms:modified xsi:type="dcterms:W3CDTF">2022-02-04T07:40:07Z</dcterms:modified>
</cp:coreProperties>
</file>