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2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4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64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5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5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73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51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2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2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0413-1DC4-4EB0-B91E-2772126A50BB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A856-64DE-4B43-9D06-117FE5C87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31747"/>
            <a:ext cx="9144000" cy="2387600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46476"/>
            <a:ext cx="9144000" cy="1655762"/>
          </a:xfrm>
        </p:spPr>
        <p:txBody>
          <a:bodyPr/>
          <a:lstStyle/>
          <a:p>
            <a:r>
              <a:rPr lang="ru-RU" dirty="0" smtClean="0"/>
              <a:t>Веб-сайт о экспонатах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91262" y="55210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err="1" smtClean="0"/>
              <a:t>Курзаев</a:t>
            </a:r>
            <a:r>
              <a:rPr lang="ru-RU" sz="2000" dirty="0" smtClean="0"/>
              <a:t> Данила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312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821" y="1825625"/>
            <a:ext cx="996160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Веб-сайт, на котором пользователи могут просматривать различные экспонаты музея, узнавать о их истории, оставлять комментарии и ставить оценки.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2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Для создания сайта используется библиотека </a:t>
            </a:r>
            <a:r>
              <a:rPr lang="en-US" dirty="0" smtClean="0"/>
              <a:t>Flask</a:t>
            </a:r>
            <a:r>
              <a:rPr lang="ru-RU" dirty="0" smtClean="0"/>
              <a:t>, создание и настройка базы данных осуществляется при помощи </a:t>
            </a:r>
            <a:r>
              <a:rPr lang="en-US" dirty="0" err="1" smtClean="0"/>
              <a:t>sqlalchemy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База данных состоит из трёх таблиц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ru-RU" dirty="0" smtClean="0"/>
              <a:t>Комментарии</a:t>
            </a:r>
          </a:p>
          <a:p>
            <a:pPr marL="0" indent="0" algn="just">
              <a:buNone/>
            </a:pPr>
            <a:r>
              <a:rPr lang="ru-RU" dirty="0" smtClean="0"/>
              <a:t>Экспонаты</a:t>
            </a:r>
          </a:p>
          <a:p>
            <a:pPr marL="0" indent="0" algn="just">
              <a:buNone/>
            </a:pPr>
            <a:r>
              <a:rPr lang="ru-RU" dirty="0" smtClean="0"/>
              <a:t>Пользователи</a:t>
            </a:r>
          </a:p>
          <a:p>
            <a:pPr marL="0" indent="0" algn="just">
              <a:buNone/>
            </a:pPr>
            <a:r>
              <a:rPr lang="ru-RU" dirty="0" smtClean="0"/>
              <a:t>Для каждой таблицы создана рабочая модель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14" y="3245699"/>
            <a:ext cx="3235919" cy="15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данный момент авторизированный пользователь может просматривать экспонаты и оставлять комментарии о них.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1" y="2719847"/>
            <a:ext cx="10295411" cy="36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Планируется добавить инструменты администрирования для добавления, изменения и </a:t>
            </a:r>
            <a:r>
              <a:rPr lang="ru-RU" smtClean="0"/>
              <a:t>удаления экспонатов.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Введение системы оценок экспонатов, которая будет влиять на рейтинг.</a:t>
            </a:r>
          </a:p>
          <a:p>
            <a:pPr marL="0" indent="0">
              <a:buNone/>
            </a:pPr>
            <a:r>
              <a:rPr lang="ru-RU" dirty="0" smtClean="0"/>
              <a:t>Обновление интерфейса на более удобный и приятный.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8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112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WEB</vt:lpstr>
      <vt:lpstr>Описание</vt:lpstr>
      <vt:lpstr>Реализация</vt:lpstr>
      <vt:lpstr>Функции</vt:lpstr>
      <vt:lpstr>Развитие проекта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</dc:title>
  <dc:creator>Пользователь Windows</dc:creator>
  <cp:lastModifiedBy>Пользователь Windows</cp:lastModifiedBy>
  <cp:revision>4</cp:revision>
  <dcterms:created xsi:type="dcterms:W3CDTF">2022-04-29T10:31:38Z</dcterms:created>
  <dcterms:modified xsi:type="dcterms:W3CDTF">2022-04-29T11:01:10Z</dcterms:modified>
</cp:coreProperties>
</file>