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ём Мышкин" initials="АМ" lastIdx="1" clrIdx="0">
    <p:extLst>
      <p:ext uri="{19B8F6BF-5375-455C-9EA6-DF929625EA0E}">
        <p15:presenceInfo xmlns:p15="http://schemas.microsoft.com/office/powerpoint/2012/main" userId="5c449972801e12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9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2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8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6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01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4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5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82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D5C3-62D9-4EA1-A7EC-86473054E4C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8510-8572-4C5B-9A4F-EE1BB7335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7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50" y="2846360"/>
            <a:ext cx="9144000" cy="166247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на тему: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обнаружения сетевых атак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3"/>
          </a:xfrm>
        </p:spPr>
        <p:txBody>
          <a:bodyPr/>
          <a:lstStyle/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Мышкин Артем Евгеньевич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Научный руководитель: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пр.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Кожекина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 А.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04900" y="2"/>
            <a:ext cx="6972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dirty="0">
                <a:latin typeface="Times New Roman" pitchFamily="18" charset="0"/>
                <a:cs typeface="Times New Roman" pitchFamily="18" charset="0"/>
              </a:rPr>
              <a:t>МИНИСТЕРСТВО ОБРАЗОВАНИЯ И НАУКИ </a:t>
            </a:r>
          </a:p>
          <a:p>
            <a:pPr algn="ctr" fontAlgn="base"/>
            <a:r>
              <a:rPr lang="ru-RU" dirty="0">
                <a:latin typeface="Times New Roman" pitchFamily="18" charset="0"/>
                <a:cs typeface="Times New Roman" pitchFamily="18" charset="0"/>
              </a:rPr>
              <a:t>ДОНЕЦКОЙ НАРОДНОЙ РЕСПУБЛИКИ 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ысшего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профессионального образования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cap="all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«донецкий национальный университет»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Физико-технический факультет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радиофизики и инфокоммуникационных технологий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10.03.01 Информационная безопасность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4943474"/>
            <a:ext cx="6100762" cy="1914526"/>
          </a:xfrm>
        </p:spPr>
        <p:txBody>
          <a:bodyPr>
            <a:normAutofit fontScale="92500" lnSpcReduction="10000"/>
          </a:bodyPr>
          <a:lstStyle/>
          <a:p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зашел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Провел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 scan plus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51804"/>
          <a:stretch/>
        </p:blipFill>
        <p:spPr bwMode="auto">
          <a:xfrm>
            <a:off x="114300" y="128587"/>
            <a:ext cx="6672263" cy="4557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12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56292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-1"/>
            <a:ext cx="4572000" cy="56292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669" y="5901810"/>
            <a:ext cx="4478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Обычная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активность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зашел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пару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сайтов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49580" y="5832560"/>
            <a:ext cx="32168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только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запуске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nmap</a:t>
            </a:r>
            <a:endParaRPr lang="ru-RU" sz="1600" dirty="0">
              <a:effectLst/>
              <a:latin typeface="Times New Roman CYR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00075"/>
            <a:ext cx="7886700" cy="704851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04926"/>
            <a:ext cx="7886700" cy="4872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Сканирование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определять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в режиме реального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такие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способы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Мониторить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(но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делается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человеком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высока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вероятность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пропуска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важной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специальные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скрипты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снифферы-анализаторы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IDS (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вторжений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апример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Snort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котором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выставлен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флаг обнаружения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сканирования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конфигурационном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файле.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Предотвращение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атак – одна из самых сложных задач в области защиты информационных систем. Большинство современных систем имеет распределенную структуру, в основе их архитектуры лежит использование сетевых технологий. И обеспечение работоспособности таких систем зависит от способности противостоять злонамеренным действиям, которые направлены на нарушение работы как самой сети, так и информационной системы, функционирующей в ее рамках. Одним из наиболее опасных видов преступной деятельности в сети Интернет являются так называемые сетевые атаки. Как свидетельствует статистика,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атак продолжает расти, методы, которыми пользуются преступники, постоянно развиваются и совершенствуются</a:t>
            </a:r>
          </a:p>
        </p:txBody>
      </p:sp>
    </p:spTree>
    <p:extLst>
      <p:ext uri="{BB962C8B-B14F-4D97-AF65-F5344CB8AC3E}">
        <p14:creationId xmlns:p14="http://schemas.microsoft.com/office/powerpoint/2010/main" val="24984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71500"/>
            <a:ext cx="9144000" cy="5472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обнаружения атак и принятия решений на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утилиты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алгоритмическое и программное обеспечение защиты информации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практические примеры как результат применения того или иного метода.</a:t>
            </a:r>
          </a:p>
          <a:p>
            <a:pPr marL="0" indent="0" algn="just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itchFamily="18" charset="0"/>
              </a:rPr>
              <a:t>Для изучения были выбраны следующие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системные утилиты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7288" y="150812"/>
            <a:ext cx="6800850" cy="177800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Предварительная </a:t>
            </a:r>
            <a:r>
              <a:rPr lang="ru-RU" b="1" dirty="0" smtClean="0"/>
              <a:t>настройка виртуальной ОС в </a:t>
            </a:r>
            <a:r>
              <a:rPr lang="en-US" b="1" dirty="0" err="1" smtClean="0"/>
              <a:t>VirtualBOX</a:t>
            </a:r>
            <a:r>
              <a:rPr lang="ru-RU" b="1" dirty="0" smtClean="0"/>
              <a:t>(</a:t>
            </a:r>
            <a:r>
              <a:rPr lang="en-US" b="1" dirty="0" smtClean="0"/>
              <a:t>VM)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52632"/>
          <a:stretch/>
        </p:blipFill>
        <p:spPr>
          <a:xfrm>
            <a:off x="300037" y="1928813"/>
            <a:ext cx="5557838" cy="2328862"/>
          </a:xfrm>
          <a:prstGeom prst="rect">
            <a:avLst/>
          </a:prstGeom>
        </p:spPr>
      </p:pic>
      <p:pic>
        <p:nvPicPr>
          <p:cNvPr id="8" name="Объект 3"/>
          <p:cNvPicPr>
            <a:picLocks/>
          </p:cNvPicPr>
          <p:nvPr/>
        </p:nvPicPr>
        <p:blipFill rotWithShape="1">
          <a:blip r:embed="rId3"/>
          <a:srcRect r="2739" b="45107"/>
          <a:stretch/>
        </p:blipFill>
        <p:spPr bwMode="auto">
          <a:xfrm>
            <a:off x="300038" y="4052948"/>
            <a:ext cx="5557837" cy="26050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45755" y="2771775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было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45755" y="5015270"/>
            <a:ext cx="1683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стало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543550" y="0"/>
            <a:ext cx="3553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214938"/>
            <a:ext cx="5671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97011" cy="49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3663" y="0"/>
            <a:ext cx="2700337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24345"/>
          <a:stretch/>
        </p:blipFill>
        <p:spPr bwMode="auto">
          <a:xfrm>
            <a:off x="-1" y="0"/>
            <a:ext cx="6443663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1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 rotWithShape="1">
          <a:blip r:embed="rId2"/>
          <a:srcRect t="5634" r="18947" b="49714"/>
          <a:stretch/>
        </p:blipFill>
        <p:spPr>
          <a:xfrm>
            <a:off x="1" y="50799"/>
            <a:ext cx="6429374" cy="3421064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50799"/>
            <a:ext cx="4572000" cy="176053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2"/>
          <a:srcRect t="50748" r="19001"/>
          <a:stretch/>
        </p:blipFill>
        <p:spPr>
          <a:xfrm>
            <a:off x="-1" y="3371849"/>
            <a:ext cx="6429375" cy="3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b="50379"/>
          <a:stretch/>
        </p:blipFill>
        <p:spPr bwMode="auto">
          <a:xfrm>
            <a:off x="271462" y="242888"/>
            <a:ext cx="7529513" cy="5672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96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172</Words>
  <Application>Microsoft Office PowerPoint</Application>
  <PresentationFormat>Экран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Times New Roman CYR</vt:lpstr>
      <vt:lpstr>Тема Office</vt:lpstr>
      <vt:lpstr>Курсовая работа на тему: «Метод обнаружения сетевых атак» </vt:lpstr>
      <vt:lpstr>АКТУАЛЬНОСТЬ</vt:lpstr>
      <vt:lpstr>Презентация PowerPoint</vt:lpstr>
      <vt:lpstr>Для изучения были выбраны следующие утилиты</vt:lpstr>
      <vt:lpstr>Предварительная настройка виртуальной ОС в VirtualBOX(VM)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«Метод обнаружения сетевых атак»</dc:title>
  <dc:creator>Артём Мышкин</dc:creator>
  <cp:lastModifiedBy>Артём Мышкин</cp:lastModifiedBy>
  <cp:revision>13</cp:revision>
  <dcterms:created xsi:type="dcterms:W3CDTF">2020-05-27T19:42:36Z</dcterms:created>
  <dcterms:modified xsi:type="dcterms:W3CDTF">2020-06-05T18:24:42Z</dcterms:modified>
</cp:coreProperties>
</file>