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73277E-25A6-41D0-B206-A2EE2DEAFAC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1/20/2021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70B3-A2EF-474E-B63B-5F96A0258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word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E7D7C-A0B8-49F0-8BD1-6D76F69EE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5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2D16-49BC-419D-A9B0-6F3F54B5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774" y="2362200"/>
            <a:ext cx="6137973" cy="1281418"/>
          </a:xfrm>
        </p:spPr>
        <p:txBody>
          <a:bodyPr>
            <a:normAutofit/>
          </a:bodyPr>
          <a:lstStyle/>
          <a:p>
            <a:r>
              <a:rPr lang="en-US" sz="2800" dirty="0"/>
              <a:t>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FDB38-B436-412F-A770-E5A7837DC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3FCED-15A8-4130-A791-9ACC4391E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535016"/>
            <a:ext cx="4748212" cy="33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4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41E5-6FCD-4DF5-8A75-AD6C3036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379F3-31D7-4A23-8162-00D02541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850832"/>
            <a:ext cx="489966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9E8D-D64D-41BA-8230-2A99807E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B3C95-A767-40CF-8175-662BE3EB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516380"/>
            <a:ext cx="93154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A1E4-61BE-44FF-A298-96835516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D35BE-00B8-4DAA-B610-32F660238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" y="1538478"/>
            <a:ext cx="95345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60B8-FDE8-4C5C-8C80-61A5FB49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264FEE-0EF8-4042-9377-DA06F9B1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614487"/>
            <a:ext cx="9334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5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42</TotalTime>
  <Words>10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Next word predictor</vt:lpstr>
      <vt:lpstr>Logic</vt:lpstr>
      <vt:lpstr>Database</vt:lpstr>
      <vt:lpstr>Main screen</vt:lpstr>
      <vt:lpstr>typing</vt:lpstr>
      <vt:lpstr>Suggestion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predictor</dc:title>
  <dc:creator>wasee memon</dc:creator>
  <cp:lastModifiedBy>wasee memon</cp:lastModifiedBy>
  <cp:revision>3</cp:revision>
  <dcterms:created xsi:type="dcterms:W3CDTF">2021-01-20T08:37:34Z</dcterms:created>
  <dcterms:modified xsi:type="dcterms:W3CDTF">2021-01-20T15:53:33Z</dcterms:modified>
</cp:coreProperties>
</file>