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3B33-8861-460A-9EB9-D0AB2F0DC0A6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5664-0379-40FD-BE43-4E72F1EF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down.net/soft/5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/>
          <a:lstStyle/>
          <a:p>
            <a:r>
              <a:rPr lang="en-US" altLang="zh-CN" dirty="0" smtClean="0"/>
              <a:t>CISCO Packet Tracer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思科网络模拟器的安装和汉化过程</a:t>
            </a:r>
            <a:endParaRPr lang="zh-CN" altLang="en-US" dirty="0">
              <a:solidFill>
                <a:schemeClr val="tx1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25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034380"/>
            <a:ext cx="7786741" cy="38949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思科模拟器</a:t>
            </a:r>
            <a:r>
              <a:rPr lang="en-US" dirty="0"/>
              <a:t>(Cisco Packet Tracer)</a:t>
            </a:r>
            <a:r>
              <a:rPr lang="zh-CN" altLang="en-US" dirty="0"/>
              <a:t>软件安装完成，出现下图中的界面就表明已经成功安装到电脑上，我们点击界面下方的</a:t>
            </a:r>
            <a:r>
              <a:rPr lang="en-US" dirty="0"/>
              <a:t>Finish(</a:t>
            </a:r>
            <a:r>
              <a:rPr lang="zh-CN" altLang="en-US" dirty="0"/>
              <a:t>结束</a:t>
            </a:r>
            <a:r>
              <a:rPr lang="en-US" dirty="0"/>
              <a:t>)</a:t>
            </a:r>
            <a:r>
              <a:rPr lang="zh-CN" altLang="en-US" dirty="0"/>
              <a:t>选项就可以关闭安装界面打开软件使用了。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</a:t>
            </a:r>
            <a:endParaRPr lang="zh-CN" altLang="en-US" dirty="0"/>
          </a:p>
        </p:txBody>
      </p:sp>
      <p:pic>
        <p:nvPicPr>
          <p:cNvPr id="4" name="内容占位符 3" descr="IMG_26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7643866" cy="41156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思</a:t>
            </a:r>
            <a:r>
              <a:rPr lang="zh-CN" altLang="en-US" dirty="0"/>
              <a:t>科</a:t>
            </a:r>
            <a:r>
              <a:rPr lang="zh-CN" altLang="en-US" dirty="0" smtClean="0"/>
              <a:t>模拟器汉化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解压</a:t>
            </a:r>
            <a:r>
              <a:rPr lang="zh-CN" altLang="en-US" dirty="0" smtClean="0"/>
              <a:t>的</a:t>
            </a:r>
            <a:r>
              <a:rPr lang="zh-CN" altLang="en-US" dirty="0"/>
              <a:t>安装包里还有一个</a:t>
            </a:r>
            <a:r>
              <a:rPr lang="en-US" dirty="0"/>
              <a:t>Chinese.ptl</a:t>
            </a:r>
            <a:r>
              <a:rPr lang="zh-CN" altLang="en-US" dirty="0"/>
              <a:t>文件，这个文件是汉化的文件，我们需要将这个文件复制到思科模拟器</a:t>
            </a:r>
            <a:r>
              <a:rPr lang="en-US" dirty="0"/>
              <a:t>(Cisco Packet Tracer)</a:t>
            </a:r>
            <a:r>
              <a:rPr lang="zh-CN" altLang="en-US" dirty="0"/>
              <a:t>软件安装目录的</a:t>
            </a:r>
            <a:r>
              <a:rPr lang="en-US" dirty="0"/>
              <a:t>Language</a:t>
            </a:r>
            <a:r>
              <a:rPr lang="zh-CN" altLang="en-US" dirty="0"/>
              <a:t>文件夹下，我们可以在桌面找到软件的快捷方式，鼠标右键点击后选择属性然后找打它的起始位置，如下图所示。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26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571612"/>
            <a:ext cx="6929486" cy="428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dirty="0" smtClean="0"/>
              <a:t>Chinese.ptl</a:t>
            </a:r>
            <a:r>
              <a:rPr lang="zh-CN" altLang="en-US" dirty="0" smtClean="0"/>
              <a:t>汉化文件复制到</a:t>
            </a:r>
            <a:r>
              <a:rPr lang="en-US" dirty="0" smtClean="0"/>
              <a:t>Language</a:t>
            </a:r>
            <a:r>
              <a:rPr lang="zh-CN" altLang="en-US" dirty="0" smtClean="0"/>
              <a:t>文件夹后，我们在打开运行思科模拟器</a:t>
            </a:r>
            <a:r>
              <a:rPr lang="en-US" dirty="0" smtClean="0"/>
              <a:t>(Cisco Packet Tracer)</a:t>
            </a:r>
            <a:r>
              <a:rPr lang="zh-CN" altLang="en-US" dirty="0" smtClean="0"/>
              <a:t>软件，进入主界面后打开</a:t>
            </a:r>
            <a:r>
              <a:rPr lang="en-US" dirty="0" smtClean="0"/>
              <a:t>Options</a:t>
            </a:r>
            <a:r>
              <a:rPr lang="zh-CN" altLang="en-US" dirty="0" smtClean="0"/>
              <a:t>选项，选择第一项</a:t>
            </a:r>
            <a:r>
              <a:rPr lang="en-US" dirty="0" smtClean="0"/>
              <a:t>Preferences</a:t>
            </a:r>
            <a:r>
              <a:rPr lang="zh-CN" altLang="en-US" dirty="0" smtClean="0"/>
              <a:t>，在</a:t>
            </a:r>
            <a:r>
              <a:rPr lang="en-US" dirty="0" smtClean="0"/>
              <a:t>Interface</a:t>
            </a:r>
            <a:r>
              <a:rPr lang="zh-CN" altLang="en-US" dirty="0" smtClean="0"/>
              <a:t>的选项卡下面有个“</a:t>
            </a:r>
            <a:r>
              <a:rPr lang="en-US" dirty="0" smtClean="0"/>
              <a:t>Select Language</a:t>
            </a:r>
            <a:r>
              <a:rPr lang="zh-CN" altLang="en-US" dirty="0" smtClean="0"/>
              <a:t>”在下面的框里选择“</a:t>
            </a:r>
            <a:r>
              <a:rPr lang="en-US" dirty="0" smtClean="0"/>
              <a:t>Chinese.ptl</a:t>
            </a:r>
            <a:r>
              <a:rPr lang="zh-CN" altLang="en-US" dirty="0" smtClean="0"/>
              <a:t>”然后点击右下角的”</a:t>
            </a:r>
            <a:r>
              <a:rPr lang="en-US" dirty="0" smtClean="0"/>
              <a:t>Change Language</a:t>
            </a:r>
            <a:r>
              <a:rPr lang="zh-CN" altLang="en-US" dirty="0" smtClean="0"/>
              <a:t>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26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143116"/>
            <a:ext cx="7215238" cy="38576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IMG_26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857364"/>
            <a:ext cx="7215238" cy="38576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安装完毕启用</a:t>
            </a:r>
            <a:endParaRPr lang="zh-CN" altLang="en-US" dirty="0"/>
          </a:p>
        </p:txBody>
      </p:sp>
      <p:pic>
        <p:nvPicPr>
          <p:cNvPr id="4" name="内容占位符 3" descr="IMG_26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09" y="1600200"/>
            <a:ext cx="7143801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ea typeface="黑体" pitchFamily="49" charset="-122"/>
              </a:rPr>
              <a:t>思科模拟器</a:t>
            </a:r>
            <a:r>
              <a:rPr lang="zh-CN" altLang="en-US" sz="4400" dirty="0" smtClean="0">
                <a:ea typeface="黑体" pitchFamily="49" charset="-122"/>
              </a:rPr>
              <a:t>的安装</a:t>
            </a:r>
            <a:endParaRPr lang="en-US" altLang="zh-CN" sz="4400" dirty="0" smtClean="0">
              <a:ea typeface="黑体" pitchFamily="49" charset="-122"/>
            </a:endParaRPr>
          </a:p>
          <a:p>
            <a:r>
              <a:rPr lang="zh-CN" altLang="en-US" sz="4400" dirty="0" smtClean="0">
                <a:ea typeface="黑体" pitchFamily="49" charset="-122"/>
              </a:rPr>
              <a:t>汉化</a:t>
            </a:r>
            <a:endParaRPr lang="zh-CN" altLang="en-US" sz="4400" dirty="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模拟器安装步骤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首先点中</a:t>
            </a:r>
            <a:r>
              <a:rPr lang="en-US" dirty="0" smtClean="0"/>
              <a:t>zip</a:t>
            </a:r>
            <a:r>
              <a:rPr lang="zh-CN" altLang="en-US" dirty="0"/>
              <a:t>格式的</a:t>
            </a:r>
            <a:r>
              <a:rPr lang="en-US" dirty="0" err="1">
                <a:hlinkClick r:id="rId2"/>
              </a:rPr>
              <a:t>压缩</a:t>
            </a:r>
            <a:r>
              <a:rPr lang="zh-CN" altLang="en-US" dirty="0"/>
              <a:t>包，鼠标右键点击压缩包选择</a:t>
            </a:r>
            <a:r>
              <a:rPr lang="en-US" dirty="0" err="1">
                <a:hlinkClick r:id="rId2"/>
              </a:rPr>
              <a:t>解压</a:t>
            </a:r>
            <a:r>
              <a:rPr lang="zh-CN" altLang="en-US" dirty="0"/>
              <a:t>到当前文件夹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双击运行安装文件</a:t>
            </a:r>
            <a:r>
              <a:rPr lang="en-US" altLang="zh-CN" dirty="0" smtClean="0"/>
              <a:t>setup  </a:t>
            </a:r>
            <a:r>
              <a:rPr lang="en-US" altLang="zh-CN" dirty="0" err="1" smtClean="0"/>
              <a:t>cisco</a:t>
            </a:r>
            <a:r>
              <a:rPr lang="en-US" altLang="zh-CN" dirty="0" smtClean="0"/>
              <a:t> packet tracer 6.0</a:t>
            </a:r>
            <a:r>
              <a:rPr lang="zh-CN" altLang="en-US" dirty="0" smtClean="0"/>
              <a:t>，进入</a:t>
            </a:r>
            <a:r>
              <a:rPr lang="zh-CN" altLang="en-US" dirty="0"/>
              <a:t>软件安装界面，我们点击</a:t>
            </a:r>
            <a:r>
              <a:rPr lang="en-US" dirty="0"/>
              <a:t>Next</a:t>
            </a:r>
            <a:r>
              <a:rPr lang="zh-CN" altLang="en-US" dirty="0"/>
              <a:t>继续安装。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运行安装程序</a:t>
            </a:r>
          </a:p>
        </p:txBody>
      </p:sp>
      <p:pic>
        <p:nvPicPr>
          <p:cNvPr id="4" name="内容占位符 3" descr="IMG_25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9" y="1428737"/>
            <a:ext cx="6500858" cy="426800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进入使用协议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进入思科模拟器</a:t>
            </a:r>
            <a:r>
              <a:rPr lang="en-US" dirty="0"/>
              <a:t>(Cisco Packet Tracer)</a:t>
            </a:r>
            <a:r>
              <a:rPr lang="zh-CN" altLang="en-US" dirty="0"/>
              <a:t>使用协议界面，我们先点击界面左下角的</a:t>
            </a:r>
            <a:r>
              <a:rPr lang="en-US" dirty="0"/>
              <a:t>I accept the agreement(</a:t>
            </a:r>
            <a:r>
              <a:rPr lang="zh-CN" altLang="en-US" dirty="0"/>
              <a:t>我接受</a:t>
            </a:r>
            <a:r>
              <a:rPr lang="en-US" dirty="0"/>
              <a:t>)</a:t>
            </a:r>
            <a:r>
              <a:rPr lang="zh-CN" altLang="en-US" dirty="0"/>
              <a:t>选项，然后再点击</a:t>
            </a:r>
            <a:r>
              <a:rPr lang="en-US" dirty="0"/>
              <a:t>Next</a:t>
            </a:r>
            <a:r>
              <a:rPr lang="zh-CN" altLang="en-US" dirty="0"/>
              <a:t>，进入下一步。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选择接受使用协议</a:t>
            </a:r>
            <a:endParaRPr lang="zh-CN" altLang="en-US" dirty="0"/>
          </a:p>
        </p:txBody>
      </p:sp>
      <p:pic>
        <p:nvPicPr>
          <p:cNvPr id="4" name="内容占位符 3" descr="IMG_25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500174"/>
            <a:ext cx="6643733" cy="435771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选择软件安装位置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进入思科模拟器</a:t>
            </a:r>
            <a:r>
              <a:rPr lang="en-US" dirty="0"/>
              <a:t>(Cisco Packet Tracer)</a:t>
            </a:r>
            <a:r>
              <a:rPr lang="zh-CN" altLang="en-US" dirty="0"/>
              <a:t>软件安装位置选择界面，我们可以直接点击</a:t>
            </a:r>
            <a:r>
              <a:rPr lang="en-US" dirty="0"/>
              <a:t>Next</a:t>
            </a:r>
            <a:r>
              <a:rPr lang="zh-CN" altLang="en-US" dirty="0"/>
              <a:t>，软件会默认安装到系统</a:t>
            </a:r>
            <a:r>
              <a:rPr lang="en-US" dirty="0"/>
              <a:t>C</a:t>
            </a:r>
            <a:r>
              <a:rPr lang="zh-CN" altLang="en-US" dirty="0"/>
              <a:t>盘中。或者点击</a:t>
            </a:r>
            <a:r>
              <a:rPr lang="en-US" dirty="0"/>
              <a:t>Browse</a:t>
            </a:r>
            <a:r>
              <a:rPr lang="zh-CN" altLang="en-US" dirty="0"/>
              <a:t>（浏览），选择合适的安装位置后，再点击</a:t>
            </a:r>
            <a:r>
              <a:rPr lang="en-US" dirty="0"/>
              <a:t>Next</a:t>
            </a:r>
            <a:r>
              <a:rPr lang="zh-CN" altLang="en-US" dirty="0"/>
              <a:t>进入下一步。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缺省或选择软件的安装位置</a:t>
            </a:r>
            <a:endParaRPr lang="zh-CN" altLang="en-US" dirty="0"/>
          </a:p>
        </p:txBody>
      </p:sp>
      <p:pic>
        <p:nvPicPr>
          <p:cNvPr id="4" name="内容占位符 3" descr="IMG_25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285860"/>
            <a:ext cx="7143799" cy="441564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进入思科模拟器</a:t>
            </a:r>
            <a:r>
              <a:rPr lang="en-US" dirty="0"/>
              <a:t>(Cisco Packet Tracer)</a:t>
            </a:r>
            <a:r>
              <a:rPr lang="zh-CN" altLang="en-US" dirty="0"/>
              <a:t>软件准备安装界面，我们点击界面下方的</a:t>
            </a:r>
            <a:r>
              <a:rPr lang="en-US" dirty="0"/>
              <a:t>Install</a:t>
            </a:r>
            <a:r>
              <a:rPr lang="zh-CN" altLang="en-US" dirty="0"/>
              <a:t>（安装）选项，就可以开始安装了。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404</Words>
  <Application>Microsoft Office PowerPoint</Application>
  <PresentationFormat>全屏显示(4:3)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CISCO Packet Tracer</vt:lpstr>
      <vt:lpstr> </vt:lpstr>
      <vt:lpstr>1 模拟器安装步骤</vt:lpstr>
      <vt:lpstr>运行安装程序</vt:lpstr>
      <vt:lpstr>进入使用协议</vt:lpstr>
      <vt:lpstr>选择接受使用协议</vt:lpstr>
      <vt:lpstr>选择软件安装位置</vt:lpstr>
      <vt:lpstr>缺省或选择软件的安装位置</vt:lpstr>
      <vt:lpstr>开始安装</vt:lpstr>
      <vt:lpstr>幻灯片 10</vt:lpstr>
      <vt:lpstr>安装完毕</vt:lpstr>
      <vt:lpstr>安装完成</vt:lpstr>
      <vt:lpstr>2 思科模拟器汉化</vt:lpstr>
      <vt:lpstr>幻灯片 14</vt:lpstr>
      <vt:lpstr>幻灯片 15</vt:lpstr>
      <vt:lpstr>幻灯片 16</vt:lpstr>
      <vt:lpstr>幻灯片 17</vt:lpstr>
      <vt:lpstr>安装完毕启用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</dc:title>
  <dc:creator>ccb</dc:creator>
  <cp:lastModifiedBy>ccb</cp:lastModifiedBy>
  <cp:revision>3</cp:revision>
  <dcterms:created xsi:type="dcterms:W3CDTF">2020-03-02T14:57:27Z</dcterms:created>
  <dcterms:modified xsi:type="dcterms:W3CDTF">2020-03-03T01:40:01Z</dcterms:modified>
</cp:coreProperties>
</file>