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0" r:id="rId11"/>
    <p:sldId id="262" r:id="rId12"/>
    <p:sldId id="263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27/01/2016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sacreati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02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Le flux et la propriété display</a:t>
            </a:r>
          </a:p>
          <a:p>
            <a:pPr marL="109728" indent="0">
              <a:buNone/>
            </a:pPr>
            <a:r>
              <a:rPr lang="fr-FR" dirty="0" smtClean="0"/>
              <a:t>Les éléments HTML se positionnent sur la page dans leur ordre d’arrivée en fonction de leurs propriétés display (block, </a:t>
            </a:r>
            <a:r>
              <a:rPr lang="fr-FR" dirty="0" err="1" smtClean="0"/>
              <a:t>inline</a:t>
            </a:r>
            <a:r>
              <a:rPr lang="fr-FR" dirty="0" smtClean="0"/>
              <a:t>)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fr-FR" dirty="0" smtClean="0"/>
              <a:t> : occupe toute la largeur, l’élément suivant est à la ligne (div, p, </a:t>
            </a:r>
            <a:r>
              <a:rPr lang="fr-FR" dirty="0" err="1" smtClean="0"/>
              <a:t>ul</a:t>
            </a:r>
            <a:r>
              <a:rPr lang="fr-FR" dirty="0" smtClean="0"/>
              <a:t>, li, </a:t>
            </a:r>
            <a:r>
              <a:rPr lang="fr-FR" dirty="0" err="1" smtClean="0"/>
              <a:t>form</a:t>
            </a:r>
            <a:r>
              <a:rPr lang="fr-FR" dirty="0" smtClean="0"/>
              <a:t>)</a:t>
            </a:r>
          </a:p>
          <a:p>
            <a:pPr marL="109728" indent="0">
              <a:buNone/>
            </a:pP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fr-FR" dirty="0" smtClean="0"/>
              <a:t> : les éléments se succèdent de gauche à droite </a:t>
            </a:r>
            <a:r>
              <a:rPr lang="fr-FR" dirty="0" smtClean="0"/>
              <a:t>(</a:t>
            </a:r>
            <a:r>
              <a:rPr lang="fr-FR" dirty="0" err="1" smtClean="0"/>
              <a:t>span</a:t>
            </a:r>
            <a:r>
              <a:rPr lang="fr-FR" dirty="0" smtClean="0"/>
              <a:t>, a</a:t>
            </a:r>
            <a:r>
              <a:rPr lang="fr-FR" dirty="0" smtClean="0"/>
              <a:t>, </a:t>
            </a:r>
            <a:r>
              <a:rPr lang="fr-FR" dirty="0" err="1" smtClean="0"/>
              <a:t>img</a:t>
            </a:r>
            <a:r>
              <a:rPr lang="fr-FR" smtClean="0"/>
              <a:t>, input </a:t>
            </a:r>
            <a:r>
              <a:rPr lang="fr-FR" dirty="0" smtClean="0"/>
              <a:t>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9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fr-FR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position: </a:t>
            </a:r>
            <a:r>
              <a:rPr lang="fr-FR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endParaRPr lang="fr-FR" sz="3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dirty="0" smtClean="0"/>
              <a:t>Positionnement par défaut, l’élément est </a:t>
            </a:r>
            <a:r>
              <a:rPr lang="fr-FR" b="1" dirty="0" smtClean="0"/>
              <a:t>dans le flux</a:t>
            </a:r>
            <a:endParaRPr lang="fr-FR" b="1" dirty="0"/>
          </a:p>
          <a:p>
            <a:pPr marL="109728" indent="0">
              <a:buNone/>
            </a:pPr>
            <a:r>
              <a:rPr lang="fr-F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position: </a:t>
            </a:r>
            <a:r>
              <a:rPr lang="fr-F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endParaRPr lang="fr-FR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dirty="0" smtClean="0"/>
              <a:t>Positionnement par rapport à la fenêtre du navigateur, l’élément </a:t>
            </a:r>
            <a:r>
              <a:rPr lang="fr-FR" b="1" dirty="0" smtClean="0"/>
              <a:t>sort du flux</a:t>
            </a:r>
          </a:p>
          <a:p>
            <a:pPr marL="109728" indent="0">
              <a:buNone/>
            </a:pPr>
            <a:r>
              <a:rPr lang="fr-F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position : relative</a:t>
            </a:r>
          </a:p>
          <a:p>
            <a:pPr marL="109728" indent="0">
              <a:buNone/>
            </a:pPr>
            <a:r>
              <a:rPr lang="fr-FR" dirty="0" smtClean="0"/>
              <a:t>L’élément est positionné relativement à la position qu’il aurai du </a:t>
            </a:r>
            <a:r>
              <a:rPr lang="fr-FR" dirty="0"/>
              <a:t>avoir, l’élément est </a:t>
            </a:r>
            <a:r>
              <a:rPr lang="fr-FR" b="1" dirty="0"/>
              <a:t>dans le </a:t>
            </a:r>
            <a:r>
              <a:rPr lang="fr-FR" b="1" dirty="0" smtClean="0"/>
              <a:t>flux</a:t>
            </a:r>
            <a:endParaRPr lang="fr-FR" b="1" dirty="0"/>
          </a:p>
          <a:p>
            <a:pPr marL="109728" indent="0">
              <a:buNone/>
            </a:pPr>
            <a:r>
              <a:rPr lang="fr-FR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position : </a:t>
            </a:r>
            <a:r>
              <a:rPr lang="fr-FR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endParaRPr lang="fr-FR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dirty="0"/>
              <a:t>L’élément est </a:t>
            </a:r>
            <a:r>
              <a:rPr lang="fr-FR" dirty="0" smtClean="0"/>
              <a:t>positionné par rapport au dernier élément parent non </a:t>
            </a:r>
            <a:r>
              <a:rPr lang="fr-FR" dirty="0" err="1" smtClean="0"/>
              <a:t>static</a:t>
            </a:r>
            <a:r>
              <a:rPr lang="fr-FR" dirty="0"/>
              <a:t>, l’élément </a:t>
            </a:r>
            <a:r>
              <a:rPr lang="fr-FR" b="1" dirty="0"/>
              <a:t>sort du </a:t>
            </a:r>
            <a:r>
              <a:rPr lang="fr-FR" b="1" dirty="0" smtClean="0"/>
              <a:t>flux</a:t>
            </a:r>
            <a:r>
              <a:rPr lang="fr-FR" dirty="0" smtClean="0"/>
              <a:t>.</a:t>
            </a: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Avec </a:t>
            </a:r>
            <a:r>
              <a:rPr 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fr-FR" dirty="0" smtClean="0"/>
              <a:t> et </a:t>
            </a:r>
            <a:r>
              <a:rPr 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fr-FR" dirty="0" smtClean="0"/>
              <a:t> vous pouvez positionner l’élément à partir de ses quatre bords (</a:t>
            </a:r>
            <a:r>
              <a:rPr 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fr-FR" dirty="0"/>
              <a:t>, </a:t>
            </a:r>
            <a:r>
              <a:rPr 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fr-FR" dirty="0"/>
              <a:t>, </a:t>
            </a:r>
            <a:r>
              <a:rPr 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fr-FR" dirty="0"/>
              <a:t>, </a:t>
            </a:r>
            <a:r>
              <a:rPr 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fr-FR" dirty="0" smtClean="0"/>
              <a:t>).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smtClean="0"/>
              <a:t>Vous pouvez fixer la hauteur et la largeur (</a:t>
            </a:r>
            <a:r>
              <a:rPr 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fr-FR" dirty="0"/>
              <a:t>, </a:t>
            </a:r>
            <a:r>
              <a:rPr 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fr-FR" dirty="0" smtClean="0"/>
              <a:t>).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page</a:t>
            </a:r>
          </a:p>
        </p:txBody>
      </p:sp>
    </p:spTree>
    <p:extLst>
      <p:ext uri="{BB962C8B-B14F-4D97-AF65-F5344CB8AC3E}">
        <p14:creationId xmlns:p14="http://schemas.microsoft.com/office/powerpoint/2010/main" val="16282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262672"/>
            <a:ext cx="8229600" cy="1143000"/>
          </a:xfrm>
        </p:spPr>
        <p:txBody>
          <a:bodyPr/>
          <a:lstStyle/>
          <a:p>
            <a:r>
              <a:rPr lang="fr-FR" dirty="0" err="1" smtClean="0"/>
              <a:t>margin</a:t>
            </a:r>
            <a:r>
              <a:rPr lang="fr-FR" dirty="0" smtClean="0"/>
              <a:t>, </a:t>
            </a:r>
            <a:r>
              <a:rPr lang="fr-FR" dirty="0" err="1" smtClean="0"/>
              <a:t>padding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23000" y="1405672"/>
            <a:ext cx="5533176" cy="4543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71600" y="1772816"/>
            <a:ext cx="4896544" cy="3888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87624" y="2060848"/>
            <a:ext cx="446449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47664" y="2420888"/>
            <a:ext cx="3816424" cy="2592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41471" y="1593788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margin</a:t>
            </a:r>
            <a:endParaRPr lang="fr-FR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6941471" y="2780928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border</a:t>
            </a:r>
            <a:endParaRPr lang="fr-FR" sz="3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941471" y="4044026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padding</a:t>
            </a:r>
            <a:endParaRPr lang="fr-FR" sz="3200" dirty="0"/>
          </a:p>
        </p:txBody>
      </p:sp>
      <p:cxnSp>
        <p:nvCxnSpPr>
          <p:cNvPr id="12" name="Connecteur droit avec flèche 11"/>
          <p:cNvCxnSpPr>
            <a:stCxn id="8" idx="1"/>
          </p:cNvCxnSpPr>
          <p:nvPr/>
        </p:nvCxnSpPr>
        <p:spPr>
          <a:xfrm flipH="1" flipV="1">
            <a:off x="5868144" y="1593788"/>
            <a:ext cx="1073327" cy="292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1"/>
          </p:cNvCxnSpPr>
          <p:nvPr/>
        </p:nvCxnSpPr>
        <p:spPr>
          <a:xfrm flipH="1">
            <a:off x="5796136" y="3073316"/>
            <a:ext cx="114533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" idx="1"/>
          </p:cNvCxnSpPr>
          <p:nvPr/>
        </p:nvCxnSpPr>
        <p:spPr>
          <a:xfrm flipH="1">
            <a:off x="5508104" y="4336414"/>
            <a:ext cx="1433367" cy="1006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323528" y="1196752"/>
            <a:ext cx="8229600" cy="48860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fr-FR" dirty="0" err="1" smtClean="0"/>
              <a:t>Css</a:t>
            </a:r>
            <a:r>
              <a:rPr lang="fr-FR" dirty="0" smtClean="0"/>
              <a:t> Zen Garden </a:t>
            </a:r>
            <a:r>
              <a:rPr lang="fr-FR" dirty="0" smtClean="0">
                <a:hlinkClick r:id="rId2"/>
              </a:rPr>
              <a:t>http://www.csszengarden.com/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Font typeface="Wingdings 3"/>
              <a:buNone/>
            </a:pPr>
            <a:r>
              <a:rPr lang="fr-FR" dirty="0" smtClean="0"/>
              <a:t>W3School</a:t>
            </a:r>
          </a:p>
          <a:p>
            <a:pPr marL="109728" indent="0">
              <a:buNone/>
            </a:pPr>
            <a:r>
              <a:rPr lang="fr-FR" dirty="0">
                <a:hlinkClick r:id="rId3"/>
              </a:rPr>
              <a:t>http://www.w3schools.com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err="1" smtClean="0"/>
              <a:t>Alsa</a:t>
            </a:r>
            <a:r>
              <a:rPr lang="fr-FR" dirty="0" smtClean="0"/>
              <a:t> Créations</a:t>
            </a:r>
          </a:p>
          <a:p>
            <a:pPr marL="109728" indent="0">
              <a:buNone/>
            </a:pPr>
            <a:r>
              <a:rPr lang="fr-FR" dirty="0">
                <a:hlinkClick r:id="rId4"/>
              </a:rPr>
              <a:t>http://www.alsacreations.com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smtClean="0"/>
              <a:t>stackoverflow.com</a:t>
            </a: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323528" y="18864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/>
              <a:t>Pour aller plus loin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9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Le CSS (</a:t>
            </a: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</a:t>
            </a:r>
            <a:r>
              <a:rPr lang="fr-FR" dirty="0" smtClean="0"/>
              <a:t>) permet d’appliquer des styles sur vos éléments HTML.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smtClean="0"/>
              <a:t>Les styles </a:t>
            </a:r>
            <a:r>
              <a:rPr lang="fr-FR" dirty="0" smtClean="0"/>
              <a:t>permettent d’influer sur l’aspect graphique des éléments.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smtClean="0"/>
              <a:t>On peut modifier les couleurs, la positions, la taille, 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CSS, à quoi ça sert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1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Les propriétés CSS permettent d’appliquer du style sur les balises HTML.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#ff0080;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border: 2px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fr-F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#222222;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200px</a:t>
            </a:r>
            <a:r>
              <a:rPr 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fr-FR" dirty="0" smtClean="0"/>
              <a:t>Le sélecteur permet de choisir les balises qui seront affectées par les propriétés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sz="2600" i="1" dirty="0" smtClean="0"/>
              <a:t>Nom de la balise</a:t>
            </a:r>
            <a:endParaRPr lang="fr-FR" sz="2600" i="1" dirty="0"/>
          </a:p>
          <a:p>
            <a:pPr marL="109728" indent="0">
              <a:buNone/>
            </a:pP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{ </a:t>
            </a:r>
            <a:r>
              <a:rPr lang="fr-F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green; }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sz="2600" i="1" dirty="0"/>
              <a:t>ID de la balise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enhaut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{ top: 0px; }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sz="2600" i="1" dirty="0"/>
              <a:t>Classe de la balise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contournoir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{ border: 1px </a:t>
            </a:r>
            <a:r>
              <a:rPr lang="fr-F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000;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6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sz="2600" i="1" dirty="0" smtClean="0"/>
              <a:t>Balises imbriquées</a:t>
            </a:r>
            <a:endParaRPr lang="fr-FR" sz="2600" i="1" dirty="0"/>
          </a:p>
          <a:p>
            <a:pPr marL="109728" indent="0">
              <a:buNone/>
            </a:pP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 &gt; LI 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: green; }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sz="2600" i="1" dirty="0" smtClean="0"/>
              <a:t>Pseudo classe</a:t>
            </a:r>
            <a:endParaRPr lang="fr-FR" sz="2600" i="1" dirty="0"/>
          </a:p>
          <a:p>
            <a:pPr marL="109728" indent="0">
              <a:buNone/>
            </a:pP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A:hover { </a:t>
            </a:r>
            <a:r>
              <a:rPr lang="fr-F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Selecteurs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3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Il existe plusieurs façons d’intégrer du CSS: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Sur la balise</a:t>
            </a:r>
          </a:p>
          <a:p>
            <a:endParaRPr lang="fr-FR" dirty="0"/>
          </a:p>
          <a:p>
            <a:r>
              <a:rPr lang="fr-FR" dirty="0" smtClean="0"/>
              <a:t>Dans la page (balise &lt;STYLE&gt;)</a:t>
            </a:r>
          </a:p>
          <a:p>
            <a:endParaRPr lang="fr-FR" dirty="0"/>
          </a:p>
          <a:p>
            <a:r>
              <a:rPr lang="fr-FR" dirty="0" smtClean="0"/>
              <a:t>Dans une feuille externe (balise &lt;LINK&gt;)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Intégration dans</a:t>
            </a:r>
            <a:r>
              <a:rPr lang="fr-FR" baseline="0" dirty="0" smtClean="0"/>
              <a:t> une page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4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&lt;h1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126587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joli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h1&gt;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la balise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7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html&gt;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="utf-8"&gt;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type="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 {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</a:t>
            </a:r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#126587;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fr-F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FR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&lt;/style</a:t>
            </a:r>
            <a:r>
              <a:rPr lang="fr-F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FR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	&lt;h1&gt;Le joli titre&lt;/h1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la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456384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Fichier index.html</a:t>
            </a:r>
          </a:p>
          <a:p>
            <a:pPr marL="109728" indent="0">
              <a:buNone/>
            </a:pP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html&gt;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="utf-8"&gt;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="style.css"&gt;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	&lt;h1&gt;Le joli titre&lt;/h1&gt;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109728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une feuille externe</a:t>
            </a:r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467544" y="4797152"/>
            <a:ext cx="8229600" cy="158417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Fichier style.css</a:t>
            </a:r>
          </a:p>
          <a:p>
            <a:pPr marL="109728" indent="0">
              <a:buNone/>
            </a:pPr>
            <a:r>
              <a:rPr lang="fr-F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 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#126587;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1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283</TotalTime>
  <Words>484</Words>
  <Application>Microsoft Office PowerPoint</Application>
  <PresentationFormat>Affichage à l'écran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CSS</vt:lpstr>
      <vt:lpstr>CSS, à quoi ça sert</vt:lpstr>
      <vt:lpstr>Propriétés</vt:lpstr>
      <vt:lpstr>Sélecteurs</vt:lpstr>
      <vt:lpstr>Selecteurs</vt:lpstr>
      <vt:lpstr>Intégration dans une page HTML</vt:lpstr>
      <vt:lpstr>Sur la balise</vt:lpstr>
      <vt:lpstr>Dans la page</vt:lpstr>
      <vt:lpstr>Dans une feuille externe</vt:lpstr>
      <vt:lpstr>Mise en page</vt:lpstr>
      <vt:lpstr>Mise en page</vt:lpstr>
      <vt:lpstr>Mise en page</vt:lpstr>
      <vt:lpstr>margin, padding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frc</dc:creator>
  <cp:lastModifiedBy>frc</cp:lastModifiedBy>
  <cp:revision>28</cp:revision>
  <dcterms:created xsi:type="dcterms:W3CDTF">2014-01-05T21:28:37Z</dcterms:created>
  <dcterms:modified xsi:type="dcterms:W3CDTF">2016-01-27T13:49:00Z</dcterms:modified>
</cp:coreProperties>
</file>