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6" r:id="rId3"/>
    <p:sldId id="267" r:id="rId4"/>
    <p:sldId id="258" r:id="rId5"/>
    <p:sldId id="259" r:id="rId6"/>
    <p:sldId id="262" r:id="rId7"/>
    <p:sldId id="260" r:id="rId8"/>
    <p:sldId id="261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351D2F4-3426-4311-B25E-B98242F40C74}">
          <p14:sldIdLst>
            <p14:sldId id="257"/>
            <p14:sldId id="266"/>
            <p14:sldId id="267"/>
            <p14:sldId id="258"/>
            <p14:sldId id="259"/>
            <p14:sldId id="262"/>
            <p14:sldId id="260"/>
            <p14:sldId id="261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7C871-DC9D-4B80-83C6-F94620B3FDD2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3D6C7-F67C-4F14-B8E9-DCD8A8A2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55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3D6C7-F67C-4F14-B8E9-DCD8A8A2CF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04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5E245-546B-44C9-1D98-BA0015FFC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FB5037-383A-DA17-E9AA-EF5E8BDE3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A263A-DA08-428A-B754-2D686FA07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2CFE4-F14C-4EB1-BC15-9C45F14E30C9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E107F-D9BB-5A3B-537E-2191B54F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2960A-22B7-1698-DE0B-A160FF2A2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EDB7-40DF-4CED-98EB-C432C3772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80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EE545-6ECE-F6AD-C391-4832296AB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307D47-4569-AE23-06CC-9C551E905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E87CA-2FBC-EBF8-C5FC-80BC4507C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2CFE4-F14C-4EB1-BC15-9C45F14E30C9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3F7FD-E974-DB35-6CB8-BDD2178AB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74FD3-F170-BC29-AEAF-E60B7BD30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EDB7-40DF-4CED-98EB-C432C3772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28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0B8DAA-A515-3B40-7389-B71E877008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DE5D0B-524A-623B-2717-1947FD8FF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66D60-04EE-4113-DE35-3B42EF15A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2CFE4-F14C-4EB1-BC15-9C45F14E30C9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5AD36-2E63-3B91-677C-DE05225AE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76CF2-B7E8-A42D-070C-4C051013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EDB7-40DF-4CED-98EB-C432C3772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68C9C-2FB6-AF0A-B96B-DB57EFC1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1EE54-5635-C9BB-E07F-C071D3154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63257-E07A-E8C9-8A70-758BDFF3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2CFE4-F14C-4EB1-BC15-9C45F14E30C9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7D35C-B43B-67F2-E317-B99BC111E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C3AEC-F5BB-B467-CF37-EE056205B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EDB7-40DF-4CED-98EB-C432C3772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6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C77B6-7DAF-31EE-7781-5067C0CF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2007A-6F24-6E27-3598-10BB4B283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89E10-48F5-EAFF-1E41-A7BBCADA6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2CFE4-F14C-4EB1-BC15-9C45F14E30C9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5292C-E076-08FD-D172-50E0F594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5E73F-953D-ACF6-7F6D-9FEC4C9A9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EDB7-40DF-4CED-98EB-C432C3772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5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3DADC-2291-D18A-5774-C91934B9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5FD89-1A76-47D5-06C1-66824EAFD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5BE57-9280-D261-796D-B0C273EEF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08641-5615-0BE8-03B2-4296A6B18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2CFE4-F14C-4EB1-BC15-9C45F14E30C9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B2C13-DEDC-2DDF-C7F7-F1EF6B197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64ADE-3001-8CE1-ACCE-FDB6B7BCE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EDB7-40DF-4CED-98EB-C432C3772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05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7615B-8270-D16C-8376-00344E1B8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0A4A7-3E75-70BE-3243-32295BFE0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7AC31-9B8D-F7AD-92DC-74EF92410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89CA2-BA41-7BC5-5B63-2B65487B01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A8A503-8FB1-D9FC-4BB4-7B4933C0B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E0A9C4-2AAA-3058-02E9-D60921BC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2CFE4-F14C-4EB1-BC15-9C45F14E30C9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88D086-491D-5D28-FCE4-5DAB7D85E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CDA216-ACFE-9C72-D01B-D9633C4B4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EDB7-40DF-4CED-98EB-C432C3772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09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DF01-5CCB-BBB2-6376-B5417FFE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6012DA-9692-7132-1612-E711990E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2CFE4-F14C-4EB1-BC15-9C45F14E30C9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DB5727-6522-1849-FEA8-D97A3CAC7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C50E36-4D83-8EF5-1E6A-39B95395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EDB7-40DF-4CED-98EB-C432C3772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49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BEC92F-28F7-4ABC-241E-994E6117F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2CFE4-F14C-4EB1-BC15-9C45F14E30C9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5B226B-FF87-E016-5CE5-E4B1BEB4E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5ED9E-B69F-7AD8-B5FA-299C1E956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EDB7-40DF-4CED-98EB-C432C3772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8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C96F8-6CD7-C861-DBD6-6CC42D142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392EC-F2DB-3D9C-97C9-AB43A5AC9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39DC4-B7AF-8C74-0A56-30CCA5C0A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0E188-DC48-33A9-1A21-726833E55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2CFE4-F14C-4EB1-BC15-9C45F14E30C9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64709-E688-81D5-6BEF-F62B093B3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C3552-5A4E-3A21-EA3A-28BF5CCBC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EDB7-40DF-4CED-98EB-C432C3772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99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5E387-C319-029D-6CC8-FAE4F5268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82E838-CF3E-B6E7-38CF-EFD5A6CBD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2F228-089E-B757-F353-4FC7C7E06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982F0-FE0E-5938-6C1C-44094ADE6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2CFE4-F14C-4EB1-BC15-9C45F14E30C9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F2C77-BB49-FDC5-2C5C-C87B60B93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D596E-08A8-2BBF-2756-B5B95FF68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EDB7-40DF-4CED-98EB-C432C3772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2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17DEEE-A84E-AE7B-2995-964621857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28B99-B1B8-8394-CAFB-569F3278E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31A9D-4572-F694-F9DC-0785A6CAFD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E2CFE4-F14C-4EB1-BC15-9C45F14E30C9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AF702-0D2C-AAC4-047F-EBA350D63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C23C0-622B-9A74-322C-A6917C2A0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99EDB7-40DF-4CED-98EB-C432C3772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7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6E3890-0D28-A07B-E1E7-AD4E267CC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Welcome </a:t>
            </a:r>
            <a:r>
              <a:rPr lang="en-US" sz="2600" b="1" dirty="0">
                <a:solidFill>
                  <a:srgbClr val="FFFFFF"/>
                </a:solidFill>
              </a:rPr>
              <a:t>to</a:t>
            </a:r>
            <a:r>
              <a:rPr lang="en-US" sz="2600" b="1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br>
              <a:rPr lang="en-US" sz="2600" b="1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600" b="1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Navigating Your Future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black background with white text and handshake&#10;&#10;Description automatically generated">
            <a:extLst>
              <a:ext uri="{FF2B5EF4-FFF2-40B4-BE49-F238E27FC236}">
                <a16:creationId xmlns:a16="http://schemas.microsoft.com/office/drawing/2014/main" id="{459F747C-BB2E-5EEA-DE6C-81FB86168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163023"/>
            <a:ext cx="7188199" cy="452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6088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057F5C-313B-9F44-5A31-986B794A3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293" y="2178984"/>
            <a:ext cx="4584383" cy="76569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D: Data Science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black and white poster with various symbols&#10;&#10;Description automatically generated with medium confidence">
            <a:extLst>
              <a:ext uri="{FF2B5EF4-FFF2-40B4-BE49-F238E27FC236}">
                <a16:creationId xmlns:a16="http://schemas.microsoft.com/office/drawing/2014/main" id="{C60F6E6E-6AB0-3081-2B5F-EE6093F79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02615"/>
            <a:ext cx="5608320" cy="5608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797A40-81CF-B185-C33A-CCCB1E9FB84A}"/>
              </a:ext>
            </a:extLst>
          </p:cNvPr>
          <p:cNvSpPr txBox="1"/>
          <p:nvPr/>
        </p:nvSpPr>
        <p:spPr>
          <a:xfrm>
            <a:off x="527602" y="2413337"/>
            <a:ext cx="41776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:Artificial intelligence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C765C6-C8E9-BC36-5329-487BEA53E6F8}"/>
              </a:ext>
            </a:extLst>
          </p:cNvPr>
          <p:cNvSpPr txBox="1"/>
          <p:nvPr/>
        </p:nvSpPr>
        <p:spPr>
          <a:xfrm>
            <a:off x="487680" y="2880250"/>
            <a:ext cx="41576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C: Cyber Security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E264F3-07C5-F038-9331-8BC6CE5CC40D}"/>
              </a:ext>
            </a:extLst>
          </p:cNvPr>
          <p:cNvSpPr txBox="1"/>
          <p:nvPr/>
        </p:nvSpPr>
        <p:spPr>
          <a:xfrm>
            <a:off x="527602" y="3463273"/>
            <a:ext cx="4031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S:Software Engineering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0423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FFA3CB61-C0A5-A1AB-F17A-B8FECB417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3" b="4182"/>
          <a:stretch/>
        </p:blipFill>
        <p:spPr>
          <a:xfrm>
            <a:off x="20" y="1"/>
            <a:ext cx="121919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3209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6DBFCBF-E869-4150-807D-0EA34DD58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3025-C133-7335-2D37-B573862F4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28000"/>
            <a:ext cx="6143626" cy="1400400"/>
          </a:xfrm>
        </p:spPr>
        <p:txBody>
          <a:bodyPr vert="horz" wrap="square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MAJORS</a:t>
            </a:r>
          </a:p>
        </p:txBody>
      </p:sp>
      <p:pic>
        <p:nvPicPr>
          <p:cNvPr id="11" name="Picture 10" descr="A computer screen with text on it&#10;&#10;Description automatically generated">
            <a:extLst>
              <a:ext uri="{FF2B5EF4-FFF2-40B4-BE49-F238E27FC236}">
                <a16:creationId xmlns:a16="http://schemas.microsoft.com/office/drawing/2014/main" id="{ADBF7733-FCA3-505B-D880-864E15611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7" r="53282" b="2"/>
          <a:stretch/>
        </p:blipFill>
        <p:spPr>
          <a:xfrm>
            <a:off x="-4" y="10"/>
            <a:ext cx="2952750" cy="3940619"/>
          </a:xfrm>
          <a:custGeom>
            <a:avLst/>
            <a:gdLst/>
            <a:ahLst/>
            <a:cxnLst/>
            <a:rect l="l" t="t" r="r" b="b"/>
            <a:pathLst>
              <a:path w="2952750" h="3940629">
                <a:moveTo>
                  <a:pt x="0" y="0"/>
                </a:moveTo>
                <a:lnTo>
                  <a:pt x="2952750" y="0"/>
                </a:lnTo>
                <a:lnTo>
                  <a:pt x="2952749" y="3847994"/>
                </a:lnTo>
                <a:lnTo>
                  <a:pt x="0" y="3940629"/>
                </a:lnTo>
                <a:close/>
              </a:path>
            </a:pathLst>
          </a:custGeom>
        </p:spPr>
      </p:pic>
      <p:pic>
        <p:nvPicPr>
          <p:cNvPr id="9" name="Picture 8" descr="A person in a hoodie holding a glowing globe&#10;&#10;Description automatically generated">
            <a:extLst>
              <a:ext uri="{FF2B5EF4-FFF2-40B4-BE49-F238E27FC236}">
                <a16:creationId xmlns:a16="http://schemas.microsoft.com/office/drawing/2014/main" id="{51BF01CD-8BAB-82F0-E928-80BCF3106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84" r="20422" b="1"/>
          <a:stretch/>
        </p:blipFill>
        <p:spPr>
          <a:xfrm>
            <a:off x="3143253" y="10"/>
            <a:ext cx="2857499" cy="3842008"/>
          </a:xfrm>
          <a:custGeom>
            <a:avLst/>
            <a:gdLst/>
            <a:ahLst/>
            <a:cxnLst/>
            <a:rect l="l" t="t" r="r" b="b"/>
            <a:pathLst>
              <a:path w="2857499" h="3842018">
                <a:moveTo>
                  <a:pt x="0" y="0"/>
                </a:moveTo>
                <a:lnTo>
                  <a:pt x="2857499" y="0"/>
                </a:lnTo>
                <a:lnTo>
                  <a:pt x="2857499" y="3799815"/>
                </a:lnTo>
                <a:lnTo>
                  <a:pt x="2408465" y="3766458"/>
                </a:lnTo>
                <a:lnTo>
                  <a:pt x="0" y="3842018"/>
                </a:lnTo>
                <a:close/>
              </a:path>
            </a:pathLst>
          </a:custGeom>
        </p:spPr>
      </p:pic>
      <p:pic>
        <p:nvPicPr>
          <p:cNvPr id="7" name="Picture 6" descr="A person holding a glowing device&#10;&#10;Description automatically generated">
            <a:extLst>
              <a:ext uri="{FF2B5EF4-FFF2-40B4-BE49-F238E27FC236}">
                <a16:creationId xmlns:a16="http://schemas.microsoft.com/office/drawing/2014/main" id="{1D91A572-9505-3F1D-DF67-BF6D5FA60D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9" r="45819" b="-2"/>
          <a:stretch/>
        </p:blipFill>
        <p:spPr>
          <a:xfrm>
            <a:off x="6191251" y="10"/>
            <a:ext cx="2857499" cy="4026227"/>
          </a:xfrm>
          <a:custGeom>
            <a:avLst/>
            <a:gdLst/>
            <a:ahLst/>
            <a:cxnLst/>
            <a:rect l="l" t="t" r="r" b="b"/>
            <a:pathLst>
              <a:path w="2857499" h="4026237">
                <a:moveTo>
                  <a:pt x="0" y="0"/>
                </a:moveTo>
                <a:lnTo>
                  <a:pt x="2857499" y="0"/>
                </a:lnTo>
                <a:lnTo>
                  <a:pt x="2857499" y="4026237"/>
                </a:lnTo>
                <a:lnTo>
                  <a:pt x="0" y="3813966"/>
                </a:lnTo>
                <a:close/>
              </a:path>
            </a:pathLst>
          </a:custGeom>
        </p:spPr>
      </p:pic>
      <p:pic>
        <p:nvPicPr>
          <p:cNvPr id="5" name="Content Placeholder 4" descr="A brain on a circuit board&#10;&#10;Description automatically generated">
            <a:extLst>
              <a:ext uri="{FF2B5EF4-FFF2-40B4-BE49-F238E27FC236}">
                <a16:creationId xmlns:a16="http://schemas.microsoft.com/office/drawing/2014/main" id="{28C0E7E2-ABF4-12E9-9687-53AEC6DEF9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3" r="35536" b="3"/>
          <a:stretch/>
        </p:blipFill>
        <p:spPr>
          <a:xfrm>
            <a:off x="9143997" y="0"/>
            <a:ext cx="2952751" cy="4049475"/>
          </a:xfrm>
          <a:custGeom>
            <a:avLst/>
            <a:gdLst/>
            <a:ahLst/>
            <a:cxnLst/>
            <a:rect l="l" t="t" r="r" b="b"/>
            <a:pathLst>
              <a:path w="2952751" h="4049485">
                <a:moveTo>
                  <a:pt x="0" y="0"/>
                </a:moveTo>
                <a:lnTo>
                  <a:pt x="2952751" y="0"/>
                </a:lnTo>
                <a:lnTo>
                  <a:pt x="2952750" y="3940629"/>
                </a:lnTo>
                <a:lnTo>
                  <a:pt x="122465" y="4049485"/>
                </a:lnTo>
                <a:lnTo>
                  <a:pt x="0" y="4040388"/>
                </a:lnTo>
                <a:close/>
              </a:path>
            </a:pathLst>
          </a:cu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AC0B7807-0C83-4963-821A-69B172722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B027EC7-3252-48A2-A7A4-1741F72E4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EBC51E4-7477-4290-BBD0-18AD942C3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6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72462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FDCF5-6742-5AF0-3EB4-B7C8EFD64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 dirty="0">
                <a:solidFill>
                  <a:schemeClr val="bg1"/>
                </a:solidFill>
              </a:rPr>
              <a:t>Data science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89B16C-9A36-EB7B-4487-871EA4CE7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Data science helps us understand information. It uses math and computers to find patterns and guess what might happen next. This helps people make good choices. It's a fun job for people who like to solve puzzles with information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hand holding a glowing target&#10;&#10;Description automatically generated">
            <a:extLst>
              <a:ext uri="{FF2B5EF4-FFF2-40B4-BE49-F238E27FC236}">
                <a16:creationId xmlns:a16="http://schemas.microsoft.com/office/drawing/2014/main" id="{1D6229B8-8DE8-AFF2-2ACE-5B751FB56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453" y="701974"/>
            <a:ext cx="5666547" cy="545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0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B6FF6D-6EF3-65F5-BE96-2137B7C41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Artificial intelligence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8FE321-F00D-2231-0AC7-A28CF87E7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47067" cy="342133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Artificial Intelligence (AI) is the science of creating machines and systems capable of performing tasks that require human intelligence, such as learning, and decision-making. It powers technologies like virtual assistants, self-driving cars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brain on a circuit board&#10;&#10;Description automatically generated">
            <a:extLst>
              <a:ext uri="{FF2B5EF4-FFF2-40B4-BE49-F238E27FC236}">
                <a16:creationId xmlns:a16="http://schemas.microsoft.com/office/drawing/2014/main" id="{4800B4B3-27B3-5BC2-81EB-8281CD33E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9" r="34067" b="-1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807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E8C37-B507-A140-49AF-E631976A2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73" y="524106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Cyber Security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270CA8-4393-D8C8-C549-187DBDB26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451" y="1904858"/>
            <a:ext cx="4586513" cy="364771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Cybersecurity is protecting computers, networks, and data from hackers and online threats to keep information safe and private.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DDD78E-BE60-5BA1-853C-61C394E58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9" r="16619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874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75D92-1388-B4F4-9582-705E4ABF3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 dirty="0">
                <a:solidFill>
                  <a:schemeClr val="bg1"/>
                </a:solidFill>
              </a:rPr>
              <a:t>Software Engineering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DAA25EB-7AA3-A7C9-98E2-1A74C889F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Software engineering is the process of designing, developing, testing, and maintaining software systems to meet specific user needs.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erson in a hoodie sitting at a desk with multiple computer screens&#10;&#10;Description automatically generated">
            <a:extLst>
              <a:ext uri="{FF2B5EF4-FFF2-40B4-BE49-F238E27FC236}">
                <a16:creationId xmlns:a16="http://schemas.microsoft.com/office/drawing/2014/main" id="{959C8EB6-1FBE-5E73-6983-D9661FB9C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453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9579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CCD704-F0F8-701F-031D-E147BB0CF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1" r="10111"/>
          <a:stretch/>
        </p:blipFill>
        <p:spPr>
          <a:xfrm>
            <a:off x="3523485" y="10"/>
            <a:ext cx="8668512" cy="685799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ACB239-E160-DB40-156F-AAA26F3F2583}"/>
              </a:ext>
            </a:extLst>
          </p:cNvPr>
          <p:cNvSpPr txBox="1"/>
          <p:nvPr/>
        </p:nvSpPr>
        <p:spPr>
          <a:xfrm>
            <a:off x="273244" y="706727"/>
            <a:ext cx="4432829" cy="2115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DACS thank you for listening to us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808D53-ABD1-AC0C-4A3A-364F8CE2E151}"/>
              </a:ext>
            </a:extLst>
          </p:cNvPr>
          <p:cNvSpPr txBox="1"/>
          <p:nvPr/>
        </p:nvSpPr>
        <p:spPr>
          <a:xfrm>
            <a:off x="342622" y="3529172"/>
            <a:ext cx="4023359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solidFill>
                  <a:schemeClr val="bg1"/>
                </a:solidFill>
              </a:rPr>
              <a:t>The developers are with you until you know your way around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59506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E0432B9-D84D-4ED2-8AD0-AC3D79E88B77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176</Words>
  <Application>Microsoft Office PowerPoint</Application>
  <PresentationFormat>Widescreen</PresentationFormat>
  <Paragraphs>17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 Theme</vt:lpstr>
      <vt:lpstr>Welcome to  Navigating Your Future</vt:lpstr>
      <vt:lpstr>D: Data Science </vt:lpstr>
      <vt:lpstr>PowerPoint Presentation</vt:lpstr>
      <vt:lpstr>MAJORS</vt:lpstr>
      <vt:lpstr>Data science</vt:lpstr>
      <vt:lpstr>Artificial intelligence</vt:lpstr>
      <vt:lpstr>Cyber Security</vt:lpstr>
      <vt:lpstr>Software Engineering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fod basem</dc:creator>
  <cp:lastModifiedBy>fady basem</cp:lastModifiedBy>
  <cp:revision>9</cp:revision>
  <dcterms:created xsi:type="dcterms:W3CDTF">2024-12-18T08:56:42Z</dcterms:created>
  <dcterms:modified xsi:type="dcterms:W3CDTF">2024-12-21T16:50:35Z</dcterms:modified>
</cp:coreProperties>
</file>