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1E4A3-0690-40B1-950A-706E2563479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F88CE-32BB-41D0-868D-A8178B726A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1-𝓹𝓻𝓸b𝓵𝓮𝓶</a:t>
          </a:r>
          <a:endParaRPr lang="en-US" dirty="0"/>
        </a:p>
      </dgm:t>
    </dgm:pt>
    <dgm:pt modelId="{FC599046-2BB3-4F75-A625-E4A2A3A33B5F}" type="parTrans" cxnId="{E065CA1A-3141-4415-BC00-AF194CA47D2E}">
      <dgm:prSet/>
      <dgm:spPr/>
      <dgm:t>
        <a:bodyPr/>
        <a:lstStyle/>
        <a:p>
          <a:endParaRPr lang="en-US"/>
        </a:p>
      </dgm:t>
    </dgm:pt>
    <dgm:pt modelId="{989248BD-85E9-482F-85B7-295030C0E748}" type="sibTrans" cxnId="{E065CA1A-3141-4415-BC00-AF194CA47D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23B82C-831D-429B-8096-266856D463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2-𝓼𝓸𝓵𝓾𝓪𝓽𝓲𝓸𝓷</a:t>
          </a:r>
        </a:p>
      </dgm:t>
    </dgm:pt>
    <dgm:pt modelId="{12478E8C-C727-4E8E-9534-FFF39FC0F3B6}" type="parTrans" cxnId="{016EDBD0-9D02-446E-BE92-451DC50B819B}">
      <dgm:prSet/>
      <dgm:spPr/>
      <dgm:t>
        <a:bodyPr/>
        <a:lstStyle/>
        <a:p>
          <a:endParaRPr lang="en-US"/>
        </a:p>
      </dgm:t>
    </dgm:pt>
    <dgm:pt modelId="{40C0AAF6-50DA-459F-AE95-3AB15DDD8914}" type="sibTrans" cxnId="{016EDBD0-9D02-446E-BE92-451DC50B81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FBC4D3-4C55-4E4C-A855-AB873B4BC3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3-𝓢𝓦 𝓭𝓲𝓪𝓰𝓻𝓪𝓶𝓼</a:t>
          </a:r>
          <a:endParaRPr lang="en-US" dirty="0"/>
        </a:p>
      </dgm:t>
    </dgm:pt>
    <dgm:pt modelId="{DB8ACAC1-6945-4280-A123-ECA2357C1F22}" type="parTrans" cxnId="{3C725125-1472-4FAB-8CE7-1B80A08CDE32}">
      <dgm:prSet/>
      <dgm:spPr/>
      <dgm:t>
        <a:bodyPr/>
        <a:lstStyle/>
        <a:p>
          <a:endParaRPr lang="en-US"/>
        </a:p>
      </dgm:t>
    </dgm:pt>
    <dgm:pt modelId="{5F117500-50E9-4A90-87D3-C2B34C9A16C6}" type="sibTrans" cxnId="{3C725125-1472-4FAB-8CE7-1B80A08CDE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9378B1-06B9-42EA-9DEE-FDFD9B045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4𝓫𝓾𝓼𝓲𝓷𝓮𝓼𝓼𝓪𝓷𝓭𝓶𝓪𝓷𝓰𝓶𝓮𝓷𝓽</a:t>
          </a:r>
          <a:endParaRPr lang="en-US" dirty="0"/>
        </a:p>
      </dgm:t>
    </dgm:pt>
    <dgm:pt modelId="{A893487F-4521-4DA2-93D0-626AECFF3F5A}" type="parTrans" cxnId="{7D6CA042-27D6-43D0-BEE3-7B4BCC9F1446}">
      <dgm:prSet/>
      <dgm:spPr/>
      <dgm:t>
        <a:bodyPr/>
        <a:lstStyle/>
        <a:p>
          <a:endParaRPr lang="en-US"/>
        </a:p>
      </dgm:t>
    </dgm:pt>
    <dgm:pt modelId="{99105DD5-E490-42F5-83BA-A675FD82B2EB}" type="sibTrans" cxnId="{7D6CA042-27D6-43D0-BEE3-7B4BCC9F1446}">
      <dgm:prSet/>
      <dgm:spPr/>
      <dgm:t>
        <a:bodyPr/>
        <a:lstStyle/>
        <a:p>
          <a:endParaRPr lang="en-US"/>
        </a:p>
      </dgm:t>
    </dgm:pt>
    <dgm:pt modelId="{CCD8D718-D3E5-457F-B1E8-5B43E93A08B2}" type="pres">
      <dgm:prSet presAssocID="{AF41E4A3-0690-40B1-950A-706E2563479F}" presName="root" presStyleCnt="0">
        <dgm:presLayoutVars>
          <dgm:dir/>
          <dgm:resizeHandles val="exact"/>
        </dgm:presLayoutVars>
      </dgm:prSet>
      <dgm:spPr/>
    </dgm:pt>
    <dgm:pt modelId="{E39B71B6-D493-4FDA-80DD-99E9BB89B06F}" type="pres">
      <dgm:prSet presAssocID="{AF41E4A3-0690-40B1-950A-706E2563479F}" presName="container" presStyleCnt="0">
        <dgm:presLayoutVars>
          <dgm:dir/>
          <dgm:resizeHandles val="exact"/>
        </dgm:presLayoutVars>
      </dgm:prSet>
      <dgm:spPr/>
    </dgm:pt>
    <dgm:pt modelId="{6C83E733-4329-4507-984E-9C90E200CD82}" type="pres">
      <dgm:prSet presAssocID="{7E8F88CE-32BB-41D0-868D-A8178B726AEB}" presName="compNode" presStyleCnt="0"/>
      <dgm:spPr/>
    </dgm:pt>
    <dgm:pt modelId="{F5EA7806-CD0E-43BE-A976-729108275966}" type="pres">
      <dgm:prSet presAssocID="{7E8F88CE-32BB-41D0-868D-A8178B726AEB}" presName="iconBgRect" presStyleLbl="bgShp" presStyleIdx="0" presStyleCnt="4"/>
      <dgm:spPr/>
    </dgm:pt>
    <dgm:pt modelId="{1D97C238-2432-4D5C-B404-758479489E28}" type="pres">
      <dgm:prSet presAssocID="{7E8F88CE-32BB-41D0-868D-A8178B726A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D134CF1-9602-45D2-9B2B-BF2E9FE28D5F}" type="pres">
      <dgm:prSet presAssocID="{7E8F88CE-32BB-41D0-868D-A8178B726AEB}" presName="spaceRect" presStyleCnt="0"/>
      <dgm:spPr/>
    </dgm:pt>
    <dgm:pt modelId="{49C7F458-3D46-460A-B19E-140AB356AB6D}" type="pres">
      <dgm:prSet presAssocID="{7E8F88CE-32BB-41D0-868D-A8178B726AEB}" presName="textRect" presStyleLbl="revTx" presStyleIdx="0" presStyleCnt="4">
        <dgm:presLayoutVars>
          <dgm:chMax val="1"/>
          <dgm:chPref val="1"/>
        </dgm:presLayoutVars>
      </dgm:prSet>
      <dgm:spPr/>
    </dgm:pt>
    <dgm:pt modelId="{DC9707BA-933C-4B55-9DDB-6271F4B2EFAD}" type="pres">
      <dgm:prSet presAssocID="{989248BD-85E9-482F-85B7-295030C0E748}" presName="sibTrans" presStyleLbl="sibTrans2D1" presStyleIdx="0" presStyleCnt="0"/>
      <dgm:spPr/>
    </dgm:pt>
    <dgm:pt modelId="{087646A9-F3F3-48B8-A12E-78478FC2091F}" type="pres">
      <dgm:prSet presAssocID="{5023B82C-831D-429B-8096-266856D4636A}" presName="compNode" presStyleCnt="0"/>
      <dgm:spPr/>
    </dgm:pt>
    <dgm:pt modelId="{0862CE53-EA52-4C92-BAE1-1C658946F031}" type="pres">
      <dgm:prSet presAssocID="{5023B82C-831D-429B-8096-266856D4636A}" presName="iconBgRect" presStyleLbl="bgShp" presStyleIdx="1" presStyleCnt="4"/>
      <dgm:spPr/>
    </dgm:pt>
    <dgm:pt modelId="{6C456260-1218-4A7B-811D-0F643C7D1A91}" type="pres">
      <dgm:prSet presAssocID="{5023B82C-831D-429B-8096-266856D4636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3261FD-83EA-41F1-9A5E-043F36572DD8}" type="pres">
      <dgm:prSet presAssocID="{5023B82C-831D-429B-8096-266856D4636A}" presName="spaceRect" presStyleCnt="0"/>
      <dgm:spPr/>
    </dgm:pt>
    <dgm:pt modelId="{E92E5797-5A58-4EC1-B0DC-A0FE27EE1218}" type="pres">
      <dgm:prSet presAssocID="{5023B82C-831D-429B-8096-266856D4636A}" presName="textRect" presStyleLbl="revTx" presStyleIdx="1" presStyleCnt="4">
        <dgm:presLayoutVars>
          <dgm:chMax val="1"/>
          <dgm:chPref val="1"/>
        </dgm:presLayoutVars>
      </dgm:prSet>
      <dgm:spPr/>
    </dgm:pt>
    <dgm:pt modelId="{E0352B5F-ABBE-4577-A1D9-8229A2462579}" type="pres">
      <dgm:prSet presAssocID="{40C0AAF6-50DA-459F-AE95-3AB15DDD8914}" presName="sibTrans" presStyleLbl="sibTrans2D1" presStyleIdx="0" presStyleCnt="0"/>
      <dgm:spPr/>
    </dgm:pt>
    <dgm:pt modelId="{0349B36B-954F-4C83-BDF7-8F07D13EE74E}" type="pres">
      <dgm:prSet presAssocID="{DBFBC4D3-4C55-4E4C-A855-AB873B4BC349}" presName="compNode" presStyleCnt="0"/>
      <dgm:spPr/>
    </dgm:pt>
    <dgm:pt modelId="{06F716BD-B9F8-468C-BDCB-DAF1417D50AA}" type="pres">
      <dgm:prSet presAssocID="{DBFBC4D3-4C55-4E4C-A855-AB873B4BC349}" presName="iconBgRect" presStyleLbl="bgShp" presStyleIdx="2" presStyleCnt="4"/>
      <dgm:spPr/>
    </dgm:pt>
    <dgm:pt modelId="{D85654A5-3006-4DD5-98DE-F791A70C609B}" type="pres">
      <dgm:prSet presAssocID="{DBFBC4D3-4C55-4E4C-A855-AB873B4BC349}" presName="iconRect" presStyleLbl="node1" presStyleIdx="2" presStyleCnt="4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</dgm:pt>
    <dgm:pt modelId="{2B8D30BE-1E37-4F76-A06C-535741AC135C}" type="pres">
      <dgm:prSet presAssocID="{DBFBC4D3-4C55-4E4C-A855-AB873B4BC349}" presName="spaceRect" presStyleCnt="0"/>
      <dgm:spPr/>
    </dgm:pt>
    <dgm:pt modelId="{A04378D2-C212-48E4-9164-117966630B2D}" type="pres">
      <dgm:prSet presAssocID="{DBFBC4D3-4C55-4E4C-A855-AB873B4BC349}" presName="textRect" presStyleLbl="revTx" presStyleIdx="2" presStyleCnt="4">
        <dgm:presLayoutVars>
          <dgm:chMax val="1"/>
          <dgm:chPref val="1"/>
        </dgm:presLayoutVars>
      </dgm:prSet>
      <dgm:spPr/>
    </dgm:pt>
    <dgm:pt modelId="{165CE004-6E85-4F0C-928C-522B253E1151}" type="pres">
      <dgm:prSet presAssocID="{5F117500-50E9-4A90-87D3-C2B34C9A16C6}" presName="sibTrans" presStyleLbl="sibTrans2D1" presStyleIdx="0" presStyleCnt="0"/>
      <dgm:spPr/>
    </dgm:pt>
    <dgm:pt modelId="{84C5EFD1-409F-40CF-B5DB-58A6E7B684D7}" type="pres">
      <dgm:prSet presAssocID="{779378B1-06B9-42EA-9DEE-FDFD9B04573E}" presName="compNode" presStyleCnt="0"/>
      <dgm:spPr/>
    </dgm:pt>
    <dgm:pt modelId="{50B5AF4F-274B-4468-993B-E4E11B3F27AC}" type="pres">
      <dgm:prSet presAssocID="{779378B1-06B9-42EA-9DEE-FDFD9B04573E}" presName="iconBgRect" presStyleLbl="bgShp" presStyleIdx="3" presStyleCnt="4"/>
      <dgm:spPr/>
    </dgm:pt>
    <dgm:pt modelId="{22E41E8D-494E-4FB4-99C6-9B292C1F5E33}" type="pres">
      <dgm:prSet presAssocID="{779378B1-06B9-42EA-9DEE-FDFD9B04573E}" presName="iconRect" presStyleLbl="node1" presStyleIdx="3" presStyleCnt="4"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FDF221E-0F27-4750-AF26-3BC99C9EE158}" type="pres">
      <dgm:prSet presAssocID="{779378B1-06B9-42EA-9DEE-FDFD9B04573E}" presName="spaceRect" presStyleCnt="0"/>
      <dgm:spPr/>
    </dgm:pt>
    <dgm:pt modelId="{BAEB7966-E25E-4468-BD39-BEA37BA12C55}" type="pres">
      <dgm:prSet presAssocID="{779378B1-06B9-42EA-9DEE-FDFD9B04573E}" presName="textRect" presStyleLbl="revTx" presStyleIdx="3" presStyleCnt="4" custScaleX="120386" custLinFactNeighborX="18403" custLinFactNeighborY="1466">
        <dgm:presLayoutVars>
          <dgm:chMax val="1"/>
          <dgm:chPref val="1"/>
        </dgm:presLayoutVars>
      </dgm:prSet>
      <dgm:spPr/>
    </dgm:pt>
  </dgm:ptLst>
  <dgm:cxnLst>
    <dgm:cxn modelId="{E065CA1A-3141-4415-BC00-AF194CA47D2E}" srcId="{AF41E4A3-0690-40B1-950A-706E2563479F}" destId="{7E8F88CE-32BB-41D0-868D-A8178B726AEB}" srcOrd="0" destOrd="0" parTransId="{FC599046-2BB3-4F75-A625-E4A2A3A33B5F}" sibTransId="{989248BD-85E9-482F-85B7-295030C0E748}"/>
    <dgm:cxn modelId="{3C725125-1472-4FAB-8CE7-1B80A08CDE32}" srcId="{AF41E4A3-0690-40B1-950A-706E2563479F}" destId="{DBFBC4D3-4C55-4E4C-A855-AB873B4BC349}" srcOrd="2" destOrd="0" parTransId="{DB8ACAC1-6945-4280-A123-ECA2357C1F22}" sibTransId="{5F117500-50E9-4A90-87D3-C2B34C9A16C6}"/>
    <dgm:cxn modelId="{5B81A341-ECA8-449E-9845-DBADDF792D08}" type="presOf" srcId="{5023B82C-831D-429B-8096-266856D4636A}" destId="{E92E5797-5A58-4EC1-B0DC-A0FE27EE1218}" srcOrd="0" destOrd="0" presId="urn:microsoft.com/office/officeart/2018/2/layout/IconCircleList"/>
    <dgm:cxn modelId="{7D6CA042-27D6-43D0-BEE3-7B4BCC9F1446}" srcId="{AF41E4A3-0690-40B1-950A-706E2563479F}" destId="{779378B1-06B9-42EA-9DEE-FDFD9B04573E}" srcOrd="3" destOrd="0" parTransId="{A893487F-4521-4DA2-93D0-626AECFF3F5A}" sibTransId="{99105DD5-E490-42F5-83BA-A675FD82B2EB}"/>
    <dgm:cxn modelId="{3BAB1B64-5189-4E2D-8C02-CBD2C96A002F}" type="presOf" srcId="{40C0AAF6-50DA-459F-AE95-3AB15DDD8914}" destId="{E0352B5F-ABBE-4577-A1D9-8229A2462579}" srcOrd="0" destOrd="0" presId="urn:microsoft.com/office/officeart/2018/2/layout/IconCircleList"/>
    <dgm:cxn modelId="{CC91B04B-5159-4925-9990-3C69ACACCBBD}" type="presOf" srcId="{7E8F88CE-32BB-41D0-868D-A8178B726AEB}" destId="{49C7F458-3D46-460A-B19E-140AB356AB6D}" srcOrd="0" destOrd="0" presId="urn:microsoft.com/office/officeart/2018/2/layout/IconCircleList"/>
    <dgm:cxn modelId="{04C9FF4B-97DE-437A-9DFA-F5AE58BEC2A8}" type="presOf" srcId="{DBFBC4D3-4C55-4E4C-A855-AB873B4BC349}" destId="{A04378D2-C212-48E4-9164-117966630B2D}" srcOrd="0" destOrd="0" presId="urn:microsoft.com/office/officeart/2018/2/layout/IconCircleList"/>
    <dgm:cxn modelId="{D809A36C-9AA2-4732-9D41-D4FAD32465FC}" type="presOf" srcId="{989248BD-85E9-482F-85B7-295030C0E748}" destId="{DC9707BA-933C-4B55-9DDB-6271F4B2EFAD}" srcOrd="0" destOrd="0" presId="urn:microsoft.com/office/officeart/2018/2/layout/IconCircleList"/>
    <dgm:cxn modelId="{F576AF4D-DFA3-40EE-8250-3E3B8A9CEA65}" type="presOf" srcId="{AF41E4A3-0690-40B1-950A-706E2563479F}" destId="{CCD8D718-D3E5-457F-B1E8-5B43E93A08B2}" srcOrd="0" destOrd="0" presId="urn:microsoft.com/office/officeart/2018/2/layout/IconCircleList"/>
    <dgm:cxn modelId="{511BFDB2-CD79-4D0C-A6D7-A3CF680C7E3B}" type="presOf" srcId="{5F117500-50E9-4A90-87D3-C2B34C9A16C6}" destId="{165CE004-6E85-4F0C-928C-522B253E1151}" srcOrd="0" destOrd="0" presId="urn:microsoft.com/office/officeart/2018/2/layout/IconCircleList"/>
    <dgm:cxn modelId="{016EDBD0-9D02-446E-BE92-451DC50B819B}" srcId="{AF41E4A3-0690-40B1-950A-706E2563479F}" destId="{5023B82C-831D-429B-8096-266856D4636A}" srcOrd="1" destOrd="0" parTransId="{12478E8C-C727-4E8E-9534-FFF39FC0F3B6}" sibTransId="{40C0AAF6-50DA-459F-AE95-3AB15DDD8914}"/>
    <dgm:cxn modelId="{EB231FE2-8A08-4FED-BFA2-BE5590A868D6}" type="presOf" srcId="{779378B1-06B9-42EA-9DEE-FDFD9B04573E}" destId="{BAEB7966-E25E-4468-BD39-BEA37BA12C55}" srcOrd="0" destOrd="0" presId="urn:microsoft.com/office/officeart/2018/2/layout/IconCircleList"/>
    <dgm:cxn modelId="{4E6925CB-0A45-41DD-9074-6EDCB934226A}" type="presParOf" srcId="{CCD8D718-D3E5-457F-B1E8-5B43E93A08B2}" destId="{E39B71B6-D493-4FDA-80DD-99E9BB89B06F}" srcOrd="0" destOrd="0" presId="urn:microsoft.com/office/officeart/2018/2/layout/IconCircleList"/>
    <dgm:cxn modelId="{5724C335-203A-4CB5-818D-1BFAC8A915C7}" type="presParOf" srcId="{E39B71B6-D493-4FDA-80DD-99E9BB89B06F}" destId="{6C83E733-4329-4507-984E-9C90E200CD82}" srcOrd="0" destOrd="0" presId="urn:microsoft.com/office/officeart/2018/2/layout/IconCircleList"/>
    <dgm:cxn modelId="{6BDCEFBE-90D3-42B2-BCEF-20802261700B}" type="presParOf" srcId="{6C83E733-4329-4507-984E-9C90E200CD82}" destId="{F5EA7806-CD0E-43BE-A976-729108275966}" srcOrd="0" destOrd="0" presId="urn:microsoft.com/office/officeart/2018/2/layout/IconCircleList"/>
    <dgm:cxn modelId="{2923531D-EDB9-4CB8-ACAE-C462B89D1756}" type="presParOf" srcId="{6C83E733-4329-4507-984E-9C90E200CD82}" destId="{1D97C238-2432-4D5C-B404-758479489E28}" srcOrd="1" destOrd="0" presId="urn:microsoft.com/office/officeart/2018/2/layout/IconCircleList"/>
    <dgm:cxn modelId="{EF72D07A-1E80-4D7C-8063-CE07615F0706}" type="presParOf" srcId="{6C83E733-4329-4507-984E-9C90E200CD82}" destId="{1D134CF1-9602-45D2-9B2B-BF2E9FE28D5F}" srcOrd="2" destOrd="0" presId="urn:microsoft.com/office/officeart/2018/2/layout/IconCircleList"/>
    <dgm:cxn modelId="{48E9D3BF-918F-47E3-B9FB-EF01D9DD16D3}" type="presParOf" srcId="{6C83E733-4329-4507-984E-9C90E200CD82}" destId="{49C7F458-3D46-460A-B19E-140AB356AB6D}" srcOrd="3" destOrd="0" presId="urn:microsoft.com/office/officeart/2018/2/layout/IconCircleList"/>
    <dgm:cxn modelId="{3AFE3401-FB1D-443D-A778-C149088358E1}" type="presParOf" srcId="{E39B71B6-D493-4FDA-80DD-99E9BB89B06F}" destId="{DC9707BA-933C-4B55-9DDB-6271F4B2EFAD}" srcOrd="1" destOrd="0" presId="urn:microsoft.com/office/officeart/2018/2/layout/IconCircleList"/>
    <dgm:cxn modelId="{30EFB26A-C397-4FF6-A18F-4EFA820BA50D}" type="presParOf" srcId="{E39B71B6-D493-4FDA-80DD-99E9BB89B06F}" destId="{087646A9-F3F3-48B8-A12E-78478FC2091F}" srcOrd="2" destOrd="0" presId="urn:microsoft.com/office/officeart/2018/2/layout/IconCircleList"/>
    <dgm:cxn modelId="{69326E11-C412-4E08-9DE8-95BD8E0C6B85}" type="presParOf" srcId="{087646A9-F3F3-48B8-A12E-78478FC2091F}" destId="{0862CE53-EA52-4C92-BAE1-1C658946F031}" srcOrd="0" destOrd="0" presId="urn:microsoft.com/office/officeart/2018/2/layout/IconCircleList"/>
    <dgm:cxn modelId="{DAFFA40E-CBC6-445D-B5F6-8E181D8856FD}" type="presParOf" srcId="{087646A9-F3F3-48B8-A12E-78478FC2091F}" destId="{6C456260-1218-4A7B-811D-0F643C7D1A91}" srcOrd="1" destOrd="0" presId="urn:microsoft.com/office/officeart/2018/2/layout/IconCircleList"/>
    <dgm:cxn modelId="{3EFF628A-CAEA-490E-8777-834E5C22E781}" type="presParOf" srcId="{087646A9-F3F3-48B8-A12E-78478FC2091F}" destId="{C33261FD-83EA-41F1-9A5E-043F36572DD8}" srcOrd="2" destOrd="0" presId="urn:microsoft.com/office/officeart/2018/2/layout/IconCircleList"/>
    <dgm:cxn modelId="{4EC91785-4601-4EF2-95A4-C5D4BEC1CBB8}" type="presParOf" srcId="{087646A9-F3F3-48B8-A12E-78478FC2091F}" destId="{E92E5797-5A58-4EC1-B0DC-A0FE27EE1218}" srcOrd="3" destOrd="0" presId="urn:microsoft.com/office/officeart/2018/2/layout/IconCircleList"/>
    <dgm:cxn modelId="{EB08F20D-BE3B-4255-A03D-A638C5BD3762}" type="presParOf" srcId="{E39B71B6-D493-4FDA-80DD-99E9BB89B06F}" destId="{E0352B5F-ABBE-4577-A1D9-8229A2462579}" srcOrd="3" destOrd="0" presId="urn:microsoft.com/office/officeart/2018/2/layout/IconCircleList"/>
    <dgm:cxn modelId="{7A7529E9-B967-446D-B148-843101939AB0}" type="presParOf" srcId="{E39B71B6-D493-4FDA-80DD-99E9BB89B06F}" destId="{0349B36B-954F-4C83-BDF7-8F07D13EE74E}" srcOrd="4" destOrd="0" presId="urn:microsoft.com/office/officeart/2018/2/layout/IconCircleList"/>
    <dgm:cxn modelId="{F0B0A235-3B0C-42AA-9A65-6C883B32F938}" type="presParOf" srcId="{0349B36B-954F-4C83-BDF7-8F07D13EE74E}" destId="{06F716BD-B9F8-468C-BDCB-DAF1417D50AA}" srcOrd="0" destOrd="0" presId="urn:microsoft.com/office/officeart/2018/2/layout/IconCircleList"/>
    <dgm:cxn modelId="{D4C1AECB-11C4-4586-9422-394AD906C5E6}" type="presParOf" srcId="{0349B36B-954F-4C83-BDF7-8F07D13EE74E}" destId="{D85654A5-3006-4DD5-98DE-F791A70C609B}" srcOrd="1" destOrd="0" presId="urn:microsoft.com/office/officeart/2018/2/layout/IconCircleList"/>
    <dgm:cxn modelId="{4B0AD152-095F-4ED7-926B-91618A7CE1C4}" type="presParOf" srcId="{0349B36B-954F-4C83-BDF7-8F07D13EE74E}" destId="{2B8D30BE-1E37-4F76-A06C-535741AC135C}" srcOrd="2" destOrd="0" presId="urn:microsoft.com/office/officeart/2018/2/layout/IconCircleList"/>
    <dgm:cxn modelId="{23E3D8A5-6389-431B-B601-DD94235BB451}" type="presParOf" srcId="{0349B36B-954F-4C83-BDF7-8F07D13EE74E}" destId="{A04378D2-C212-48E4-9164-117966630B2D}" srcOrd="3" destOrd="0" presId="urn:microsoft.com/office/officeart/2018/2/layout/IconCircleList"/>
    <dgm:cxn modelId="{6C107333-54DB-4BE7-844E-C2A53E8D3610}" type="presParOf" srcId="{E39B71B6-D493-4FDA-80DD-99E9BB89B06F}" destId="{165CE004-6E85-4F0C-928C-522B253E1151}" srcOrd="5" destOrd="0" presId="urn:microsoft.com/office/officeart/2018/2/layout/IconCircleList"/>
    <dgm:cxn modelId="{7E7ED07B-0584-4921-8556-61ABEF3E8D50}" type="presParOf" srcId="{E39B71B6-D493-4FDA-80DD-99E9BB89B06F}" destId="{84C5EFD1-409F-40CF-B5DB-58A6E7B684D7}" srcOrd="6" destOrd="0" presId="urn:microsoft.com/office/officeart/2018/2/layout/IconCircleList"/>
    <dgm:cxn modelId="{A548A986-AFB3-47F9-B0A2-83579C8CFEF0}" type="presParOf" srcId="{84C5EFD1-409F-40CF-B5DB-58A6E7B684D7}" destId="{50B5AF4F-274B-4468-993B-E4E11B3F27AC}" srcOrd="0" destOrd="0" presId="urn:microsoft.com/office/officeart/2018/2/layout/IconCircleList"/>
    <dgm:cxn modelId="{25790F93-2DB6-42AD-ABB0-CF1D971D1584}" type="presParOf" srcId="{84C5EFD1-409F-40CF-B5DB-58A6E7B684D7}" destId="{22E41E8D-494E-4FB4-99C6-9B292C1F5E33}" srcOrd="1" destOrd="0" presId="urn:microsoft.com/office/officeart/2018/2/layout/IconCircleList"/>
    <dgm:cxn modelId="{9A8BFEFD-B98E-46CF-85E3-C691BC616AA4}" type="presParOf" srcId="{84C5EFD1-409F-40CF-B5DB-58A6E7B684D7}" destId="{2FDF221E-0F27-4750-AF26-3BC99C9EE158}" srcOrd="2" destOrd="0" presId="urn:microsoft.com/office/officeart/2018/2/layout/IconCircleList"/>
    <dgm:cxn modelId="{CBA3FDCA-15A2-4198-812E-FD740964E338}" type="presParOf" srcId="{84C5EFD1-409F-40CF-B5DB-58A6E7B684D7}" destId="{BAEB7966-E25E-4468-BD39-BEA37BA12C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A7806-CD0E-43BE-A976-729108275966}">
      <dsp:nvSpPr>
        <dsp:cNvPr id="0" name=""/>
        <dsp:cNvSpPr/>
      </dsp:nvSpPr>
      <dsp:spPr>
        <a:xfrm>
          <a:off x="214567" y="380355"/>
          <a:ext cx="1425450" cy="14254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7C238-2432-4D5C-B404-758479489E28}">
      <dsp:nvSpPr>
        <dsp:cNvPr id="0" name=""/>
        <dsp:cNvSpPr/>
      </dsp:nvSpPr>
      <dsp:spPr>
        <a:xfrm>
          <a:off x="513912" y="679699"/>
          <a:ext cx="826761" cy="8267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7F458-3D46-460A-B19E-140AB356AB6D}">
      <dsp:nvSpPr>
        <dsp:cNvPr id="0" name=""/>
        <dsp:cNvSpPr/>
      </dsp:nvSpPr>
      <dsp:spPr>
        <a:xfrm>
          <a:off x="1945471" y="380355"/>
          <a:ext cx="3359989" cy="142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1-𝓹𝓻𝓸b𝓵𝓮𝓶</a:t>
          </a:r>
          <a:endParaRPr lang="en-US" sz="2300" kern="1200" dirty="0"/>
        </a:p>
      </dsp:txBody>
      <dsp:txXfrm>
        <a:off x="1945471" y="380355"/>
        <a:ext cx="3359989" cy="1425450"/>
      </dsp:txXfrm>
    </dsp:sp>
    <dsp:sp modelId="{0862CE53-EA52-4C92-BAE1-1C658946F031}">
      <dsp:nvSpPr>
        <dsp:cNvPr id="0" name=""/>
        <dsp:cNvSpPr/>
      </dsp:nvSpPr>
      <dsp:spPr>
        <a:xfrm>
          <a:off x="5890913" y="380355"/>
          <a:ext cx="1425450" cy="14254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56260-1218-4A7B-811D-0F643C7D1A91}">
      <dsp:nvSpPr>
        <dsp:cNvPr id="0" name=""/>
        <dsp:cNvSpPr/>
      </dsp:nvSpPr>
      <dsp:spPr>
        <a:xfrm>
          <a:off x="6190258" y="679699"/>
          <a:ext cx="826761" cy="82676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E5797-5A58-4EC1-B0DC-A0FE27EE1218}">
      <dsp:nvSpPr>
        <dsp:cNvPr id="0" name=""/>
        <dsp:cNvSpPr/>
      </dsp:nvSpPr>
      <dsp:spPr>
        <a:xfrm>
          <a:off x="7621817" y="380355"/>
          <a:ext cx="3359989" cy="142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2-𝓼𝓸𝓵𝓾𝓪𝓽𝓲𝓸𝓷</a:t>
          </a:r>
        </a:p>
      </dsp:txBody>
      <dsp:txXfrm>
        <a:off x="7621817" y="380355"/>
        <a:ext cx="3359989" cy="1425450"/>
      </dsp:txXfrm>
    </dsp:sp>
    <dsp:sp modelId="{06F716BD-B9F8-468C-BDCB-DAF1417D50AA}">
      <dsp:nvSpPr>
        <dsp:cNvPr id="0" name=""/>
        <dsp:cNvSpPr/>
      </dsp:nvSpPr>
      <dsp:spPr>
        <a:xfrm>
          <a:off x="214567" y="2545532"/>
          <a:ext cx="1425450" cy="14254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654A5-3006-4DD5-98DE-F791A70C609B}">
      <dsp:nvSpPr>
        <dsp:cNvPr id="0" name=""/>
        <dsp:cNvSpPr/>
      </dsp:nvSpPr>
      <dsp:spPr>
        <a:xfrm>
          <a:off x="513912" y="2844877"/>
          <a:ext cx="826761" cy="826761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378D2-C212-48E4-9164-117966630B2D}">
      <dsp:nvSpPr>
        <dsp:cNvPr id="0" name=""/>
        <dsp:cNvSpPr/>
      </dsp:nvSpPr>
      <dsp:spPr>
        <a:xfrm>
          <a:off x="1945471" y="2545532"/>
          <a:ext cx="3359989" cy="142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3-𝓢𝓦 𝓭𝓲𝓪𝓰𝓻𝓪𝓶𝓼</a:t>
          </a:r>
          <a:endParaRPr lang="en-US" sz="2300" kern="1200" dirty="0"/>
        </a:p>
      </dsp:txBody>
      <dsp:txXfrm>
        <a:off x="1945471" y="2545532"/>
        <a:ext cx="3359989" cy="1425450"/>
      </dsp:txXfrm>
    </dsp:sp>
    <dsp:sp modelId="{50B5AF4F-274B-4468-993B-E4E11B3F27AC}">
      <dsp:nvSpPr>
        <dsp:cNvPr id="0" name=""/>
        <dsp:cNvSpPr/>
      </dsp:nvSpPr>
      <dsp:spPr>
        <a:xfrm>
          <a:off x="5890913" y="2545532"/>
          <a:ext cx="1425450" cy="14254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41E8D-494E-4FB4-99C6-9B292C1F5E33}">
      <dsp:nvSpPr>
        <dsp:cNvPr id="0" name=""/>
        <dsp:cNvSpPr/>
      </dsp:nvSpPr>
      <dsp:spPr>
        <a:xfrm>
          <a:off x="6190258" y="2844877"/>
          <a:ext cx="826761" cy="826761"/>
        </a:xfrm>
        <a:prstGeom prst="rect">
          <a:avLst/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B7966-E25E-4468-BD39-BEA37BA12C55}">
      <dsp:nvSpPr>
        <dsp:cNvPr id="0" name=""/>
        <dsp:cNvSpPr/>
      </dsp:nvSpPr>
      <dsp:spPr>
        <a:xfrm>
          <a:off x="7493901" y="2566429"/>
          <a:ext cx="4044956" cy="142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4𝓫𝓾𝓼𝓲𝓷𝓮𝓼𝓼𝓪𝓷𝓭𝓶𝓪𝓷𝓰𝓶𝓮𝓷𝓽</a:t>
          </a:r>
          <a:endParaRPr lang="en-US" sz="2300" kern="1200" dirty="0"/>
        </a:p>
      </dsp:txBody>
      <dsp:txXfrm>
        <a:off x="7493901" y="2566429"/>
        <a:ext cx="4044956" cy="1425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B5E9-C9F3-4668-92B4-40318C5208E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CD09-BADD-4A0C-99F0-2FBD86E3F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0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6CD09-BADD-4A0C-99F0-2FBD86E3F5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36F8-4A04-79B9-E821-37E94736A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AE2EB-8BFA-EC67-1E5F-429F5E610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6AA9-6AFB-C383-D3F4-DFB66D15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5B83-6C65-EDA6-D790-C3340ED6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8C99A-340B-1A14-8CD5-28836F1D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FF18-C7F1-CFA7-889D-407C1E33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3F237-ADBD-99E5-0F3E-744DDF8E8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5C20-6463-28DC-4CF1-0B872199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B713-FB99-CC1A-297C-8720BCB9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580E-5004-4059-C0C4-24060999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5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762E2-A09F-2CF7-5571-13BACE9F2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3592-B6BB-C541-377C-AF00ED497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FCD6-18A7-FB98-31FB-0B295A57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C461-1F3B-2844-885A-8B07A815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618E-5BB3-0B79-7635-F017FCEC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F51D-2E48-89CB-D0A3-FC384BA0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732C-4657-6FFD-EBAD-1F5B75A8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6C68-5A5B-D057-A8B8-6C07D899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9934-56B3-9594-817B-D07DAD0B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0016-A7BE-09BD-6452-61ED8301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9E97-E273-1FA5-7230-56E2E5FF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90DF1-1867-8794-4074-755EC4976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BF5F-7438-5658-812A-2748982F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1FEC4-5F8C-2234-3A02-87A6E925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08F2-B97A-2CAE-45A4-34BB90A0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5235-D9F5-A7B0-C9D4-23326B42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DE94-0A4B-0ED8-7DC9-A5CBEACD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EE691-D647-76FB-C9BC-4043FA7C2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A7D1F-E194-CBD9-CB9C-6BA540AD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B0626-C959-884B-5FE8-8ED4C6E4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1345-F5CF-1C8C-FD9A-CA56DA1A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DFBB-DF47-98A3-FFC2-C105C20B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EFCD8-CB7C-1D1D-573D-73FD09B7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E548-58ED-E4FE-7380-1F595BA99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4B008-039A-CBAA-729A-CCCE3B2AC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EAB6A-DB60-9CD9-1B2E-894915DB5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E9D88-AF03-8DAE-7BDF-5C16619E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02215-9AF6-0D6B-5AB2-18F18F2C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7AE43-DFF0-DC0F-A456-36136952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894D-D5BF-9A45-58F7-050AF497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8A7B8-EE81-4E20-543F-E3396D7A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4F021-8B00-5605-420C-544DF551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B4A6-E568-AA7A-2E82-1F95A74A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4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0A9F8-0828-89D8-BE64-11C576E4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D27CD-F647-BB5C-8447-CECAD275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7DC8D-CC3C-9933-B3CA-17C85B5A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6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E365-D0E8-1DA5-171D-0E5CC8CE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E596-E12F-C5BA-2AC7-3022D4A8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487DE-60C3-58DD-5067-529CD21A3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15F85-385D-8F6A-68C1-FC67A934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AD4B0-78CC-52DE-42E5-BF70751C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87941-5485-8202-634F-9723758A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2BE-6C2B-1204-3FD4-B2A5F434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C3D9B-DE32-4D93-7B99-CB82DC2CD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85313-3430-F23D-9759-5FB0FC540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1E30B-CCA9-982D-A6BE-6690AE3A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3B36-97FE-4897-B08F-B2CA273C23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B5528-BB8F-3F18-E899-32560F38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27C9B-E5D3-038A-4C3D-36BE7A10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7DDEC-B85E-3F1D-58DA-3C3C93A0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050D8-39BD-6104-92F7-0B402D0C5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3CB2-2848-EC30-0BCE-490538215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23B36-97FE-4897-B08F-B2CA273C23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5DE6-88EA-8EBF-2F06-418D30A45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A283-0338-9278-4F9A-AF364810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4A06C-380D-4182-AE56-040D0071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3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6E83-9514-A9F8-BA46-B266724D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𝓈𝓅𝑜𝓇𝓉𝒾𝑔 𝒸𝓁𝓊𝒷𝓈</a:t>
            </a:r>
          </a:p>
        </p:txBody>
      </p:sp>
      <p:pic>
        <p:nvPicPr>
          <p:cNvPr id="5" name="Content Placeholder 4" descr="A logo for a sporting club&#10;&#10;AI-generated content may be incorrect.">
            <a:extLst>
              <a:ext uri="{FF2B5EF4-FFF2-40B4-BE49-F238E27FC236}">
                <a16:creationId xmlns:a16="http://schemas.microsoft.com/office/drawing/2014/main" id="{9CEFA0FB-E626-0250-79B7-D8DA1E48A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" r="540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389C2-8841-3A17-43E0-DBDA9A5A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18110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𝒟𝒶𝓉𝒶 𝒷𝒶𝓈𝑒 𝓈𝒸𝒽𝑒𝓂𝒶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diagram of a server&#10;&#10;AI-generated content may be incorrect.">
            <a:extLst>
              <a:ext uri="{FF2B5EF4-FFF2-40B4-BE49-F238E27FC236}">
                <a16:creationId xmlns:a16="http://schemas.microsoft.com/office/drawing/2014/main" id="{C59D3736-1BDA-C41D-E3D7-B4689271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068399"/>
            <a:ext cx="6846363" cy="45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9DE38-B30E-78F6-D1BC-F5371CD9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𝓫𝓾𝓼𝓲𝓷𝓮𝓼𝓼𝓪𝓷𝓭𝓶𝓪𝓷𝓰𝓶𝓮𝓷𝓽</a:t>
            </a:r>
            <a:b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diagram of a diagram of a company&#10;&#10;AI-generated content may be incorrect.">
            <a:extLst>
              <a:ext uri="{FF2B5EF4-FFF2-40B4-BE49-F238E27FC236}">
                <a16:creationId xmlns:a16="http://schemas.microsoft.com/office/drawing/2014/main" id="{BABD4E0B-BBB4-1E70-33BC-329FB44EB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068399"/>
            <a:ext cx="6846363" cy="45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6A6E8F-4B42-89DB-93BB-06B60A9F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conclusion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A hand holding a white square note with black text&#10;&#10;AI-generated content may be incorrect.">
            <a:extLst>
              <a:ext uri="{FF2B5EF4-FFF2-40B4-BE49-F238E27FC236}">
                <a16:creationId xmlns:a16="http://schemas.microsoft.com/office/drawing/2014/main" id="{E9D5A60E-F4FF-7AF7-770E-F3FDF32618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881560"/>
            <a:ext cx="4777381" cy="492513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346F-7B9F-E469-6C20-6E379DDA5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Thus, we were able to solve a major problem facing all young people and most ages. 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889510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CC15-876E-9628-926E-2451ADCA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Calibri-Light"/>
              </a:rPr>
              <a:t>𝓐𝓰𝓮𝓷𝓭𝓪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1288CD-E7E6-4D02-9CBF-7576BD025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828768"/>
              </p:ext>
            </p:extLst>
          </p:nvPr>
        </p:nvGraphicFramePr>
        <p:xfrm>
          <a:off x="478970" y="1836511"/>
          <a:ext cx="1153885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35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EDBE8-6173-92C9-BD79-675B4FFC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pPr lvl="0"/>
            <a:r>
              <a:rPr lang="en-US" sz="3400" b="0" i="0" baseline="0" dirty="0"/>
              <a:t>𝓹𝓻𝓸b𝓵𝓮𝓶</a:t>
            </a:r>
            <a:endParaRPr lang="en-US" sz="3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698F8-E977-75CE-AE56-0F189114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300" dirty="0"/>
              <a:t>1. Reservations had to be made by phone or in person</a:t>
            </a:r>
            <a:endParaRPr lang="ar-EG" sz="1300" dirty="0"/>
          </a:p>
          <a:p>
            <a:r>
              <a:rPr lang="en-US" sz="1300" dirty="0"/>
              <a:t> 2. Difficulty in confirming the reservation or knowing its status</a:t>
            </a:r>
            <a:endParaRPr lang="ar-EG" sz="1300" dirty="0"/>
          </a:p>
          <a:p>
            <a:r>
              <a:rPr lang="en-US" sz="1300" dirty="0"/>
              <a:t>3. Lack of sufficient information about the stadiums (location, price, type of flooring...) </a:t>
            </a:r>
            <a:endParaRPr lang="ar-EG" sz="1300" dirty="0"/>
          </a:p>
          <a:p>
            <a:r>
              <a:rPr lang="en-US" sz="1300" dirty="0"/>
              <a:t>4. The stadiums were receiving random or overlapping reservations</a:t>
            </a:r>
            <a:endParaRPr lang="ar-EG" sz="1300" dirty="0"/>
          </a:p>
          <a:p>
            <a:r>
              <a:rPr lang="en-US" sz="1300" dirty="0"/>
              <a:t>5. Difficulty communicating with the stadium management</a:t>
            </a:r>
            <a:endParaRPr lang="ar-EG" sz="1300" dirty="0"/>
          </a:p>
          <a:p>
            <a:r>
              <a:rPr lang="en-US" sz="1300" dirty="0"/>
              <a:t>6. Congestion of calls to the reservation management</a:t>
            </a:r>
            <a:endParaRPr lang="ar-EG" sz="1300" dirty="0"/>
          </a:p>
          <a:p>
            <a:r>
              <a:rPr lang="en-US" sz="1300" dirty="0"/>
              <a:t> 7. Lack of reports or statistics on stadium usage (for the management)</a:t>
            </a:r>
          </a:p>
        </p:txBody>
      </p:sp>
      <p:pic>
        <p:nvPicPr>
          <p:cNvPr id="6" name="Picture 5" descr="A person with a note on his forehead&#10;&#10;AI-generated content may be incorrect.">
            <a:extLst>
              <a:ext uri="{FF2B5EF4-FFF2-40B4-BE49-F238E27FC236}">
                <a16:creationId xmlns:a16="http://schemas.microsoft.com/office/drawing/2014/main" id="{3843E25B-A9E4-8C95-D570-5F3B18259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259882"/>
            <a:ext cx="6440424" cy="428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99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F306-BF1E-776C-A327-063E7D3C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𝓼𝓸𝓵𝓾𝓪𝓽𝓲𝓸𝓷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hand drawing a diagram on a chalkboard&#10;&#10;AI-generated content may be incorrect.">
            <a:extLst>
              <a:ext uri="{FF2B5EF4-FFF2-40B4-BE49-F238E27FC236}">
                <a16:creationId xmlns:a16="http://schemas.microsoft.com/office/drawing/2014/main" id="{337F15CB-2493-287E-4842-CD93E97F7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4" y="1273390"/>
            <a:ext cx="6449549" cy="4240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98C542-A769-0F9A-5AB3-7125A1019745}"/>
              </a:ext>
            </a:extLst>
          </p:cNvPr>
          <p:cNvSpPr txBox="1"/>
          <p:nvPr/>
        </p:nvSpPr>
        <p:spPr>
          <a:xfrm>
            <a:off x="7910285" y="2533476"/>
            <a:ext cx="344351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We were able to provide an easy-to-use interface for the customer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 2. We were able to collect all playgrounds, sizes, prices and excellent locations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 3. Our playgrounds are working 24 hours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 4. Our playgrounds have a system manager and a database on their system 24 hours a day to follow up on reservations and dates for the playgrounds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 5. There are no conflicts in dates and reservations are delayed because the system manager is available 24 hours a day to follow up with customers.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3045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A502-044F-16A7-D8BE-D5ECCAD9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2500"/>
            <a:ext cx="10515600" cy="1325563"/>
          </a:xfrm>
        </p:spPr>
        <p:txBody>
          <a:bodyPr/>
          <a:lstStyle/>
          <a:p>
            <a:r>
              <a:rPr lang="en-US" dirty="0"/>
              <a:t>𝒮𝑜𝒻𝓉𝒲𝑒𝒶𝓇  𝓭𝓲𝓪𝓰𝓻𝓪𝓶𝓼</a:t>
            </a:r>
          </a:p>
        </p:txBody>
      </p:sp>
      <p:pic>
        <p:nvPicPr>
          <p:cNvPr id="7" name="Content Placeholder 6" descr="A person in a suit and tie&#10;&#10;AI-generated content may be incorrect.">
            <a:extLst>
              <a:ext uri="{FF2B5EF4-FFF2-40B4-BE49-F238E27FC236}">
                <a16:creationId xmlns:a16="http://schemas.microsoft.com/office/drawing/2014/main" id="{AC599CCA-5CF3-F440-AA3E-D2EAB9DB5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3532188"/>
            <a:ext cx="1143000" cy="1143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BEAEF7-BD0E-CA5F-38A3-370F8E13C484}"/>
              </a:ext>
            </a:extLst>
          </p:cNvPr>
          <p:cNvSpPr txBox="1"/>
          <p:nvPr/>
        </p:nvSpPr>
        <p:spPr>
          <a:xfrm>
            <a:off x="370115" y="4490522"/>
            <a:ext cx="85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𝒰𝓈𝑒𝓇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C2E0F-D00C-E80F-22AB-74CD89D179F6}"/>
              </a:ext>
            </a:extLst>
          </p:cNvPr>
          <p:cNvCxnSpPr/>
          <p:nvPr/>
        </p:nvCxnSpPr>
        <p:spPr>
          <a:xfrm flipV="1">
            <a:off x="1436914" y="2841171"/>
            <a:ext cx="1905000" cy="1045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93E3B4-97B6-EDDF-EC2B-10E591F3CC07}"/>
              </a:ext>
            </a:extLst>
          </p:cNvPr>
          <p:cNvCxnSpPr>
            <a:cxnSpLocks/>
          </p:cNvCxnSpPr>
          <p:nvPr/>
        </p:nvCxnSpPr>
        <p:spPr>
          <a:xfrm flipV="1">
            <a:off x="1600200" y="3102541"/>
            <a:ext cx="2481942" cy="1001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3DF53C-81F4-463F-FE32-4EA024CF4133}"/>
              </a:ext>
            </a:extLst>
          </p:cNvPr>
          <p:cNvCxnSpPr>
            <a:cxnSpLocks/>
          </p:cNvCxnSpPr>
          <p:nvPr/>
        </p:nvCxnSpPr>
        <p:spPr>
          <a:xfrm flipV="1">
            <a:off x="1621972" y="3500607"/>
            <a:ext cx="3015342" cy="808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21345-BF08-03D5-45E7-2002BEEB7390}"/>
              </a:ext>
            </a:extLst>
          </p:cNvPr>
          <p:cNvCxnSpPr>
            <a:cxnSpLocks/>
          </p:cNvCxnSpPr>
          <p:nvPr/>
        </p:nvCxnSpPr>
        <p:spPr>
          <a:xfrm flipV="1">
            <a:off x="1905000" y="3904824"/>
            <a:ext cx="3167742" cy="503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A521BF-5333-6797-0FAC-396DEFB905BB}"/>
              </a:ext>
            </a:extLst>
          </p:cNvPr>
          <p:cNvCxnSpPr>
            <a:cxnSpLocks/>
          </p:cNvCxnSpPr>
          <p:nvPr/>
        </p:nvCxnSpPr>
        <p:spPr>
          <a:xfrm>
            <a:off x="2057400" y="4560888"/>
            <a:ext cx="2427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5BE2C3-6C59-487F-2A4D-FE9A91E19360}"/>
              </a:ext>
            </a:extLst>
          </p:cNvPr>
          <p:cNvCxnSpPr>
            <a:cxnSpLocks/>
          </p:cNvCxnSpPr>
          <p:nvPr/>
        </p:nvCxnSpPr>
        <p:spPr>
          <a:xfrm>
            <a:off x="2209800" y="4713288"/>
            <a:ext cx="1415142" cy="475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C87440-8DE7-1FD1-E677-DBA5E11EC784}"/>
              </a:ext>
            </a:extLst>
          </p:cNvPr>
          <p:cNvCxnSpPr>
            <a:cxnSpLocks/>
          </p:cNvCxnSpPr>
          <p:nvPr/>
        </p:nvCxnSpPr>
        <p:spPr>
          <a:xfrm>
            <a:off x="1600200" y="4490522"/>
            <a:ext cx="1741714" cy="1373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1BDCB7-EB07-A8A9-6BDD-A68C53287B58}"/>
              </a:ext>
            </a:extLst>
          </p:cNvPr>
          <p:cNvSpPr txBox="1"/>
          <p:nvPr/>
        </p:nvSpPr>
        <p:spPr>
          <a:xfrm>
            <a:off x="3499756" y="2484802"/>
            <a:ext cx="14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Servies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26120E-4F59-8242-F359-277FEAEC8E41}"/>
              </a:ext>
            </a:extLst>
          </p:cNvPr>
          <p:cNvSpPr txBox="1"/>
          <p:nvPr/>
        </p:nvSpPr>
        <p:spPr>
          <a:xfrm>
            <a:off x="4234542" y="2872758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BA8E2F-CBD2-C95F-31DC-E161F939F34C}"/>
              </a:ext>
            </a:extLst>
          </p:cNvPr>
          <p:cNvSpPr txBox="1"/>
          <p:nvPr/>
        </p:nvSpPr>
        <p:spPr>
          <a:xfrm>
            <a:off x="5061856" y="3701534"/>
            <a:ext cx="14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AE6AE-8DD2-C488-F1E9-AC0B3E0B84A5}"/>
              </a:ext>
            </a:extLst>
          </p:cNvPr>
          <p:cNvSpPr txBox="1"/>
          <p:nvPr/>
        </p:nvSpPr>
        <p:spPr>
          <a:xfrm>
            <a:off x="4637314" y="331476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AAD623-5B96-2A15-6765-A1D9621BF94C}"/>
              </a:ext>
            </a:extLst>
          </p:cNvPr>
          <p:cNvSpPr txBox="1"/>
          <p:nvPr/>
        </p:nvSpPr>
        <p:spPr>
          <a:xfrm>
            <a:off x="4637313" y="4309041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media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E5DA4-30F8-93BB-7460-20E02A7FCFD9}"/>
              </a:ext>
            </a:extLst>
          </p:cNvPr>
          <p:cNvSpPr txBox="1"/>
          <p:nvPr/>
        </p:nvSpPr>
        <p:spPr>
          <a:xfrm>
            <a:off x="3766457" y="4963886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08A255-6536-507B-8736-5114707E7281}"/>
              </a:ext>
            </a:extLst>
          </p:cNvPr>
          <p:cNvSpPr txBox="1"/>
          <p:nvPr/>
        </p:nvSpPr>
        <p:spPr>
          <a:xfrm>
            <a:off x="3341914" y="5647064"/>
            <a:ext cx="2166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View Feedback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B30D9F-EC71-6EE1-F02C-66257A92D228}"/>
              </a:ext>
            </a:extLst>
          </p:cNvPr>
          <p:cNvCxnSpPr/>
          <p:nvPr/>
        </p:nvCxnSpPr>
        <p:spPr>
          <a:xfrm flipV="1">
            <a:off x="5584371" y="2340429"/>
            <a:ext cx="1741715" cy="6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B1CBF8-A569-BDCC-C48E-AC7FB4307E4F}"/>
              </a:ext>
            </a:extLst>
          </p:cNvPr>
          <p:cNvCxnSpPr/>
          <p:nvPr/>
        </p:nvCxnSpPr>
        <p:spPr>
          <a:xfrm>
            <a:off x="5671457" y="3102541"/>
            <a:ext cx="2100943" cy="53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4DF12A-394D-3C06-6344-4C1AD405C083}"/>
              </a:ext>
            </a:extLst>
          </p:cNvPr>
          <p:cNvCxnSpPr/>
          <p:nvPr/>
        </p:nvCxnSpPr>
        <p:spPr>
          <a:xfrm flipV="1">
            <a:off x="5584371" y="3408674"/>
            <a:ext cx="936171" cy="143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2F10FC-EA0A-5506-7339-76232B2A89BC}"/>
              </a:ext>
            </a:extLst>
          </p:cNvPr>
          <p:cNvCxnSpPr/>
          <p:nvPr/>
        </p:nvCxnSpPr>
        <p:spPr>
          <a:xfrm>
            <a:off x="5671457" y="3568952"/>
            <a:ext cx="849085" cy="162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DB732C-A414-645F-2F10-6ADDA1335DE1}"/>
              </a:ext>
            </a:extLst>
          </p:cNvPr>
          <p:cNvCxnSpPr/>
          <p:nvPr/>
        </p:nvCxnSpPr>
        <p:spPr>
          <a:xfrm>
            <a:off x="5791200" y="3545780"/>
            <a:ext cx="1306286" cy="65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CFBFEE-E260-DCF1-F76F-4707720651C8}"/>
              </a:ext>
            </a:extLst>
          </p:cNvPr>
          <p:cNvCxnSpPr/>
          <p:nvPr/>
        </p:nvCxnSpPr>
        <p:spPr>
          <a:xfrm>
            <a:off x="5802086" y="3956610"/>
            <a:ext cx="1012372" cy="352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A616C0-3F51-49EC-E7E2-3509EBC72594}"/>
              </a:ext>
            </a:extLst>
          </p:cNvPr>
          <p:cNvCxnSpPr/>
          <p:nvPr/>
        </p:nvCxnSpPr>
        <p:spPr>
          <a:xfrm>
            <a:off x="5889171" y="3936300"/>
            <a:ext cx="1208315" cy="134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4BFE6E7-7E7B-C1B7-45D9-2BBE0E306C16}"/>
              </a:ext>
            </a:extLst>
          </p:cNvPr>
          <p:cNvSpPr txBox="1"/>
          <p:nvPr/>
        </p:nvSpPr>
        <p:spPr>
          <a:xfrm>
            <a:off x="7772400" y="2927614"/>
            <a:ext cx="231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CB04F7-6BE3-24BF-C63E-75509DFBF70B}"/>
              </a:ext>
            </a:extLst>
          </p:cNvPr>
          <p:cNvSpPr txBox="1"/>
          <p:nvPr/>
        </p:nvSpPr>
        <p:spPr>
          <a:xfrm>
            <a:off x="7326086" y="2155763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562B51-1A3F-7289-B9DE-7CF59A916847}"/>
              </a:ext>
            </a:extLst>
          </p:cNvPr>
          <p:cNvSpPr txBox="1"/>
          <p:nvPr/>
        </p:nvSpPr>
        <p:spPr>
          <a:xfrm>
            <a:off x="6705600" y="3242090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BC8CE2-4A19-A87E-76B7-02F2408F1BBF}"/>
              </a:ext>
            </a:extLst>
          </p:cNvPr>
          <p:cNvSpPr txBox="1"/>
          <p:nvPr/>
        </p:nvSpPr>
        <p:spPr>
          <a:xfrm>
            <a:off x="7043057" y="34495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451321-46BE-4EFC-2B9C-DA0765AC6C82}"/>
              </a:ext>
            </a:extLst>
          </p:cNvPr>
          <p:cNvSpPr txBox="1"/>
          <p:nvPr/>
        </p:nvSpPr>
        <p:spPr>
          <a:xfrm>
            <a:off x="6444342" y="3592554"/>
            <a:ext cx="6569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Passwerd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733DBF-2FB9-830A-C0B2-17B5AB297C28}"/>
              </a:ext>
            </a:extLst>
          </p:cNvPr>
          <p:cNvSpPr txBox="1"/>
          <p:nvPr/>
        </p:nvSpPr>
        <p:spPr>
          <a:xfrm>
            <a:off x="6806293" y="4209117"/>
            <a:ext cx="6569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06834C5-A8D7-2719-EFAD-7168136D8CAA}"/>
              </a:ext>
            </a:extLst>
          </p:cNvPr>
          <p:cNvSpPr txBox="1"/>
          <p:nvPr/>
        </p:nvSpPr>
        <p:spPr>
          <a:xfrm>
            <a:off x="7075713" y="3917225"/>
            <a:ext cx="6689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031742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1" grpId="0"/>
      <p:bldP spid="32" grpId="0"/>
      <p:bldP spid="33" grpId="0"/>
      <p:bldP spid="34" grpId="0"/>
      <p:bldP spid="35" grpId="0"/>
      <p:bldP spid="37" grpId="0"/>
      <p:bldP spid="61" grpId="0"/>
      <p:bldP spid="63" grpId="0"/>
      <p:bldP spid="64" grpId="0"/>
      <p:bldP spid="66" grpId="0"/>
      <p:bldP spid="68" grpId="0"/>
      <p:bldP spid="70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6346-7A34-373E-9C4F-E1661DE8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4752975"/>
            <a:ext cx="2438400" cy="463550"/>
          </a:xfrm>
        </p:spPr>
        <p:txBody>
          <a:bodyPr>
            <a:normAutofit fontScale="90000"/>
          </a:bodyPr>
          <a:lstStyle/>
          <a:p>
            <a:r>
              <a:rPr lang="en-US" dirty="0"/>
              <a:t>Servies</a:t>
            </a:r>
          </a:p>
        </p:txBody>
      </p:sp>
      <p:pic>
        <p:nvPicPr>
          <p:cNvPr id="5" name="Content Placeholder 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DA2F846F-25DE-A143-57D2-C8C905B73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520156"/>
            <a:ext cx="2143125" cy="21431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848979-B85A-F6BD-FAF8-86FE2B732633}"/>
              </a:ext>
            </a:extLst>
          </p:cNvPr>
          <p:cNvCxnSpPr/>
          <p:nvPr/>
        </p:nvCxnSpPr>
        <p:spPr>
          <a:xfrm flipV="1">
            <a:off x="2257360" y="2485192"/>
            <a:ext cx="1447800" cy="1162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8AB422-5168-F9AA-098F-7023941A104D}"/>
              </a:ext>
            </a:extLst>
          </p:cNvPr>
          <p:cNvCxnSpPr/>
          <p:nvPr/>
        </p:nvCxnSpPr>
        <p:spPr>
          <a:xfrm flipV="1">
            <a:off x="2286000" y="3649264"/>
            <a:ext cx="3810000" cy="189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4F4FB-33B7-55F1-85A6-9B585373D292}"/>
              </a:ext>
            </a:extLst>
          </p:cNvPr>
          <p:cNvCxnSpPr/>
          <p:nvPr/>
        </p:nvCxnSpPr>
        <p:spPr>
          <a:xfrm>
            <a:off x="2228914" y="3983295"/>
            <a:ext cx="1857375" cy="1228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5CC21-58CF-323A-513C-476D59818390}"/>
              </a:ext>
            </a:extLst>
          </p:cNvPr>
          <p:cNvSpPr txBox="1"/>
          <p:nvPr/>
        </p:nvSpPr>
        <p:spPr>
          <a:xfrm>
            <a:off x="4562475" y="2185987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five-a-side pitches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0C7FB698-0BA8-9D43-9649-C32339C0E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3531920"/>
            <a:ext cx="65" cy="251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2BCCC1-8408-00CC-F800-CD743CBFBBB9}"/>
              </a:ext>
            </a:extLst>
          </p:cNvPr>
          <p:cNvSpPr txBox="1"/>
          <p:nvPr/>
        </p:nvSpPr>
        <p:spPr>
          <a:xfrm>
            <a:off x="6129468" y="3429000"/>
            <a:ext cx="2457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five-a-eleven pitches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297982-BFCA-ABBC-6F9B-8A22D5B40D05}"/>
              </a:ext>
            </a:extLst>
          </p:cNvPr>
          <p:cNvSpPr txBox="1"/>
          <p:nvPr/>
        </p:nvSpPr>
        <p:spPr>
          <a:xfrm>
            <a:off x="4086289" y="5040866"/>
            <a:ext cx="21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Customize</a:t>
            </a:r>
            <a:r>
              <a:rPr lang="ar-EG" dirty="0"/>
              <a:t> </a:t>
            </a:r>
            <a:r>
              <a:rPr lang="en-US" dirty="0"/>
              <a:t> pitches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4C4812-9439-6ACC-81DF-E8AF1202694D}"/>
              </a:ext>
            </a:extLst>
          </p:cNvPr>
          <p:cNvCxnSpPr/>
          <p:nvPr/>
        </p:nvCxnSpPr>
        <p:spPr>
          <a:xfrm flipV="1">
            <a:off x="6819900" y="1171575"/>
            <a:ext cx="1866900" cy="1181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547AAB-3643-BA3A-02FC-CA7BC52767A4}"/>
              </a:ext>
            </a:extLst>
          </p:cNvPr>
          <p:cNvSpPr txBox="1"/>
          <p:nvPr/>
        </p:nvSpPr>
        <p:spPr>
          <a:xfrm>
            <a:off x="8686800" y="12680"/>
            <a:ext cx="304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9 Pitches</a:t>
            </a:r>
          </a:p>
          <a:p>
            <a:pPr marL="342900" indent="-342900"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Arena of Champions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Star ball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Five stars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Skills field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Champions Field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Koura View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Royal Stadium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Victoria Sport </a:t>
            </a:r>
          </a:p>
          <a:p>
            <a:pPr marL="342900" indent="-342900">
              <a:buFontTx/>
              <a:buAutoNum type="arabicPeriod"/>
            </a:pPr>
            <a:r>
              <a:rPr lang="en-US" b="0" dirty="0">
                <a:effectLst/>
                <a:latin typeface="Consolas" panose="020B0609020204030204" pitchFamily="49" charset="0"/>
              </a:rPr>
              <a:t>Victoria Sport</a:t>
            </a:r>
          </a:p>
          <a:p>
            <a:pPr marL="342900" indent="-342900">
              <a:buAutoNum type="arabicPeriod"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E5286C-6852-C2C0-CEA8-3AAC8A49F9DC}"/>
              </a:ext>
            </a:extLst>
          </p:cNvPr>
          <p:cNvCxnSpPr/>
          <p:nvPr/>
        </p:nvCxnSpPr>
        <p:spPr>
          <a:xfrm>
            <a:off x="8367713" y="3657599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8C5CC7-AA0D-19E7-553F-756986240051}"/>
              </a:ext>
            </a:extLst>
          </p:cNvPr>
          <p:cNvCxnSpPr>
            <a:stCxn id="25" idx="3"/>
          </p:cNvCxnSpPr>
          <p:nvPr/>
        </p:nvCxnSpPr>
        <p:spPr>
          <a:xfrm>
            <a:off x="6276911" y="5225532"/>
            <a:ext cx="1647952" cy="205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2E94ABE-9963-E180-FDCF-EE373A93D4FD}"/>
              </a:ext>
            </a:extLst>
          </p:cNvPr>
          <p:cNvSpPr txBox="1"/>
          <p:nvPr/>
        </p:nvSpPr>
        <p:spPr>
          <a:xfrm>
            <a:off x="9001061" y="3429000"/>
            <a:ext cx="3048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Have 5 Pitches</a:t>
            </a:r>
          </a:p>
          <a:p>
            <a:r>
              <a:rPr lang="en-US" sz="1400" dirty="0"/>
              <a:t>1.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Minya Sports Club Stadium</a:t>
            </a:r>
          </a:p>
          <a:p>
            <a:r>
              <a:rPr lang="en-US" sz="1400" dirty="0"/>
              <a:t>2.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Minya University Stadium</a:t>
            </a:r>
          </a:p>
          <a:p>
            <a:r>
              <a:rPr lang="en-US" sz="1400" dirty="0"/>
              <a:t>3.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Minya Sports Club Stadium in New Minya</a:t>
            </a:r>
          </a:p>
          <a:p>
            <a:r>
              <a:rPr lang="en-US" sz="1400" dirty="0"/>
              <a:t>4.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Judges Club Stadium</a:t>
            </a:r>
          </a:p>
          <a:p>
            <a:r>
              <a:rPr lang="en-US" sz="1400" dirty="0"/>
              <a:t>5.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Police Officers Club Stadium</a:t>
            </a: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6E2FA0-9522-DE19-8D56-83CBAB97C32F}"/>
              </a:ext>
            </a:extLst>
          </p:cNvPr>
          <p:cNvSpPr txBox="1"/>
          <p:nvPr/>
        </p:nvSpPr>
        <p:spPr>
          <a:xfrm>
            <a:off x="7924863" y="5328461"/>
            <a:ext cx="3571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2 pitches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1.The covered hall</a:t>
            </a:r>
          </a:p>
          <a:p>
            <a:r>
              <a:rPr lang="en-US" dirty="0"/>
              <a:t>2.</a:t>
            </a:r>
            <a:r>
              <a:rPr lang="en-US" b="0" dirty="0">
                <a:effectLst/>
                <a:latin typeface="Consolas" panose="020B0609020204030204" pitchFamily="49" charset="0"/>
              </a:rPr>
              <a:t> Aviation Club Stadium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2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21" grpId="0"/>
      <p:bldP spid="25" grpId="0"/>
      <p:bldP spid="31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1E6B8-8C54-7CDF-1654-4FF321FF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𝓈𝑒𝓆𝓊𝑒𝓃𝒸𝑒 𝒹𝒾𝒶𝑔𝓇𝒶𝓂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7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7ECA39A3-145B-836B-FB8D-437C22A84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830" y="625683"/>
            <a:ext cx="594591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B93136C5-E9B1-15C1-7763-194FE9CE7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02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41D9-46A2-87BE-286D-5D6D4B88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E55C8-F2F3-2B5D-E197-192C551A56A0}"/>
              </a:ext>
            </a:extLst>
          </p:cNvPr>
          <p:cNvSpPr txBox="1"/>
          <p:nvPr/>
        </p:nvSpPr>
        <p:spPr>
          <a:xfrm>
            <a:off x="947057" y="1690688"/>
            <a:ext cx="2590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 </a:t>
            </a:r>
          </a:p>
          <a:p>
            <a:r>
              <a:rPr lang="en-US" dirty="0"/>
              <a:t>Name : type = string</a:t>
            </a:r>
          </a:p>
          <a:p>
            <a:r>
              <a:rPr lang="en-US" dirty="0"/>
              <a:t>Email : type = string</a:t>
            </a:r>
          </a:p>
          <a:p>
            <a:r>
              <a:rPr lang="en-US" dirty="0"/>
              <a:t>Password : type =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8DD88-0D80-5CA8-F37B-AC0FE6CFB1DA}"/>
              </a:ext>
            </a:extLst>
          </p:cNvPr>
          <p:cNvSpPr txBox="1"/>
          <p:nvPr/>
        </p:nvSpPr>
        <p:spPr>
          <a:xfrm>
            <a:off x="903512" y="3886200"/>
            <a:ext cx="295002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Pitches</a:t>
            </a:r>
          </a:p>
          <a:p>
            <a:r>
              <a:rPr lang="en-US" dirty="0"/>
              <a:t>Pitches name :type = string</a:t>
            </a:r>
          </a:p>
          <a:p>
            <a:r>
              <a:rPr lang="en-US" dirty="0"/>
              <a:t>Date : type = integer</a:t>
            </a:r>
          </a:p>
          <a:p>
            <a:r>
              <a:rPr lang="en-US" dirty="0"/>
              <a:t>Time : type = float </a:t>
            </a:r>
          </a:p>
          <a:p>
            <a:r>
              <a:rPr lang="en-US" dirty="0"/>
              <a:t>ID : type = int </a:t>
            </a:r>
          </a:p>
          <a:p>
            <a:r>
              <a:rPr lang="en-US" dirty="0"/>
              <a:t>Phone : type = int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BC31A5-AEC5-A4B6-880E-107AA7AC669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42457" y="2891017"/>
            <a:ext cx="136070" cy="995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51CFF2-49D2-D7CA-DB52-E194A803EF2E}"/>
              </a:ext>
            </a:extLst>
          </p:cNvPr>
          <p:cNvSpPr txBox="1"/>
          <p:nvPr/>
        </p:nvSpPr>
        <p:spPr>
          <a:xfrm>
            <a:off x="1616526" y="3286036"/>
            <a:ext cx="10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A258A1-3A70-E190-1D75-78B5DB6869D2}"/>
              </a:ext>
            </a:extLst>
          </p:cNvPr>
          <p:cNvCxnSpPr/>
          <p:nvPr/>
        </p:nvCxnSpPr>
        <p:spPr>
          <a:xfrm flipV="1">
            <a:off x="3668486" y="2111829"/>
            <a:ext cx="1240971" cy="179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36DB67-17DE-B8EA-52CA-BE9761229752}"/>
              </a:ext>
            </a:extLst>
          </p:cNvPr>
          <p:cNvSpPr txBox="1"/>
          <p:nvPr/>
        </p:nvSpPr>
        <p:spPr>
          <a:xfrm>
            <a:off x="3869869" y="1832203"/>
            <a:ext cx="69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AC32D-6CCC-245A-70B2-408AAA84EB1B}"/>
              </a:ext>
            </a:extLst>
          </p:cNvPr>
          <p:cNvSpPr txBox="1"/>
          <p:nvPr/>
        </p:nvSpPr>
        <p:spPr>
          <a:xfrm>
            <a:off x="4876802" y="1538558"/>
            <a:ext cx="259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Feedback </a:t>
            </a:r>
          </a:p>
          <a:p>
            <a:r>
              <a:rPr lang="en-US" dirty="0"/>
              <a:t>Comment : type : string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952345-BBA0-BAD9-A522-4EA927138E55}"/>
              </a:ext>
            </a:extLst>
          </p:cNvPr>
          <p:cNvSpPr txBox="1"/>
          <p:nvPr/>
        </p:nvSpPr>
        <p:spPr>
          <a:xfrm>
            <a:off x="8828315" y="4060371"/>
            <a:ext cx="283028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Service </a:t>
            </a:r>
          </a:p>
          <a:p>
            <a:r>
              <a:rPr lang="en-US" dirty="0"/>
              <a:t>Email : type = string </a:t>
            </a:r>
          </a:p>
          <a:p>
            <a:r>
              <a:rPr lang="en-US" dirty="0"/>
              <a:t>Address :type = string </a:t>
            </a:r>
          </a:p>
          <a:p>
            <a:r>
              <a:rPr lang="en-US" dirty="0"/>
              <a:t>Phone :type = int</a:t>
            </a:r>
          </a:p>
          <a:p>
            <a:r>
              <a:rPr lang="en-US" dirty="0"/>
              <a:t>Pitches : type = string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FE25E7-731F-E7DE-5F9B-DAD0BB45606F}"/>
              </a:ext>
            </a:extLst>
          </p:cNvPr>
          <p:cNvCxnSpPr/>
          <p:nvPr/>
        </p:nvCxnSpPr>
        <p:spPr>
          <a:xfrm flipV="1">
            <a:off x="10036629" y="2775857"/>
            <a:ext cx="0" cy="1186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06E1C3-B605-1F87-527F-34C27B879538}"/>
              </a:ext>
            </a:extLst>
          </p:cNvPr>
          <p:cNvSpPr txBox="1"/>
          <p:nvPr/>
        </p:nvSpPr>
        <p:spPr>
          <a:xfrm>
            <a:off x="8828315" y="1027906"/>
            <a:ext cx="265611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Types</a:t>
            </a:r>
          </a:p>
          <a:p>
            <a:r>
              <a:rPr lang="en-US" dirty="0"/>
              <a:t>ID : type = int </a:t>
            </a:r>
          </a:p>
          <a:p>
            <a:r>
              <a:rPr lang="en-US" dirty="0"/>
              <a:t>Name : type = string</a:t>
            </a:r>
          </a:p>
          <a:p>
            <a:r>
              <a:rPr lang="en-US" dirty="0"/>
              <a:t>Pitches : type : string 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597DA-EA28-4FCA-D2EA-89F5600C5213}"/>
              </a:ext>
            </a:extLst>
          </p:cNvPr>
          <p:cNvSpPr txBox="1"/>
          <p:nvPr/>
        </p:nvSpPr>
        <p:spPr>
          <a:xfrm>
            <a:off x="9394371" y="3203942"/>
            <a:ext cx="12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35877446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8" grpId="0"/>
      <p:bldP spid="11" grpId="0"/>
      <p:bldP spid="15" grpId="0" animBg="1"/>
      <p:bldP spid="16" grpId="0" animBg="1"/>
      <p:bldP spid="19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719FC2-1F76-4FE7-B029-C80926D70F84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424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Calibri-Light</vt:lpstr>
      <vt:lpstr>Consolas</vt:lpstr>
      <vt:lpstr>Office Theme</vt:lpstr>
      <vt:lpstr>𝓈𝓅𝑜𝓇𝓉𝒾𝑔 𝒸𝓁𝓊𝒷𝓈</vt:lpstr>
      <vt:lpstr>𝓐𝓰𝓮𝓷𝓭𝓪</vt:lpstr>
      <vt:lpstr>𝓹𝓻𝓸b𝓵𝓮𝓶</vt:lpstr>
      <vt:lpstr>𝓼𝓸𝓵𝓾𝓪𝓽𝓲𝓸𝓷 </vt:lpstr>
      <vt:lpstr>𝒮𝑜𝒻𝓉𝒲𝑒𝒶𝓇  𝓭𝓲𝓪𝓰𝓻𝓪𝓶𝓼</vt:lpstr>
      <vt:lpstr>Servies</vt:lpstr>
      <vt:lpstr>2. 𝓈𝑒𝓆𝓊𝑒𝓃𝒸𝑒 𝒹𝒾𝒶𝑔𝓇𝒶𝓂 </vt:lpstr>
      <vt:lpstr>PowerPoint Presentation</vt:lpstr>
      <vt:lpstr>Class diagram </vt:lpstr>
      <vt:lpstr>𝒟𝒶𝓉𝒶 𝒷𝒶𝓈𝑒 𝓈𝒸𝒽𝑒𝓂𝒶</vt:lpstr>
      <vt:lpstr>𝓫𝓾𝓼𝓲𝓷𝓮𝓼𝓼𝓪𝓷𝓭𝓶𝓪𝓷𝓰𝓶𝓮𝓷𝓽 </vt:lpstr>
      <vt:lpstr>The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fady basem</dc:creator>
  <cp:lastModifiedBy>fady basem</cp:lastModifiedBy>
  <cp:revision>4</cp:revision>
  <dcterms:created xsi:type="dcterms:W3CDTF">2025-04-30T13:27:33Z</dcterms:created>
  <dcterms:modified xsi:type="dcterms:W3CDTF">2025-06-05T14:05:39Z</dcterms:modified>
</cp:coreProperties>
</file>