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-96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3826F-F3E1-4597-A631-6BF3E9DFCA10}" type="datetimeFigureOut">
              <a:rPr lang="hu-HU" smtClean="0"/>
              <a:t>2020.03.22.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D3FF-3350-4851-A367-0532CBA0E4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FC4DC-E0EA-4EC7-989A-E34738C8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8FAABD-332C-4FAA-ABFB-84F052CE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B647B1-F4D9-438F-8050-B404A82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867C54-9D9E-4897-85B6-921C62AE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C360AA-3645-4A55-A216-E972419B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3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228BEC-B94F-4208-BB16-064FCA9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3DF8E0-E48B-4B86-B8AC-99F08332F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2F2E8F-2B19-4E4C-BB13-5AD8F593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6527AC-24E8-48E6-BD34-025F5D9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63E973-2490-449F-934C-7EC6BB37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2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132144-5C39-4D83-A33D-8AD5F8B97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D2CAD0D-130B-449C-B082-9731735E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001931-5E18-4D97-86AB-2A60E2FB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D829BE-A594-4F99-9882-6B0F2778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6C6B6C-B9BD-4269-BF04-3F825CF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36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4E978-B6FD-4D33-826D-0EC77601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3E35F0-61B6-4728-BCAA-54DAB0FB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C9A1AC-C713-4AC0-A5B3-34D8DDBE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220DDE-7A1F-40BA-8BBB-65784DE5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D70888-D83D-43F0-9B4B-4E3736B0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97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1C8B6-E1DA-4945-B689-F631A8A0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FD2EF1-3A1D-479B-BA40-DFD91F09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351AD9-64CD-45E6-95AE-FF7E6FD7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461CE7-2140-4505-93F8-031FD2A6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001EA5-52D0-468E-90D2-701139A3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71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8394B9-F7E6-487E-A951-5D910AE4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03EA64-863C-4B57-B759-26C7EF055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F627AF-1420-4A8D-ABD1-F2AB3311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76B96D-1088-4DF4-9466-C70E7F32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462D50-89AD-47AF-BCD4-BC08F1D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077EDC-9528-481D-82BA-FB4FB9CE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715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9AD37-3225-46C1-9B87-A8C98E81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8A1952-A583-4605-AB6B-DC57142D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5D7430-7EBD-4DF7-B748-B837EBE5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FB93A0A-2DA0-40BA-A717-4AF85AD10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BCCB113-9A57-491B-A260-08638663C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0C49C0-F482-436D-B3E6-10CBC2BC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4FA433-3404-490B-846A-B6CBADD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35CE56-C649-4B8D-8DDE-F6095E0F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889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98882-899D-4C6B-AF25-0DFEC467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AC9D138-FCDB-425B-8DE0-94172165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F1D1C74-B235-4957-B234-1CF25B5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E7B8F27-AF77-4A24-B198-148769CD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51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F03659D-8B7A-4CB6-A1A4-54C5E57C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D225D5-F757-4900-A094-D6C04D89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64DEB1-0ABF-4C5C-AC71-1B162EDF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58614-EC6A-4992-AEB7-4C8CAC98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DCAFC1-E3E5-44B1-921C-64F7CD56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0837AB-BEA1-4A3F-A554-7488594C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31E72E-28C2-4BB7-9157-2A8FDE18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A19567-90E4-48AD-AA45-9CFCE04C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D2F44F-D766-4BD8-95DA-71456FB0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79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B98D5-B3F9-43B7-B34D-1A844D68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628D908-4189-4C5A-90E0-779A002DF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ABF05D8-EF2E-4050-BE5F-FD310EDF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A9C0CD-CEA0-4157-BE77-02A811A0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448DE1-D297-4AD9-80C4-301A734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87450E-CB5C-4D35-B6A7-0540EDD7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95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3248A43-C313-4EC7-8830-F93A7CC5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7AD223-4901-476D-AD3F-B41350B1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9C7189-7933-44D5-BEB9-013DB73D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178B-49D0-4C2A-8DB2-5CFFAD0E55B1}" type="datetimeFigureOut">
              <a:rPr lang="hu-HU" smtClean="0"/>
              <a:t>2020.03.22.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5ADC44-0A67-47C7-9143-87F40434A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503123-9BE0-4B79-933A-41B89392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4450-53C6-4106-9B88-8040CD80858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01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ED1592A3-0612-476C-9861-7B21F5301496}"/>
              </a:ext>
            </a:extLst>
          </p:cNvPr>
          <p:cNvCxnSpPr/>
          <p:nvPr/>
        </p:nvCxnSpPr>
        <p:spPr>
          <a:xfrm>
            <a:off x="1733909" y="1708030"/>
            <a:ext cx="89197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AB2AFFA5-9312-44F4-9BF3-193DF74601B2}"/>
              </a:ext>
            </a:extLst>
          </p:cNvPr>
          <p:cNvCxnSpPr/>
          <p:nvPr/>
        </p:nvCxnSpPr>
        <p:spPr>
          <a:xfrm>
            <a:off x="1886309" y="1860430"/>
            <a:ext cx="89197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13C7C8E-6A1F-4ED2-B499-1FA84D6B8B01}"/>
              </a:ext>
            </a:extLst>
          </p:cNvPr>
          <p:cNvCxnSpPr/>
          <p:nvPr/>
        </p:nvCxnSpPr>
        <p:spPr>
          <a:xfrm flipV="1">
            <a:off x="1733909" y="1388853"/>
            <a:ext cx="0" cy="319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C6C15C96-16B8-4B64-9F37-926A3E84797E}"/>
              </a:ext>
            </a:extLst>
          </p:cNvPr>
          <p:cNvCxnSpPr/>
          <p:nvPr/>
        </p:nvCxnSpPr>
        <p:spPr>
          <a:xfrm flipV="1">
            <a:off x="1889184" y="1276709"/>
            <a:ext cx="0" cy="5779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églalap 3">
            <a:extLst>
              <a:ext uri="{FF2B5EF4-FFF2-40B4-BE49-F238E27FC236}">
                <a16:creationId xmlns:a16="http://schemas.microsoft.com/office/drawing/2014/main" id="{AEF99F7F-129E-4244-A63E-ED3CF6B215A3}"/>
              </a:ext>
            </a:extLst>
          </p:cNvPr>
          <p:cNvSpPr/>
          <p:nvPr/>
        </p:nvSpPr>
        <p:spPr>
          <a:xfrm>
            <a:off x="1052422" y="966158"/>
            <a:ext cx="1673526" cy="49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MASTER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32E0144-FEF6-42E3-B626-C957BC4F78A3}"/>
              </a:ext>
            </a:extLst>
          </p:cNvPr>
          <p:cNvCxnSpPr>
            <a:cxnSpLocks/>
          </p:cNvCxnSpPr>
          <p:nvPr/>
        </p:nvCxnSpPr>
        <p:spPr>
          <a:xfrm flipV="1">
            <a:off x="2993366" y="1708030"/>
            <a:ext cx="0" cy="7159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5DD10E76-4E57-43AD-A7EB-F5D5E745DDCC}"/>
              </a:ext>
            </a:extLst>
          </p:cNvPr>
          <p:cNvCxnSpPr>
            <a:cxnSpLocks/>
          </p:cNvCxnSpPr>
          <p:nvPr/>
        </p:nvCxnSpPr>
        <p:spPr>
          <a:xfrm flipV="1">
            <a:off x="3148641" y="1854679"/>
            <a:ext cx="0" cy="7159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Ellipszis 4">
            <a:extLst>
              <a:ext uri="{FF2B5EF4-FFF2-40B4-BE49-F238E27FC236}">
                <a16:creationId xmlns:a16="http://schemas.microsoft.com/office/drawing/2014/main" id="{4094660D-D71A-436F-B8A3-753285E10D2A}"/>
              </a:ext>
            </a:extLst>
          </p:cNvPr>
          <p:cNvSpPr/>
          <p:nvPr/>
        </p:nvSpPr>
        <p:spPr>
          <a:xfrm>
            <a:off x="2242869" y="2324819"/>
            <a:ext cx="1552755" cy="4917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SLAVE 1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1B4B05E4-9D48-439C-ABE4-D0861CA335BF}"/>
              </a:ext>
            </a:extLst>
          </p:cNvPr>
          <p:cNvCxnSpPr>
            <a:cxnSpLocks/>
          </p:cNvCxnSpPr>
          <p:nvPr/>
        </p:nvCxnSpPr>
        <p:spPr>
          <a:xfrm flipV="1">
            <a:off x="4804911" y="1708030"/>
            <a:ext cx="0" cy="7159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A0668293-44D5-430A-8BAF-D18F33660591}"/>
              </a:ext>
            </a:extLst>
          </p:cNvPr>
          <p:cNvCxnSpPr>
            <a:cxnSpLocks/>
          </p:cNvCxnSpPr>
          <p:nvPr/>
        </p:nvCxnSpPr>
        <p:spPr>
          <a:xfrm flipV="1">
            <a:off x="4960186" y="1854679"/>
            <a:ext cx="0" cy="7159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3E333C6E-67CC-4E5F-879A-5F27BA8A0B8B}"/>
              </a:ext>
            </a:extLst>
          </p:cNvPr>
          <p:cNvSpPr/>
          <p:nvPr/>
        </p:nvSpPr>
        <p:spPr>
          <a:xfrm>
            <a:off x="4054414" y="2324819"/>
            <a:ext cx="1552755" cy="4917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SLAVE 2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6FA604E-D2FD-4240-AA73-DA6808255E94}"/>
              </a:ext>
            </a:extLst>
          </p:cNvPr>
          <p:cNvCxnSpPr>
            <a:cxnSpLocks/>
          </p:cNvCxnSpPr>
          <p:nvPr/>
        </p:nvCxnSpPr>
        <p:spPr>
          <a:xfrm flipV="1">
            <a:off x="6616456" y="1708030"/>
            <a:ext cx="0" cy="7159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3D6CACDF-6886-4853-BF70-24790FD33D79}"/>
              </a:ext>
            </a:extLst>
          </p:cNvPr>
          <p:cNvCxnSpPr>
            <a:cxnSpLocks/>
          </p:cNvCxnSpPr>
          <p:nvPr/>
        </p:nvCxnSpPr>
        <p:spPr>
          <a:xfrm flipV="1">
            <a:off x="6771731" y="1854679"/>
            <a:ext cx="0" cy="7159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Ellipszis 21">
            <a:extLst>
              <a:ext uri="{FF2B5EF4-FFF2-40B4-BE49-F238E27FC236}">
                <a16:creationId xmlns:a16="http://schemas.microsoft.com/office/drawing/2014/main" id="{E1C76C79-9C13-4B62-8FDA-C0E0154782A6}"/>
              </a:ext>
            </a:extLst>
          </p:cNvPr>
          <p:cNvSpPr/>
          <p:nvPr/>
        </p:nvSpPr>
        <p:spPr>
          <a:xfrm>
            <a:off x="5865959" y="2324819"/>
            <a:ext cx="1552755" cy="4917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SLAVE 3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539F1014-6064-422C-99CF-7E7237253302}"/>
              </a:ext>
            </a:extLst>
          </p:cNvPr>
          <p:cNvSpPr txBox="1"/>
          <p:nvPr/>
        </p:nvSpPr>
        <p:spPr>
          <a:xfrm>
            <a:off x="2725948" y="892407"/>
            <a:ext cx="559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Polls every slave one-by-one, </a:t>
            </a:r>
            <a:r>
              <a:rPr lang="en-US" dirty="0"/>
              <a:t>each</a:t>
            </a:r>
            <a:r>
              <a:rPr lang="hu-HU" dirty="0"/>
              <a:t> gets 100ms to respond.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8B43840-3CDB-4C13-A182-8D37A200127F}"/>
              </a:ext>
            </a:extLst>
          </p:cNvPr>
          <p:cNvSpPr txBox="1"/>
          <p:nvPr/>
        </p:nvSpPr>
        <p:spPr>
          <a:xfrm>
            <a:off x="523504" y="3280913"/>
            <a:ext cx="328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 message:</a:t>
            </a:r>
          </a:p>
          <a:p>
            <a:r>
              <a:rPr lang="en-US" i="1" dirty="0"/>
              <a:t>Master polls each slave</a:t>
            </a:r>
            <a:endParaRPr lang="hu-HU" i="1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[] = „&lt;POL”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Byte | </a:t>
            </a:r>
            <a:r>
              <a:rPr lang="hu-HU" i="1" dirty="0" err="1"/>
              <a:t>Polled</a:t>
            </a:r>
            <a:r>
              <a:rPr lang="hu-HU" i="1" dirty="0"/>
              <a:t> slave </a:t>
            </a:r>
            <a:r>
              <a:rPr lang="hu-HU" i="1" dirty="0" err="1"/>
              <a:t>id</a:t>
            </a:r>
            <a:endParaRPr lang="hu-HU" i="1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 ‚&gt;’ | </a:t>
            </a:r>
            <a:r>
              <a:rPr lang="hu-HU" i="1" dirty="0"/>
              <a:t>End of </a:t>
            </a:r>
            <a:r>
              <a:rPr lang="hu-HU" i="1" dirty="0" err="1"/>
              <a:t>transmission</a:t>
            </a:r>
            <a:endParaRPr lang="hu-HU" i="1" dirty="0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68FC9473-2CEE-48E0-8993-99CA3A0A3C31}"/>
              </a:ext>
            </a:extLst>
          </p:cNvPr>
          <p:cNvSpPr/>
          <p:nvPr/>
        </p:nvSpPr>
        <p:spPr>
          <a:xfrm>
            <a:off x="523504" y="4801259"/>
            <a:ext cx="4513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/>
              <a:t>Normal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: (In </a:t>
            </a:r>
            <a:r>
              <a:rPr lang="hu-HU" dirty="0" err="1"/>
              <a:t>response</a:t>
            </a:r>
            <a:r>
              <a:rPr lang="hu-HU" dirty="0"/>
              <a:t> to POLL)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[] = „&lt;MSG”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[] = [</a:t>
            </a:r>
            <a:r>
              <a:rPr lang="hu-HU" i="1" dirty="0"/>
              <a:t>1, 2, 3, 4</a:t>
            </a:r>
            <a:r>
              <a:rPr lang="hu-HU" dirty="0"/>
              <a:t>] | </a:t>
            </a:r>
            <a:r>
              <a:rPr lang="hu-HU" i="1" dirty="0"/>
              <a:t>4 </a:t>
            </a:r>
            <a:r>
              <a:rPr lang="hu-HU" i="1" dirty="0" err="1"/>
              <a:t>letter</a:t>
            </a:r>
            <a:r>
              <a:rPr lang="hu-HU" i="1" dirty="0"/>
              <a:t> </a:t>
            </a:r>
            <a:r>
              <a:rPr lang="hu-HU" i="1" dirty="0" err="1"/>
              <a:t>command</a:t>
            </a:r>
            <a:endParaRPr lang="hu-HU" i="1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Int | </a:t>
            </a:r>
            <a:r>
              <a:rPr lang="hu-HU" i="1" dirty="0"/>
              <a:t>Data 1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Int | </a:t>
            </a:r>
            <a:r>
              <a:rPr lang="hu-HU" i="1" dirty="0"/>
              <a:t>Data 2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 &gt; | </a:t>
            </a:r>
            <a:r>
              <a:rPr lang="hu-HU" i="1" dirty="0"/>
              <a:t>End of </a:t>
            </a:r>
            <a:r>
              <a:rPr lang="hu-HU" i="1" dirty="0" err="1"/>
              <a:t>transmisson</a:t>
            </a:r>
            <a:endParaRPr lang="hu-HU" i="1" dirty="0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0C61989D-DD95-4ACE-A193-0A8E927412E7}"/>
              </a:ext>
            </a:extLst>
          </p:cNvPr>
          <p:cNvSpPr/>
          <p:nvPr/>
        </p:nvSpPr>
        <p:spPr>
          <a:xfrm>
            <a:off x="5070857" y="32809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LOST </a:t>
            </a:r>
            <a:r>
              <a:rPr lang="hu-HU" dirty="0" err="1"/>
              <a:t>message</a:t>
            </a:r>
            <a:r>
              <a:rPr lang="hu-HU" dirty="0"/>
              <a:t>:</a:t>
            </a:r>
          </a:p>
          <a:p>
            <a:r>
              <a:rPr lang="hu-HU" i="1" dirty="0"/>
              <a:t>Master </a:t>
            </a:r>
            <a:r>
              <a:rPr lang="hu-HU" i="1" dirty="0" err="1"/>
              <a:t>after</a:t>
            </a:r>
            <a:r>
              <a:rPr lang="hu-HU" i="1" dirty="0"/>
              <a:t> every 10 </a:t>
            </a:r>
            <a:r>
              <a:rPr lang="hu-HU" i="1" dirty="0" err="1"/>
              <a:t>rounds</a:t>
            </a:r>
            <a:r>
              <a:rPr lang="hu-HU" i="1" dirty="0"/>
              <a:t>, to </a:t>
            </a:r>
            <a:r>
              <a:rPr lang="hu-HU" i="1" dirty="0" err="1"/>
              <a:t>connect</a:t>
            </a:r>
            <a:r>
              <a:rPr lang="hu-HU" i="1" dirty="0"/>
              <a:t> </a:t>
            </a:r>
            <a:r>
              <a:rPr lang="hu-HU" i="1" dirty="0" err="1"/>
              <a:t>lost</a:t>
            </a:r>
            <a:r>
              <a:rPr lang="hu-HU" i="1" dirty="0"/>
              <a:t> </a:t>
            </a:r>
            <a:r>
              <a:rPr lang="hu-HU" i="1" dirty="0" err="1"/>
              <a:t>device</a:t>
            </a:r>
            <a:endParaRPr lang="hu-HU" i="1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 = „&lt;LOT&gt;”</a:t>
            </a:r>
          </a:p>
          <a:p>
            <a:endParaRPr lang="hu-HU" dirty="0"/>
          </a:p>
          <a:p>
            <a:r>
              <a:rPr lang="hu-HU" i="1" dirty="0" err="1"/>
              <a:t>Device</a:t>
            </a:r>
            <a:r>
              <a:rPr lang="hu-HU" i="1" dirty="0"/>
              <a:t> </a:t>
            </a:r>
            <a:r>
              <a:rPr lang="hu-HU" i="1" dirty="0" err="1"/>
              <a:t>responds</a:t>
            </a:r>
            <a:r>
              <a:rPr lang="hu-HU" i="1" dirty="0"/>
              <a:t> </a:t>
            </a:r>
            <a:r>
              <a:rPr lang="hu-HU" i="1" dirty="0" err="1"/>
              <a:t>with</a:t>
            </a:r>
            <a:r>
              <a:rPr lang="hu-HU" i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[] = „&lt;ME2” | </a:t>
            </a:r>
            <a:r>
              <a:rPr lang="hu-HU" i="1" dirty="0" err="1"/>
              <a:t>me</a:t>
            </a:r>
            <a:r>
              <a:rPr lang="hu-HU" i="1" dirty="0"/>
              <a:t> </a:t>
            </a:r>
            <a:r>
              <a:rPr lang="hu-HU" i="1" dirty="0" err="1"/>
              <a:t>too</a:t>
            </a:r>
            <a:r>
              <a:rPr lang="hu-HU" i="1" dirty="0"/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Byte | </a:t>
            </a:r>
            <a:r>
              <a:rPr lang="hu-HU" i="1" dirty="0" err="1"/>
              <a:t>slave’s</a:t>
            </a:r>
            <a:r>
              <a:rPr lang="hu-HU" i="1" dirty="0"/>
              <a:t> </a:t>
            </a:r>
            <a:r>
              <a:rPr lang="hu-HU" i="1" dirty="0" err="1"/>
              <a:t>id</a:t>
            </a:r>
            <a:endParaRPr lang="hu-HU" i="1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Char</a:t>
            </a:r>
            <a:r>
              <a:rPr lang="hu-HU" dirty="0"/>
              <a:t>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24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9C84745-A6A4-46F0-9169-648D64D210F7}"/>
              </a:ext>
            </a:extLst>
          </p:cNvPr>
          <p:cNvSpPr txBox="1"/>
          <p:nvPr/>
        </p:nvSpPr>
        <p:spPr>
          <a:xfrm>
            <a:off x="369455" y="443345"/>
            <a:ext cx="48830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 err="1"/>
              <a:t>Receive</a:t>
            </a:r>
            <a:r>
              <a:rPr lang="hu-HU" dirty="0"/>
              <a:t> a </a:t>
            </a:r>
            <a:r>
              <a:rPr lang="hu-HU" dirty="0" err="1"/>
              <a:t>char</a:t>
            </a:r>
            <a:r>
              <a:rPr lang="hu-HU" dirty="0"/>
              <a:t> </a:t>
            </a:r>
            <a:r>
              <a:rPr lang="hu-HU" dirty="0" err="1"/>
              <a:t>array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3 </a:t>
            </a:r>
            <a:r>
              <a:rPr lang="hu-HU" dirty="0" err="1"/>
              <a:t>chars</a:t>
            </a:r>
            <a:r>
              <a:rPr lang="hu-HU" dirty="0"/>
              <a:t> in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array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Type</a:t>
            </a:r>
            <a:r>
              <a:rPr lang="hu-HU" dirty="0"/>
              <a:t> = MSG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4 </a:t>
            </a:r>
            <a:r>
              <a:rPr lang="hu-HU" dirty="0" err="1"/>
              <a:t>chars</a:t>
            </a:r>
            <a:r>
              <a:rPr lang="hu-HU" dirty="0"/>
              <a:t> in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array</a:t>
            </a:r>
            <a:endParaRPr lang="hu-HU" dirty="0"/>
          </a:p>
          <a:p>
            <a:pPr marL="1257300" lvl="2" indent="-342900">
              <a:buFont typeface="+mj-lt"/>
              <a:buAutoNum type="arabicPeriod"/>
            </a:pP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int in 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int in 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Type</a:t>
            </a:r>
            <a:r>
              <a:rPr lang="hu-HU" dirty="0"/>
              <a:t> = POL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byte in byte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err="1"/>
              <a:t>Type</a:t>
            </a:r>
            <a:r>
              <a:rPr lang="hu-HU" dirty="0"/>
              <a:t> = ME2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byte in byte</a:t>
            </a:r>
          </a:p>
        </p:txBody>
      </p:sp>
    </p:spTree>
    <p:extLst>
      <p:ext uri="{BB962C8B-B14F-4D97-AF65-F5344CB8AC3E}">
        <p14:creationId xmlns:p14="http://schemas.microsoft.com/office/powerpoint/2010/main" val="19182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439</TotalTime>
  <Words>175</Words>
  <Application>Microsoft Office PowerPoint</Application>
  <PresentationFormat>Szélesvásznú</PresentationFormat>
  <Paragraphs>35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Benedek Fodor</dc:creator>
  <cp:lastModifiedBy>Benedek Fodor</cp:lastModifiedBy>
  <cp:revision>14</cp:revision>
  <dcterms:created xsi:type="dcterms:W3CDTF">2020-03-22T11:51:26Z</dcterms:created>
  <dcterms:modified xsi:type="dcterms:W3CDTF">2020-03-22T19:10:54Z</dcterms:modified>
</cp:coreProperties>
</file>