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5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EF3D-2F27-4224-9B45-51B927D2809F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4E3C6-E05D-40D7-B03C-ACA7665B4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80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EF3D-2F27-4224-9B45-51B927D2809F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4E3C6-E05D-40D7-B03C-ACA7665B4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93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EF3D-2F27-4224-9B45-51B927D2809F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4E3C6-E05D-40D7-B03C-ACA7665B4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11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EF3D-2F27-4224-9B45-51B927D2809F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4E3C6-E05D-40D7-B03C-ACA7665B4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18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EF3D-2F27-4224-9B45-51B927D2809F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4E3C6-E05D-40D7-B03C-ACA7665B4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56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EF3D-2F27-4224-9B45-51B927D2809F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4E3C6-E05D-40D7-B03C-ACA7665B4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7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EF3D-2F27-4224-9B45-51B927D2809F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4E3C6-E05D-40D7-B03C-ACA7665B4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8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EF3D-2F27-4224-9B45-51B927D2809F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4E3C6-E05D-40D7-B03C-ACA7665B4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1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EF3D-2F27-4224-9B45-51B927D2809F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4E3C6-E05D-40D7-B03C-ACA7665B4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18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EF3D-2F27-4224-9B45-51B927D2809F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4E3C6-E05D-40D7-B03C-ACA7665B4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92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EF3D-2F27-4224-9B45-51B927D2809F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4E3C6-E05D-40D7-B03C-ACA7665B4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60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5EF3D-2F27-4224-9B45-51B927D2809F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4E3C6-E05D-40D7-B03C-ACA7665B4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3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823252" y="1742661"/>
            <a:ext cx="457200" cy="238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80452" y="1742661"/>
            <a:ext cx="457200" cy="238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737652" y="1742661"/>
            <a:ext cx="457200" cy="238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94852" y="1742661"/>
            <a:ext cx="457200" cy="238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52052" y="1742661"/>
            <a:ext cx="457200" cy="238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/>
          <p:cNvSpPr/>
          <p:nvPr/>
        </p:nvSpPr>
        <p:spPr>
          <a:xfrm rot="5400000">
            <a:off x="4615069" y="513524"/>
            <a:ext cx="245163" cy="18287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/>
          <p:cNvSpPr/>
          <p:nvPr/>
        </p:nvSpPr>
        <p:spPr>
          <a:xfrm rot="16200000">
            <a:off x="5758070" y="1199323"/>
            <a:ext cx="245163" cy="457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/>
          <p:cNvSpPr/>
          <p:nvPr/>
        </p:nvSpPr>
        <p:spPr>
          <a:xfrm rot="16200000">
            <a:off x="4611754" y="1451113"/>
            <a:ext cx="218662" cy="18619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3756988" y="2534479"/>
            <a:ext cx="1895062" cy="1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756988" y="2534479"/>
            <a:ext cx="0" cy="298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280452" y="2547731"/>
            <a:ext cx="0" cy="298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141839" y="2547730"/>
            <a:ext cx="0" cy="298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652050" y="2547730"/>
            <a:ext cx="0" cy="298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ounded Rectangle 26"/>
              <p:cNvSpPr/>
              <p:nvPr/>
            </p:nvSpPr>
            <p:spPr>
              <a:xfrm>
                <a:off x="3584710" y="2854974"/>
                <a:ext cx="344556" cy="390939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Rounded 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710" y="2854974"/>
                <a:ext cx="344556" cy="39093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ounded Rectangle 27"/>
              <p:cNvSpPr/>
              <p:nvPr/>
            </p:nvSpPr>
            <p:spPr>
              <a:xfrm>
                <a:off x="4128050" y="2852092"/>
                <a:ext cx="344556" cy="390939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8" name="Rounded 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050" y="2852092"/>
                <a:ext cx="344556" cy="390939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ounded Rectangle 29"/>
              <p:cNvSpPr/>
              <p:nvPr/>
            </p:nvSpPr>
            <p:spPr>
              <a:xfrm>
                <a:off x="5479772" y="2845903"/>
                <a:ext cx="344556" cy="390939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Rounded 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772" y="2845903"/>
                <a:ext cx="344556" cy="390939"/>
              </a:xfrm>
              <a:prstGeom prst="roundRect">
                <a:avLst/>
              </a:prstGeom>
              <a:blipFill>
                <a:blip r:embed="rId4"/>
                <a:stretch>
                  <a:fillRect l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4962935" y="2803096"/>
            <a:ext cx="48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823251" y="606290"/>
            <a:ext cx="2286001" cy="265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</a:rPr>
              <a:t>训练集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stCxn id="32" idx="2"/>
          </p:cNvCxnSpPr>
          <p:nvPr/>
        </p:nvCxnSpPr>
        <p:spPr>
          <a:xfrm flipH="1">
            <a:off x="4962939" y="871334"/>
            <a:ext cx="3313" cy="294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756988" y="3309731"/>
            <a:ext cx="0" cy="298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273825" y="3309731"/>
            <a:ext cx="0" cy="298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141839" y="3309730"/>
            <a:ext cx="0" cy="298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652050" y="3309730"/>
            <a:ext cx="0" cy="298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756988" y="3458816"/>
            <a:ext cx="2219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5973415" y="1997765"/>
            <a:ext cx="1" cy="1477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Flowchart: Connector 42"/>
              <p:cNvSpPr/>
              <p:nvPr/>
            </p:nvSpPr>
            <p:spPr>
              <a:xfrm>
                <a:off x="3584707" y="3697350"/>
                <a:ext cx="344556" cy="331304"/>
              </a:xfrm>
              <a:prstGeom prst="flowChartConnector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Flowchart: Connector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707" y="3697350"/>
                <a:ext cx="344556" cy="331304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Flowchart: Connector 43"/>
              <p:cNvSpPr/>
              <p:nvPr/>
            </p:nvSpPr>
            <p:spPr>
              <a:xfrm>
                <a:off x="4101547" y="3700661"/>
                <a:ext cx="344556" cy="331304"/>
              </a:xfrm>
              <a:prstGeom prst="flowChartConnector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Flowchart: Connector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1547" y="3700661"/>
                <a:ext cx="344556" cy="331304"/>
              </a:xfrm>
              <a:prstGeom prst="flowChartConnector">
                <a:avLst/>
              </a:prstGeom>
              <a:blipFill>
                <a:blip r:embed="rId6"/>
                <a:stretch>
                  <a:fillRect l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Flowchart: Connector 45"/>
              <p:cNvSpPr/>
              <p:nvPr/>
            </p:nvSpPr>
            <p:spPr>
              <a:xfrm>
                <a:off x="5486392" y="3704837"/>
                <a:ext cx="344556" cy="331304"/>
              </a:xfrm>
              <a:prstGeom prst="flowChartConnector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Flowchart: Connector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392" y="3704837"/>
                <a:ext cx="344556" cy="331304"/>
              </a:xfrm>
              <a:prstGeom prst="flowChartConnector">
                <a:avLst/>
              </a:prstGeom>
              <a:blipFill>
                <a:blip r:embed="rId7"/>
                <a:stretch>
                  <a:fillRect l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/>
          <p:cNvSpPr/>
          <p:nvPr/>
        </p:nvSpPr>
        <p:spPr>
          <a:xfrm>
            <a:off x="3543296" y="4161173"/>
            <a:ext cx="2388708" cy="2451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所有第一层预测值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737648" y="4465983"/>
            <a:ext cx="0" cy="291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Merge 49"/>
          <p:cNvSpPr/>
          <p:nvPr/>
        </p:nvSpPr>
        <p:spPr>
          <a:xfrm>
            <a:off x="3589676" y="4797252"/>
            <a:ext cx="2295944" cy="357809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 smtClean="0">
                <a:solidFill>
                  <a:schemeClr val="tx1"/>
                </a:solidFill>
              </a:rPr>
              <a:t>元分类器</a:t>
            </a:r>
            <a:endParaRPr lang="en-US" sz="1000" b="1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721085" y="5214731"/>
            <a:ext cx="0" cy="284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Hexagon 52"/>
              <p:cNvSpPr/>
              <p:nvPr/>
            </p:nvSpPr>
            <p:spPr>
              <a:xfrm>
                <a:off x="4490830" y="5559323"/>
                <a:ext cx="460509" cy="384313"/>
              </a:xfrm>
              <a:prstGeom prst="hexagon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Hexagon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830" y="5559323"/>
                <a:ext cx="460509" cy="384313"/>
              </a:xfrm>
              <a:prstGeom prst="hexagon">
                <a:avLst/>
              </a:prstGeom>
              <a:blipFill>
                <a:blip r:embed="rId8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Curved Left Arrow 54"/>
          <p:cNvSpPr/>
          <p:nvPr/>
        </p:nvSpPr>
        <p:spPr>
          <a:xfrm>
            <a:off x="2809459" y="1742661"/>
            <a:ext cx="483704" cy="200352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Curved Left Arrow 55"/>
          <p:cNvSpPr/>
          <p:nvPr/>
        </p:nvSpPr>
        <p:spPr>
          <a:xfrm rot="10800000">
            <a:off x="2320671" y="1844142"/>
            <a:ext cx="483704" cy="200352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907346" y="2266119"/>
            <a:ext cx="400110" cy="94090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dirty="0"/>
              <a:t>重</a:t>
            </a:r>
            <a:r>
              <a:rPr lang="zh-CN" altLang="en-US" sz="1400" dirty="0" smtClean="0"/>
              <a:t>复</a:t>
            </a:r>
            <a:r>
              <a:rPr lang="en-US" altLang="zh-CN" sz="1400" dirty="0"/>
              <a:t>k</a:t>
            </a:r>
            <a:r>
              <a:rPr lang="zh-CN" altLang="en-US" sz="1400" dirty="0" smtClean="0"/>
              <a:t>次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3972337" y="1105456"/>
            <a:ext cx="6427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 smtClean="0"/>
              <a:t>训练部分</a:t>
            </a:r>
            <a:endParaRPr lang="en-US" sz="9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5559285" y="1098853"/>
            <a:ext cx="6427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/>
              <a:t>验证</a:t>
            </a:r>
            <a:r>
              <a:rPr lang="zh-CN" altLang="en-US" sz="900" b="1" dirty="0" smtClean="0"/>
              <a:t>部分</a:t>
            </a:r>
            <a:endParaRPr lang="en-US" sz="9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4565374" y="2578409"/>
            <a:ext cx="54665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b="1" dirty="0" smtClean="0"/>
              <a:t>训练</a:t>
            </a:r>
            <a:endParaRPr lang="en-US" sz="7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4547148" y="3258761"/>
            <a:ext cx="54665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b="1" dirty="0" smtClean="0"/>
              <a:t>预测</a:t>
            </a:r>
            <a:endParaRPr lang="en-US" sz="7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4962935" y="3652699"/>
            <a:ext cx="48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002109" y="2918261"/>
            <a:ext cx="9773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b="1" dirty="0"/>
              <a:t>分类器</a:t>
            </a:r>
            <a:endParaRPr lang="en-US" sz="9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4737648" y="4480646"/>
            <a:ext cx="54665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b="1" dirty="0" smtClean="0"/>
              <a:t>训练</a:t>
            </a:r>
            <a:endParaRPr lang="en-US" sz="7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4967901" y="5628368"/>
            <a:ext cx="13815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/>
              <a:t>最后预测值</a:t>
            </a:r>
            <a:endParaRPr lang="en-US" sz="10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6002109" y="3719372"/>
            <a:ext cx="20855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 smtClean="0"/>
              <a:t>第一层预测值的第</a:t>
            </a:r>
            <a:r>
              <a:rPr lang="en-US" altLang="zh-CN" sz="1050" b="1" dirty="0" smtClean="0"/>
              <a:t>k</a:t>
            </a:r>
            <a:r>
              <a:rPr lang="zh-CN" altLang="en-US" sz="1050" b="1" dirty="0" smtClean="0"/>
              <a:t>次迭代</a:t>
            </a:r>
            <a:endParaRPr lang="en-US" sz="105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00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90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Duke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Guanglai Yang</dc:creator>
  <cp:lastModifiedBy>Guanglai Yang</cp:lastModifiedBy>
  <cp:revision>30</cp:revision>
  <dcterms:created xsi:type="dcterms:W3CDTF">2021-01-27T13:57:24Z</dcterms:created>
  <dcterms:modified xsi:type="dcterms:W3CDTF">2021-01-27T14:50:08Z</dcterms:modified>
</cp:coreProperties>
</file>