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E743-1051-4002-93F0-8E3AA223693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6B93-4B17-4A69-A0EB-2A2B591F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2188" y="665999"/>
            <a:ext cx="1035437" cy="26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样本筛选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0287" y="1209040"/>
            <a:ext cx="1511852" cy="31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生</a:t>
            </a:r>
            <a:r>
              <a:rPr lang="zh-CN" altLang="en-US" sz="1400" dirty="0" smtClean="0">
                <a:solidFill>
                  <a:schemeClr val="tx1"/>
                </a:solidFill>
              </a:rPr>
              <a:t>成抑郁标签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5982" y="1991360"/>
            <a:ext cx="2066897" cy="2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</a:t>
            </a:r>
            <a:r>
              <a:rPr lang="zh-CN" altLang="en-US" sz="1400" dirty="0" smtClean="0">
                <a:solidFill>
                  <a:schemeClr val="tx1"/>
                </a:solidFill>
              </a:rPr>
              <a:t>据清洗与预处理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6303" y="2743973"/>
            <a:ext cx="1356360" cy="28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</a:t>
            </a:r>
            <a:r>
              <a:rPr lang="zh-CN" altLang="en-US" sz="1400" dirty="0" smtClean="0">
                <a:solidFill>
                  <a:schemeClr val="tx1"/>
                </a:solidFill>
              </a:rPr>
              <a:t>型训练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8033" y="3482125"/>
            <a:ext cx="1356360" cy="28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</a:t>
            </a:r>
            <a:r>
              <a:rPr lang="zh-CN" altLang="en-US" sz="1400" dirty="0" smtClean="0">
                <a:solidFill>
                  <a:schemeClr val="tx1"/>
                </a:solidFill>
              </a:rPr>
              <a:t>型评估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5426213" y="933252"/>
            <a:ext cx="0" cy="27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5280" y="162560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5279" y="2336359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2186" y="304292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</p:cNvCxnSpPr>
          <p:nvPr/>
        </p:nvCxnSpPr>
        <p:spPr>
          <a:xfrm flipV="1">
            <a:off x="6104393" y="2426147"/>
            <a:ext cx="825830" cy="11976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35379" y="243409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83896" y="3042920"/>
            <a:ext cx="186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根据特征重要性排序得</a:t>
            </a:r>
            <a:r>
              <a:rPr lang="zh-CN" altLang="en-US" sz="1200" dirty="0" smtClean="0"/>
              <a:t>出</a:t>
            </a:r>
            <a:r>
              <a:rPr lang="zh-CN" altLang="en-US" sz="1200" dirty="0"/>
              <a:t>最重要的前</a:t>
            </a:r>
            <a:r>
              <a:rPr lang="en-US" sz="1200" dirty="0"/>
              <a:t>20</a:t>
            </a:r>
            <a:r>
              <a:rPr lang="zh-CN" altLang="en-US" sz="1200" dirty="0"/>
              <a:t>个变量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12186" y="3812211"/>
            <a:ext cx="0" cy="36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70287" y="4210220"/>
            <a:ext cx="1493521" cy="29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精简模型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412186" y="4507509"/>
            <a:ext cx="0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94801" y="4862222"/>
            <a:ext cx="1062824" cy="26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概率预测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5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Guanglai Yang</dc:creator>
  <cp:lastModifiedBy>Guanglai Yang</cp:lastModifiedBy>
  <cp:revision>15</cp:revision>
  <dcterms:created xsi:type="dcterms:W3CDTF">2021-01-28T01:42:21Z</dcterms:created>
  <dcterms:modified xsi:type="dcterms:W3CDTF">2021-01-29T02:55:22Z</dcterms:modified>
</cp:coreProperties>
</file>