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E743-1051-4002-93F0-8E3AA223693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5680" y="365760"/>
            <a:ext cx="121920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样本筛选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0652" y="1213678"/>
            <a:ext cx="162560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生</a:t>
            </a:r>
            <a:r>
              <a:rPr lang="zh-CN" altLang="en-US" sz="1600" dirty="0" smtClean="0">
                <a:solidFill>
                  <a:schemeClr val="tx1"/>
                </a:solidFill>
              </a:rPr>
              <a:t>成抑郁标签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7680" y="1991360"/>
            <a:ext cx="223520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数</a:t>
            </a:r>
            <a:r>
              <a:rPr lang="zh-CN" altLang="en-US" sz="1600" dirty="0" smtClean="0">
                <a:solidFill>
                  <a:schemeClr val="tx1"/>
                </a:solidFill>
              </a:rPr>
              <a:t>据清洗与预处理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8520" y="2834640"/>
            <a:ext cx="149352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模</a:t>
            </a:r>
            <a:r>
              <a:rPr lang="zh-CN" altLang="en-US" sz="1600" dirty="0" smtClean="0">
                <a:solidFill>
                  <a:schemeClr val="tx1"/>
                </a:solidFill>
              </a:rPr>
              <a:t>型训练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8520" y="3657600"/>
            <a:ext cx="149352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模</a:t>
            </a:r>
            <a:r>
              <a:rPr lang="zh-CN" altLang="en-US" sz="1600" dirty="0" smtClean="0">
                <a:solidFill>
                  <a:schemeClr val="tx1"/>
                </a:solidFill>
              </a:rPr>
              <a:t>型评估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>
          <a:xfrm>
            <a:off x="5415280" y="782320"/>
            <a:ext cx="8172" cy="4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5280" y="162560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5280" y="246888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5280" y="329184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</p:cNvCxnSpPr>
          <p:nvPr/>
        </p:nvCxnSpPr>
        <p:spPr>
          <a:xfrm flipV="1">
            <a:off x="6162040" y="2651760"/>
            <a:ext cx="762221" cy="1214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15280" y="2651760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83896" y="3042920"/>
            <a:ext cx="18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根据特征重要性排序得出</a:t>
            </a:r>
            <a:r>
              <a:rPr lang="en-US" altLang="zh-CN" sz="1200" dirty="0" smtClean="0"/>
              <a:t>Top20</a:t>
            </a:r>
            <a:r>
              <a:rPr lang="zh-CN" altLang="en-US" sz="1200" dirty="0" smtClean="0"/>
              <a:t>特征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9" idx="2"/>
          </p:cNvCxnSpPr>
          <p:nvPr/>
        </p:nvCxnSpPr>
        <p:spPr>
          <a:xfrm>
            <a:off x="5415280" y="4074160"/>
            <a:ext cx="0" cy="33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68520" y="4406348"/>
            <a:ext cx="1493520" cy="35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精简模型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5415280" y="4757530"/>
            <a:ext cx="0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70174" y="5022574"/>
            <a:ext cx="1106556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概率预测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5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Guanglai Yang</dc:creator>
  <cp:lastModifiedBy>Guanglai Yang</cp:lastModifiedBy>
  <cp:revision>14</cp:revision>
  <dcterms:created xsi:type="dcterms:W3CDTF">2021-01-28T01:42:21Z</dcterms:created>
  <dcterms:modified xsi:type="dcterms:W3CDTF">2021-01-28T05:13:39Z</dcterms:modified>
</cp:coreProperties>
</file>