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79F88-D767-5077-8645-71A2D4A2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F905E2-4294-A565-15A9-757EB52B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8D6C7-351C-6DD7-4A6F-43972B5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1BD3F-6FAF-B8D6-0ADC-54318E67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F3682-8892-D752-4CB4-EB9C383A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5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2056F-EC12-863A-B44C-BCD6C02D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E629F-1C28-961C-40FF-B7EB7FB6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3D57C-E953-A717-D113-4AD4ECF0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BBB11-80FB-4DF6-C777-C4EC94D6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17C5F-8BE6-DE20-E993-7C486E9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D447B0-5394-4DEF-EAFA-A21B080FB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CCFE6-681B-ADC0-8116-0A1540E9B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AFCF9-9E00-4CE1-1736-FD1FE38D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CE276-FC80-1C90-DBB5-37830CCD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C2735-DE46-0520-D943-5EDABBB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2EE60-28AD-C55F-A451-9C17D702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7AB65-CB5E-B367-9E87-C3544039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FC56-FFB0-6D5F-186F-52B133EB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9374D-CF1C-56DB-FDA6-3216E2D0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47D1B-AEA5-BB78-55DE-8441E326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6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4CE85-4F3F-E9BE-5FB3-8A93517D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157C9-A974-3908-B4C5-F27AC64A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18556-B360-D2D8-FC6A-1C894538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2022-C177-3894-B122-07E14FD8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1F87A-E647-B707-CB1B-A1CF2F2D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D89D3-EBF4-7B51-E98B-D7B38B15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BE778-1E66-78EB-E74E-EA7F072A2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AC9D6-62F1-6588-FB09-4CC41F8D0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B0563-2D60-84F5-440F-F816762C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D3AC0-9E15-F5B0-E422-CE20B34F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4BEC7-AB42-5372-3040-0522C43F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4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0120-3336-E6C0-C21C-B0AF79EE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7B89D-8F35-9096-0132-9522FF89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DF338-9F08-3F72-2D9C-5CE0CCD3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0E917A-A6CB-C498-310C-085B7680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5192A-0CC0-4E9B-50EA-00327FE54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B58B9B-3E9A-A29E-C249-D4B8AE7C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D850D-BF71-DA91-9081-4D31B8B4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E52C76-41AF-23FE-AF5F-F5E3BF38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8E8F8-AC6D-9498-568B-7C7EEDD9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8F718-671B-2044-4A64-904BDCB8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1FC601-8184-B86E-CB90-6B69336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24DFC6-20DE-4453-78EB-424659C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1927B4-664C-F667-6F06-14BA56E4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007D7A-D6F5-8769-8AEC-9303F601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C139B-A4D4-56FC-C578-80611007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3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5E699-D5BE-CD6F-22BC-BBD6D2CA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0182-9349-F0E9-6709-A366BBFC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0886E-678F-53A5-AF3E-0250F280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29D01-3282-9D3E-9376-15506548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03DF4-D7E3-9E16-D939-C04D669A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D663D-320B-F12F-0B8F-D540A1A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F741-655B-6339-5F46-5D19D23C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224649-07EC-C542-FF13-24E469F91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503614-5520-5825-F4D8-CA51068F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86B66-EF04-AD68-1A54-B80E4CFA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EEC77-441F-D3A8-4ECF-C2AF2ECF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4AFDA-19EE-327B-E3EC-49DF07DC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7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7ABD9D-E9FD-B114-FCE2-A3E7CF8B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790CE-B909-6C51-D4F9-2041219C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51703-A901-3EE5-E9C6-DDB6EFD7C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4608-090E-4FB2-AB8C-BBE566CBE29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C02D7-68C5-0137-FDA6-B68E96391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50D38-8CD2-0DEF-0100-E8B315EB5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4F42-EEE4-4028-BDD5-CCE41C4513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F7DAD1-2FFD-9B10-71F6-AE42CD00C4D1}"/>
              </a:ext>
            </a:extLst>
          </p:cNvPr>
          <p:cNvSpPr/>
          <p:nvPr/>
        </p:nvSpPr>
        <p:spPr>
          <a:xfrm>
            <a:off x="2080010" y="4079630"/>
            <a:ext cx="2200589" cy="1017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r>
              <a:rPr lang="en-US" altLang="zh-CN" dirty="0"/>
              <a:t>1</a:t>
            </a:r>
          </a:p>
          <a:p>
            <a:pPr algn="ctr"/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颜回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3A3604-830E-C4BF-AAD6-7AF4D71BB791}"/>
              </a:ext>
            </a:extLst>
          </p:cNvPr>
          <p:cNvSpPr/>
          <p:nvPr/>
        </p:nvSpPr>
        <p:spPr>
          <a:xfrm>
            <a:off x="7568085" y="4079630"/>
            <a:ext cx="2200589" cy="10173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0C6741-E0D6-D351-E4E5-2952999B1224}"/>
              </a:ext>
            </a:extLst>
          </p:cNvPr>
          <p:cNvSpPr/>
          <p:nvPr/>
        </p:nvSpPr>
        <p:spPr>
          <a:xfrm>
            <a:off x="4531807" y="1828800"/>
            <a:ext cx="2481943" cy="949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服务器调度</a:t>
            </a:r>
            <a:r>
              <a:rPr lang="en-US" altLang="zh-CN" dirty="0"/>
              <a:t>Manager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5716F-268F-19FB-2652-93CF0D5FFCC2}"/>
              </a:ext>
            </a:extLst>
          </p:cNvPr>
          <p:cNvSpPr txBox="1"/>
          <p:nvPr/>
        </p:nvSpPr>
        <p:spPr>
          <a:xfrm>
            <a:off x="4908619" y="2809743"/>
            <a:ext cx="17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控制作用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BDCBA61C-75ED-E3BA-5859-75157201DDE6}"/>
              </a:ext>
            </a:extLst>
          </p:cNvPr>
          <p:cNvSpPr/>
          <p:nvPr/>
        </p:nvSpPr>
        <p:spPr>
          <a:xfrm rot="17990073">
            <a:off x="3171042" y="3556794"/>
            <a:ext cx="1562511" cy="25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0492EB-46C0-906C-5CCC-DB8E3401C5D6}"/>
              </a:ext>
            </a:extLst>
          </p:cNvPr>
          <p:cNvSpPr txBox="1"/>
          <p:nvPr/>
        </p:nvSpPr>
        <p:spPr>
          <a:xfrm>
            <a:off x="8495998" y="249750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SendMsg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B6234A-7D2E-D391-BBB7-8DBB9EC40B38}"/>
              </a:ext>
            </a:extLst>
          </p:cNvPr>
          <p:cNvSpPr txBox="1"/>
          <p:nvPr/>
        </p:nvSpPr>
        <p:spPr>
          <a:xfrm>
            <a:off x="8008786" y="4132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前端直接显示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FDAD3C4F-5AD0-F682-FD64-7FF4FCE2FAAC}"/>
              </a:ext>
            </a:extLst>
          </p:cNvPr>
          <p:cNvSpPr/>
          <p:nvPr/>
        </p:nvSpPr>
        <p:spPr>
          <a:xfrm rot="7042862">
            <a:off x="2832200" y="3447860"/>
            <a:ext cx="1539285" cy="278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D570DC-4F00-226E-4D72-71C129CF13DD}"/>
              </a:ext>
            </a:extLst>
          </p:cNvPr>
          <p:cNvSpPr txBox="1"/>
          <p:nvPr/>
        </p:nvSpPr>
        <p:spPr>
          <a:xfrm>
            <a:off x="3027435" y="308348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Write()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5E5B50-6F87-A19E-4897-1D46AD7AB0C1}"/>
              </a:ext>
            </a:extLst>
          </p:cNvPr>
          <p:cNvSpPr txBox="1"/>
          <p:nvPr/>
        </p:nvSpPr>
        <p:spPr>
          <a:xfrm>
            <a:off x="4813161" y="3071056"/>
            <a:ext cx="2200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全员广播 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101 </a:t>
            </a:r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颜回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98506B-2E2E-78F0-D6A8-DFCF377937E5}"/>
              </a:ext>
            </a:extLst>
          </p:cNvPr>
          <p:cNvSpPr txBox="1"/>
          <p:nvPr/>
        </p:nvSpPr>
        <p:spPr>
          <a:xfrm>
            <a:off x="3689074" y="3716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Read()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AEDCB27-6D91-78C9-7B26-72910FDFCC7E}"/>
              </a:ext>
            </a:extLst>
          </p:cNvPr>
          <p:cNvSpPr/>
          <p:nvPr/>
        </p:nvSpPr>
        <p:spPr>
          <a:xfrm rot="3800958">
            <a:off x="7902590" y="3266311"/>
            <a:ext cx="1682397" cy="3057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6008F97-93C1-2CAB-196C-5C5488E26456}"/>
              </a:ext>
            </a:extLst>
          </p:cNvPr>
          <p:cNvSpPr/>
          <p:nvPr/>
        </p:nvSpPr>
        <p:spPr>
          <a:xfrm rot="14627466">
            <a:off x="7505841" y="3274030"/>
            <a:ext cx="1539285" cy="2788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9C7A72-56A8-BF37-DE09-235FE3C72B87}"/>
              </a:ext>
            </a:extLst>
          </p:cNvPr>
          <p:cNvSpPr txBox="1"/>
          <p:nvPr/>
        </p:nvSpPr>
        <p:spPr>
          <a:xfrm>
            <a:off x="8569402" y="285288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Write()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7FF107-A631-B45D-3DF2-2A229E5A9867}"/>
              </a:ext>
            </a:extLst>
          </p:cNvPr>
          <p:cNvSpPr txBox="1"/>
          <p:nvPr/>
        </p:nvSpPr>
        <p:spPr>
          <a:xfrm>
            <a:off x="7676543" y="31809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Read()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80B0A8-0E9D-CA46-1F12-0D3EECDBE696}"/>
              </a:ext>
            </a:extLst>
          </p:cNvPr>
          <p:cNvSpPr txBox="1"/>
          <p:nvPr/>
        </p:nvSpPr>
        <p:spPr>
          <a:xfrm>
            <a:off x="4908619" y="3339607"/>
            <a:ext cx="2105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[Cli::SendMsg]: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A1EE0A-0C1B-09BC-8A2F-06825E28CA71}"/>
              </a:ext>
            </a:extLst>
          </p:cNvPr>
          <p:cNvSpPr txBox="1"/>
          <p:nvPr/>
        </p:nvSpPr>
        <p:spPr>
          <a:xfrm>
            <a:off x="4308566" y="3603631"/>
            <a:ext cx="377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Cli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::write()]Client</a:t>
            </a:r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发送数据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2C0DFC9A-46AF-70A9-56B2-970F3484FA3C}"/>
              </a:ext>
            </a:extLst>
          </p:cNvPr>
          <p:cNvSpPr/>
          <p:nvPr/>
        </p:nvSpPr>
        <p:spPr>
          <a:xfrm rot="5400000">
            <a:off x="5395318" y="676387"/>
            <a:ext cx="634341" cy="160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568964-96CB-10DF-5C62-2747E9F76C35}"/>
              </a:ext>
            </a:extLst>
          </p:cNvPr>
          <p:cNvSpPr txBox="1"/>
          <p:nvPr/>
        </p:nvSpPr>
        <p:spPr>
          <a:xfrm>
            <a:off x="4872530" y="7937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前端传入消息：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91D3053-987C-C2B0-1EC9-B341D5312423}"/>
              </a:ext>
            </a:extLst>
          </p:cNvPr>
          <p:cNvCxnSpPr>
            <a:stCxn id="4" idx="1"/>
            <a:endCxn id="26" idx="1"/>
          </p:cNvCxnSpPr>
          <p:nvPr/>
        </p:nvCxnSpPr>
        <p:spPr>
          <a:xfrm rot="5400000" flipH="1" flipV="1">
            <a:off x="2012302" y="1368397"/>
            <a:ext cx="3250204" cy="2470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5E796B6-790E-07E0-46F5-CECA09320965}"/>
              </a:ext>
            </a:extLst>
          </p:cNvPr>
          <p:cNvSpPr/>
          <p:nvPr/>
        </p:nvSpPr>
        <p:spPr>
          <a:xfrm>
            <a:off x="7044663" y="2130789"/>
            <a:ext cx="1465497" cy="4164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*Client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3FC8CF8-7932-4649-82E6-AC35428D26BD}"/>
              </a:ext>
            </a:extLst>
          </p:cNvPr>
          <p:cNvSpPr/>
          <p:nvPr/>
        </p:nvSpPr>
        <p:spPr>
          <a:xfrm>
            <a:off x="3066310" y="2253936"/>
            <a:ext cx="1465497" cy="416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 *Client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06A31E-9B62-5F85-9519-B72EE042CEC0}"/>
              </a:ext>
            </a:extLst>
          </p:cNvPr>
          <p:cNvSpPr txBox="1"/>
          <p:nvPr/>
        </p:nvSpPr>
        <p:spPr>
          <a:xfrm>
            <a:off x="5013338" y="52332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消息发送逻辑</a:t>
            </a:r>
          </a:p>
        </p:txBody>
      </p:sp>
    </p:spTree>
    <p:extLst>
      <p:ext uri="{BB962C8B-B14F-4D97-AF65-F5344CB8AC3E}">
        <p14:creationId xmlns:p14="http://schemas.microsoft.com/office/powerpoint/2010/main" val="176648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 Yunbo</dc:creator>
  <cp:lastModifiedBy>Qu Yunbo</cp:lastModifiedBy>
  <cp:revision>23</cp:revision>
  <dcterms:created xsi:type="dcterms:W3CDTF">2023-06-15T00:36:44Z</dcterms:created>
  <dcterms:modified xsi:type="dcterms:W3CDTF">2023-06-15T00:54:18Z</dcterms:modified>
</cp:coreProperties>
</file>