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Quicksand"/>
      <p:regular r:id="rId43"/>
      <p:bold r:id="rId44"/>
    </p:embeddedFont>
    <p:embeddedFont>
      <p:font typeface="Quicksand SemiBold"/>
      <p:regular r:id="rId45"/>
      <p:bold r:id="rId46"/>
    </p:embeddedFont>
    <p:embeddedFont>
      <p:font typeface="Archivo Black"/>
      <p:regular r:id="rId47"/>
    </p:embeddedFont>
    <p:embeddedFont>
      <p:font typeface="Quicksand Medium"/>
      <p:regular r:id="rId48"/>
      <p:bold r:id="rId49"/>
    </p:embeddedFont>
    <p:embeddedFont>
      <p:font typeface="Quicksand Light"/>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Quicksand-bold.fntdata"/><Relationship Id="rId43" Type="http://schemas.openxmlformats.org/officeDocument/2006/relationships/font" Target="fonts/Quicksand-regular.fntdata"/><Relationship Id="rId46" Type="http://schemas.openxmlformats.org/officeDocument/2006/relationships/font" Target="fonts/QuicksandSemiBold-bold.fntdata"/><Relationship Id="rId45" Type="http://schemas.openxmlformats.org/officeDocument/2006/relationships/font" Target="fonts/Quicksand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icksandMedium-regular.fntdata"/><Relationship Id="rId47" Type="http://schemas.openxmlformats.org/officeDocument/2006/relationships/font" Target="fonts/ArchivoBlack-regular.fntdata"/><Relationship Id="rId49" Type="http://schemas.openxmlformats.org/officeDocument/2006/relationships/font" Target="fonts/Quicksan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icksandLight-bold.fntdata"/><Relationship Id="rId50" Type="http://schemas.openxmlformats.org/officeDocument/2006/relationships/font" Target="fonts/QuicksandLight-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e49d34cc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e49d34cc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8b8dc990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8b8dc990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8b8dc99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8b8dc99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8d53cb1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8d53cb1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e49d34c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e49d34c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e49d34c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e49d34c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e49d34c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e49d34c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8b8dc99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8b8dc99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8b8dc990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8b8dc990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8b8dc990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8b8dc990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8b8dc990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8b8dc990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3943e6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3943e6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9312de5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9312de5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8b8dc990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8b8dc990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8b8dc990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8b8dc990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de4e50c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de4e50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18b8dc990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18b8dc990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8d53cb1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8d53cb1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8d53cb1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18d53cb1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8d53cb1d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18d53cb1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18d53cb1d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18d53cb1d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1a6278e5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1a6278e5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8b8dc9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8b8dc99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1a6278e5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1a6278e5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1a6278e5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1a6278e5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1a6278e5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1a6278e5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18b8dc990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18b8dc990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8b8dc990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8b8dc990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8b8dc990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18b8dc990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8d53cb1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18d53cb1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8d53cb1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18d53cb1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3943e63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3943e63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42fe133c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42fe133c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c202c0e0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c202c0e0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1543adb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1543adb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3943e637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3943e637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720000" y="1274863"/>
            <a:ext cx="2211900" cy="1011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2pPr>
            <a:lvl3pPr lvl="2"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3pPr>
            <a:lvl4pPr lvl="3"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4pPr>
            <a:lvl5pPr lvl="4"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5pPr>
            <a:lvl6pPr lvl="5"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6pPr>
            <a:lvl7pPr lvl="6"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7pPr>
            <a:lvl8pPr lvl="7"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8pPr>
            <a:lvl9pPr lvl="8"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2" name="Google Shape;52;p13"/>
          <p:cNvSpPr txBox="1"/>
          <p:nvPr>
            <p:ph idx="1" type="subTitle"/>
          </p:nvPr>
        </p:nvSpPr>
        <p:spPr>
          <a:xfrm>
            <a:off x="720000" y="2409738"/>
            <a:ext cx="2574600" cy="145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53" name="Google Shape;53;p13"/>
          <p:cNvSpPr/>
          <p:nvPr/>
        </p:nvSpPr>
        <p:spPr>
          <a:xfrm>
            <a:off x="2428950" y="-1843350"/>
            <a:ext cx="2495400" cy="2495400"/>
          </a:xfrm>
          <a:prstGeom prst="ellipse">
            <a:avLst/>
          </a:prstGeom>
          <a:solidFill>
            <a:srgbClr val="DADA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a:off x="8274150" y="4603500"/>
            <a:ext cx="2495400" cy="2495400"/>
          </a:xfrm>
          <a:prstGeom prst="ellipse">
            <a:avLst/>
          </a:prstGeom>
          <a:solidFill>
            <a:srgbClr val="DADA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1555650" y="4603500"/>
            <a:ext cx="2495400" cy="2495400"/>
          </a:xfrm>
          <a:prstGeom prst="ellipse">
            <a:avLst/>
          </a:prstGeom>
          <a:solidFill>
            <a:srgbClr val="DADA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6" name="Shape 56"/>
        <p:cNvGrpSpPr/>
        <p:nvPr/>
      </p:nvGrpSpPr>
      <p:grpSpPr>
        <a:xfrm>
          <a:off x="0" y="0"/>
          <a:ext cx="0" cy="0"/>
          <a:chOff x="0" y="0"/>
          <a:chExt cx="0" cy="0"/>
        </a:xfrm>
      </p:grpSpPr>
      <p:sp>
        <p:nvSpPr>
          <p:cNvPr id="57" name="Google Shape;57;p14"/>
          <p:cNvSpPr txBox="1"/>
          <p:nvPr>
            <p:ph type="title"/>
          </p:nvPr>
        </p:nvSpPr>
        <p:spPr>
          <a:xfrm>
            <a:off x="720000" y="1274863"/>
            <a:ext cx="2211900" cy="1011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2pPr>
            <a:lvl3pPr lvl="2"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3pPr>
            <a:lvl4pPr lvl="3"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4pPr>
            <a:lvl5pPr lvl="4"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5pPr>
            <a:lvl6pPr lvl="5"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6pPr>
            <a:lvl7pPr lvl="6"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7pPr>
            <a:lvl8pPr lvl="7"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8pPr>
            <a:lvl9pPr lvl="8"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8" name="Google Shape;58;p14"/>
          <p:cNvSpPr txBox="1"/>
          <p:nvPr>
            <p:ph idx="1" type="subTitle"/>
          </p:nvPr>
        </p:nvSpPr>
        <p:spPr>
          <a:xfrm>
            <a:off x="720000" y="2409738"/>
            <a:ext cx="2574600" cy="145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59" name="Google Shape;59;p14"/>
          <p:cNvSpPr/>
          <p:nvPr/>
        </p:nvSpPr>
        <p:spPr>
          <a:xfrm>
            <a:off x="2428950" y="-1843350"/>
            <a:ext cx="2495400" cy="2495400"/>
          </a:xfrm>
          <a:prstGeom prst="ellipse">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8274150" y="4603500"/>
            <a:ext cx="2495400" cy="2495400"/>
          </a:xfrm>
          <a:prstGeom prst="ellipse">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3518550" y="4603500"/>
            <a:ext cx="849600" cy="849600"/>
          </a:xfrm>
          <a:prstGeom prst="ellipse">
            <a:avLst/>
          </a:prstGeom>
          <a:solidFill>
            <a:srgbClr val="E83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555650" y="4603500"/>
            <a:ext cx="2495400" cy="2495400"/>
          </a:xfrm>
          <a:prstGeom prst="ellipse">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5.png"/><Relationship Id="rId4" Type="http://schemas.openxmlformats.org/officeDocument/2006/relationships/hyperlink" Target="http://www.fofanafanta.com" TargetMode="External"/><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40" Type="http://schemas.openxmlformats.org/officeDocument/2006/relationships/image" Target="../media/image40.png"/><Relationship Id="rId42" Type="http://schemas.openxmlformats.org/officeDocument/2006/relationships/image" Target="../media/image46.png"/><Relationship Id="rId41" Type="http://schemas.openxmlformats.org/officeDocument/2006/relationships/image" Target="../media/image59.png"/><Relationship Id="rId44" Type="http://schemas.openxmlformats.org/officeDocument/2006/relationships/image" Target="../media/image57.png"/><Relationship Id="rId43" Type="http://schemas.openxmlformats.org/officeDocument/2006/relationships/image" Target="../media/image47.png"/><Relationship Id="rId46" Type="http://schemas.openxmlformats.org/officeDocument/2006/relationships/image" Target="../media/image42.png"/><Relationship Id="rId45"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23.png"/><Relationship Id="rId48" Type="http://schemas.openxmlformats.org/officeDocument/2006/relationships/image" Target="../media/image51.png"/><Relationship Id="rId47" Type="http://schemas.openxmlformats.org/officeDocument/2006/relationships/image" Target="../media/image61.png"/><Relationship Id="rId49" Type="http://schemas.openxmlformats.org/officeDocument/2006/relationships/image" Target="../media/image50.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2.png"/><Relationship Id="rId31" Type="http://schemas.openxmlformats.org/officeDocument/2006/relationships/image" Target="../media/image24.png"/><Relationship Id="rId30" Type="http://schemas.openxmlformats.org/officeDocument/2006/relationships/image" Target="../media/image22.png"/><Relationship Id="rId33" Type="http://schemas.openxmlformats.org/officeDocument/2006/relationships/image" Target="../media/image54.png"/><Relationship Id="rId32" Type="http://schemas.openxmlformats.org/officeDocument/2006/relationships/image" Target="../media/image28.png"/><Relationship Id="rId35" Type="http://schemas.openxmlformats.org/officeDocument/2006/relationships/image" Target="../media/image35.png"/><Relationship Id="rId34" Type="http://schemas.openxmlformats.org/officeDocument/2006/relationships/image" Target="../media/image31.png"/><Relationship Id="rId37" Type="http://schemas.openxmlformats.org/officeDocument/2006/relationships/image" Target="../media/image39.png"/><Relationship Id="rId36" Type="http://schemas.openxmlformats.org/officeDocument/2006/relationships/image" Target="../media/image34.png"/><Relationship Id="rId39" Type="http://schemas.openxmlformats.org/officeDocument/2006/relationships/image" Target="../media/image30.png"/><Relationship Id="rId38" Type="http://schemas.openxmlformats.org/officeDocument/2006/relationships/image" Target="../media/image38.png"/><Relationship Id="rId20" Type="http://schemas.openxmlformats.org/officeDocument/2006/relationships/image" Target="../media/image27.png"/><Relationship Id="rId22" Type="http://schemas.openxmlformats.org/officeDocument/2006/relationships/image" Target="../media/image32.png"/><Relationship Id="rId21" Type="http://schemas.openxmlformats.org/officeDocument/2006/relationships/image" Target="../media/image36.png"/><Relationship Id="rId24" Type="http://schemas.openxmlformats.org/officeDocument/2006/relationships/image" Target="../media/image33.png"/><Relationship Id="rId23" Type="http://schemas.openxmlformats.org/officeDocument/2006/relationships/image" Target="../media/image29.png"/><Relationship Id="rId26" Type="http://schemas.openxmlformats.org/officeDocument/2006/relationships/image" Target="../media/image41.png"/><Relationship Id="rId25" Type="http://schemas.openxmlformats.org/officeDocument/2006/relationships/image" Target="../media/image21.png"/><Relationship Id="rId28" Type="http://schemas.openxmlformats.org/officeDocument/2006/relationships/image" Target="../media/image43.png"/><Relationship Id="rId27" Type="http://schemas.openxmlformats.org/officeDocument/2006/relationships/image" Target="../media/image20.png"/><Relationship Id="rId29" Type="http://schemas.openxmlformats.org/officeDocument/2006/relationships/image" Target="../media/image90.png"/><Relationship Id="rId51" Type="http://schemas.openxmlformats.org/officeDocument/2006/relationships/image" Target="../media/image44.png"/><Relationship Id="rId50" Type="http://schemas.openxmlformats.org/officeDocument/2006/relationships/image" Target="../media/image49.png"/><Relationship Id="rId53" Type="http://schemas.openxmlformats.org/officeDocument/2006/relationships/image" Target="../media/image53.png"/><Relationship Id="rId52" Type="http://schemas.openxmlformats.org/officeDocument/2006/relationships/image" Target="../media/image56.png"/><Relationship Id="rId11" Type="http://schemas.openxmlformats.org/officeDocument/2006/relationships/image" Target="../media/image14.png"/><Relationship Id="rId55" Type="http://schemas.openxmlformats.org/officeDocument/2006/relationships/image" Target="../media/image60.png"/><Relationship Id="rId10" Type="http://schemas.openxmlformats.org/officeDocument/2006/relationships/image" Target="../media/image13.png"/><Relationship Id="rId54" Type="http://schemas.openxmlformats.org/officeDocument/2006/relationships/image" Target="../media/image48.png"/><Relationship Id="rId13" Type="http://schemas.openxmlformats.org/officeDocument/2006/relationships/image" Target="../media/image26.png"/><Relationship Id="rId12" Type="http://schemas.openxmlformats.org/officeDocument/2006/relationships/image" Target="../media/image11.png"/><Relationship Id="rId56" Type="http://schemas.openxmlformats.org/officeDocument/2006/relationships/image" Target="../media/image52.png"/><Relationship Id="rId15" Type="http://schemas.openxmlformats.org/officeDocument/2006/relationships/image" Target="../media/image25.png"/><Relationship Id="rId14" Type="http://schemas.openxmlformats.org/officeDocument/2006/relationships/image" Target="../media/image4.png"/><Relationship Id="rId17" Type="http://schemas.openxmlformats.org/officeDocument/2006/relationships/image" Target="../media/image37.png"/><Relationship Id="rId16" Type="http://schemas.openxmlformats.org/officeDocument/2006/relationships/image" Target="../media/image17.png"/><Relationship Id="rId19" Type="http://schemas.openxmlformats.org/officeDocument/2006/relationships/image" Target="../media/image16.png"/><Relationship Id="rId1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4.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64.png"/><Relationship Id="rId5"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40" Type="http://schemas.openxmlformats.org/officeDocument/2006/relationships/image" Target="../media/image120.png"/><Relationship Id="rId42" Type="http://schemas.openxmlformats.org/officeDocument/2006/relationships/image" Target="../media/image99.png"/><Relationship Id="rId41" Type="http://schemas.openxmlformats.org/officeDocument/2006/relationships/image" Target="../media/image118.png"/><Relationship Id="rId44" Type="http://schemas.openxmlformats.org/officeDocument/2006/relationships/image" Target="../media/image105.png"/><Relationship Id="rId43" Type="http://schemas.openxmlformats.org/officeDocument/2006/relationships/image" Target="../media/image91.png"/><Relationship Id="rId46" Type="http://schemas.openxmlformats.org/officeDocument/2006/relationships/image" Target="../media/image112.png"/><Relationship Id="rId45" Type="http://schemas.openxmlformats.org/officeDocument/2006/relationships/image" Target="../media/image106.png"/><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0.png"/><Relationship Id="rId4" Type="http://schemas.openxmlformats.org/officeDocument/2006/relationships/image" Target="../media/image94.png"/><Relationship Id="rId9" Type="http://schemas.openxmlformats.org/officeDocument/2006/relationships/image" Target="../media/image174.png"/><Relationship Id="rId48" Type="http://schemas.openxmlformats.org/officeDocument/2006/relationships/image" Target="../media/image116.png"/><Relationship Id="rId47" Type="http://schemas.openxmlformats.org/officeDocument/2006/relationships/image" Target="../media/image133.png"/><Relationship Id="rId49" Type="http://schemas.openxmlformats.org/officeDocument/2006/relationships/image" Target="../media/image109.png"/><Relationship Id="rId5" Type="http://schemas.openxmlformats.org/officeDocument/2006/relationships/image" Target="../media/image69.png"/><Relationship Id="rId6" Type="http://schemas.openxmlformats.org/officeDocument/2006/relationships/image" Target="../media/image85.png"/><Relationship Id="rId7" Type="http://schemas.openxmlformats.org/officeDocument/2006/relationships/image" Target="../media/image76.png"/><Relationship Id="rId8" Type="http://schemas.openxmlformats.org/officeDocument/2006/relationships/image" Target="../media/image68.png"/><Relationship Id="rId31" Type="http://schemas.openxmlformats.org/officeDocument/2006/relationships/image" Target="../media/image97.png"/><Relationship Id="rId30" Type="http://schemas.openxmlformats.org/officeDocument/2006/relationships/image" Target="../media/image92.png"/><Relationship Id="rId33" Type="http://schemas.openxmlformats.org/officeDocument/2006/relationships/image" Target="../media/image84.png"/><Relationship Id="rId32" Type="http://schemas.openxmlformats.org/officeDocument/2006/relationships/image" Target="../media/image79.png"/><Relationship Id="rId35" Type="http://schemas.openxmlformats.org/officeDocument/2006/relationships/image" Target="../media/image101.png"/><Relationship Id="rId34" Type="http://schemas.openxmlformats.org/officeDocument/2006/relationships/image" Target="../media/image89.png"/><Relationship Id="rId37" Type="http://schemas.openxmlformats.org/officeDocument/2006/relationships/image" Target="../media/image103.png"/><Relationship Id="rId36" Type="http://schemas.openxmlformats.org/officeDocument/2006/relationships/image" Target="../media/image137.png"/><Relationship Id="rId39" Type="http://schemas.openxmlformats.org/officeDocument/2006/relationships/image" Target="../media/image96.png"/><Relationship Id="rId38" Type="http://schemas.openxmlformats.org/officeDocument/2006/relationships/image" Target="../media/image102.png"/><Relationship Id="rId20" Type="http://schemas.openxmlformats.org/officeDocument/2006/relationships/image" Target="../media/image67.png"/><Relationship Id="rId22" Type="http://schemas.openxmlformats.org/officeDocument/2006/relationships/image" Target="../media/image71.png"/><Relationship Id="rId21" Type="http://schemas.openxmlformats.org/officeDocument/2006/relationships/image" Target="../media/image87.png"/><Relationship Id="rId24" Type="http://schemas.openxmlformats.org/officeDocument/2006/relationships/image" Target="../media/image78.png"/><Relationship Id="rId23" Type="http://schemas.openxmlformats.org/officeDocument/2006/relationships/image" Target="../media/image81.png"/><Relationship Id="rId26" Type="http://schemas.openxmlformats.org/officeDocument/2006/relationships/image" Target="../media/image86.png"/><Relationship Id="rId25" Type="http://schemas.openxmlformats.org/officeDocument/2006/relationships/image" Target="../media/image95.png"/><Relationship Id="rId28" Type="http://schemas.openxmlformats.org/officeDocument/2006/relationships/image" Target="../media/image80.png"/><Relationship Id="rId27" Type="http://schemas.openxmlformats.org/officeDocument/2006/relationships/image" Target="../media/image104.png"/><Relationship Id="rId29" Type="http://schemas.openxmlformats.org/officeDocument/2006/relationships/image" Target="../media/image83.png"/><Relationship Id="rId51" Type="http://schemas.openxmlformats.org/officeDocument/2006/relationships/image" Target="../media/image100.png"/><Relationship Id="rId50" Type="http://schemas.openxmlformats.org/officeDocument/2006/relationships/image" Target="../media/image128.png"/><Relationship Id="rId53" Type="http://schemas.openxmlformats.org/officeDocument/2006/relationships/image" Target="../media/image117.png"/><Relationship Id="rId52" Type="http://schemas.openxmlformats.org/officeDocument/2006/relationships/image" Target="../media/image121.png"/><Relationship Id="rId11" Type="http://schemas.openxmlformats.org/officeDocument/2006/relationships/image" Target="../media/image98.png"/><Relationship Id="rId55" Type="http://schemas.openxmlformats.org/officeDocument/2006/relationships/image" Target="../media/image111.png"/><Relationship Id="rId10" Type="http://schemas.openxmlformats.org/officeDocument/2006/relationships/image" Target="../media/image88.png"/><Relationship Id="rId54" Type="http://schemas.openxmlformats.org/officeDocument/2006/relationships/image" Target="../media/image108.png"/><Relationship Id="rId13" Type="http://schemas.openxmlformats.org/officeDocument/2006/relationships/image" Target="../media/image65.png"/><Relationship Id="rId12" Type="http://schemas.openxmlformats.org/officeDocument/2006/relationships/image" Target="../media/image73.png"/><Relationship Id="rId56" Type="http://schemas.openxmlformats.org/officeDocument/2006/relationships/image" Target="../media/image110.png"/><Relationship Id="rId15" Type="http://schemas.openxmlformats.org/officeDocument/2006/relationships/image" Target="../media/image77.png"/><Relationship Id="rId14" Type="http://schemas.openxmlformats.org/officeDocument/2006/relationships/image" Target="../media/image74.png"/><Relationship Id="rId17" Type="http://schemas.openxmlformats.org/officeDocument/2006/relationships/image" Target="../media/image82.png"/><Relationship Id="rId16" Type="http://schemas.openxmlformats.org/officeDocument/2006/relationships/image" Target="../media/image93.png"/><Relationship Id="rId19" Type="http://schemas.openxmlformats.org/officeDocument/2006/relationships/image" Target="../media/image72.png"/><Relationship Id="rId18" Type="http://schemas.openxmlformats.org/officeDocument/2006/relationships/image" Target="../media/image75.png"/></Relationships>
</file>

<file path=ppt/slides/_rels/slide37.xml.rels><?xml version="1.0" encoding="UTF-8" standalone="yes"?><Relationships xmlns="http://schemas.openxmlformats.org/package/2006/relationships"><Relationship Id="rId40" Type="http://schemas.openxmlformats.org/officeDocument/2006/relationships/image" Target="../media/image163.png"/><Relationship Id="rId42" Type="http://schemas.openxmlformats.org/officeDocument/2006/relationships/image" Target="../media/image170.png"/><Relationship Id="rId41" Type="http://schemas.openxmlformats.org/officeDocument/2006/relationships/image" Target="../media/image169.png"/><Relationship Id="rId44" Type="http://schemas.openxmlformats.org/officeDocument/2006/relationships/image" Target="../media/image155.png"/><Relationship Id="rId43" Type="http://schemas.openxmlformats.org/officeDocument/2006/relationships/image" Target="../media/image168.png"/><Relationship Id="rId46" Type="http://schemas.openxmlformats.org/officeDocument/2006/relationships/image" Target="../media/image171.png"/><Relationship Id="rId45" Type="http://schemas.openxmlformats.org/officeDocument/2006/relationships/image" Target="../media/image172.png"/><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7.png"/><Relationship Id="rId4" Type="http://schemas.openxmlformats.org/officeDocument/2006/relationships/image" Target="../media/image115.png"/><Relationship Id="rId9" Type="http://schemas.openxmlformats.org/officeDocument/2006/relationships/image" Target="../media/image131.png"/><Relationship Id="rId48" Type="http://schemas.openxmlformats.org/officeDocument/2006/relationships/image" Target="../media/image156.png"/><Relationship Id="rId47" Type="http://schemas.openxmlformats.org/officeDocument/2006/relationships/image" Target="../media/image173.png"/><Relationship Id="rId49" Type="http://schemas.openxmlformats.org/officeDocument/2006/relationships/image" Target="../media/image159.png"/><Relationship Id="rId5" Type="http://schemas.openxmlformats.org/officeDocument/2006/relationships/image" Target="../media/image132.png"/><Relationship Id="rId6" Type="http://schemas.openxmlformats.org/officeDocument/2006/relationships/image" Target="../media/image140.png"/><Relationship Id="rId7" Type="http://schemas.openxmlformats.org/officeDocument/2006/relationships/image" Target="../media/image113.png"/><Relationship Id="rId8" Type="http://schemas.openxmlformats.org/officeDocument/2006/relationships/image" Target="../media/image124.png"/><Relationship Id="rId31" Type="http://schemas.openxmlformats.org/officeDocument/2006/relationships/image" Target="../media/image134.png"/><Relationship Id="rId30" Type="http://schemas.openxmlformats.org/officeDocument/2006/relationships/image" Target="../media/image157.png"/><Relationship Id="rId33" Type="http://schemas.openxmlformats.org/officeDocument/2006/relationships/image" Target="../media/image144.png"/><Relationship Id="rId32" Type="http://schemas.openxmlformats.org/officeDocument/2006/relationships/image" Target="../media/image142.png"/><Relationship Id="rId35" Type="http://schemas.openxmlformats.org/officeDocument/2006/relationships/image" Target="../media/image150.png"/><Relationship Id="rId34" Type="http://schemas.openxmlformats.org/officeDocument/2006/relationships/image" Target="../media/image153.png"/><Relationship Id="rId37" Type="http://schemas.openxmlformats.org/officeDocument/2006/relationships/image" Target="../media/image154.png"/><Relationship Id="rId36" Type="http://schemas.openxmlformats.org/officeDocument/2006/relationships/image" Target="../media/image160.png"/><Relationship Id="rId39" Type="http://schemas.openxmlformats.org/officeDocument/2006/relationships/image" Target="../media/image152.png"/><Relationship Id="rId38" Type="http://schemas.openxmlformats.org/officeDocument/2006/relationships/image" Target="../media/image148.png"/><Relationship Id="rId20" Type="http://schemas.openxmlformats.org/officeDocument/2006/relationships/image" Target="../media/image143.png"/><Relationship Id="rId22" Type="http://schemas.openxmlformats.org/officeDocument/2006/relationships/image" Target="../media/image130.png"/><Relationship Id="rId21" Type="http://schemas.openxmlformats.org/officeDocument/2006/relationships/image" Target="../media/image146.png"/><Relationship Id="rId24" Type="http://schemas.openxmlformats.org/officeDocument/2006/relationships/image" Target="../media/image136.png"/><Relationship Id="rId23" Type="http://schemas.openxmlformats.org/officeDocument/2006/relationships/image" Target="../media/image147.png"/><Relationship Id="rId26" Type="http://schemas.openxmlformats.org/officeDocument/2006/relationships/image" Target="../media/image141.png"/><Relationship Id="rId25" Type="http://schemas.openxmlformats.org/officeDocument/2006/relationships/image" Target="../media/image135.png"/><Relationship Id="rId28" Type="http://schemas.openxmlformats.org/officeDocument/2006/relationships/image" Target="../media/image149.png"/><Relationship Id="rId27" Type="http://schemas.openxmlformats.org/officeDocument/2006/relationships/image" Target="../media/image139.png"/><Relationship Id="rId29" Type="http://schemas.openxmlformats.org/officeDocument/2006/relationships/image" Target="../media/image145.png"/><Relationship Id="rId51" Type="http://schemas.openxmlformats.org/officeDocument/2006/relationships/image" Target="../media/image165.png"/><Relationship Id="rId50" Type="http://schemas.openxmlformats.org/officeDocument/2006/relationships/image" Target="../media/image162.png"/><Relationship Id="rId53" Type="http://schemas.openxmlformats.org/officeDocument/2006/relationships/image" Target="../media/image166.png"/><Relationship Id="rId52" Type="http://schemas.openxmlformats.org/officeDocument/2006/relationships/image" Target="../media/image158.png"/><Relationship Id="rId11" Type="http://schemas.openxmlformats.org/officeDocument/2006/relationships/image" Target="../media/image114.png"/><Relationship Id="rId55" Type="http://schemas.openxmlformats.org/officeDocument/2006/relationships/image" Target="../media/image161.png"/><Relationship Id="rId10" Type="http://schemas.openxmlformats.org/officeDocument/2006/relationships/image" Target="../media/image126.png"/><Relationship Id="rId54" Type="http://schemas.openxmlformats.org/officeDocument/2006/relationships/image" Target="../media/image164.png"/><Relationship Id="rId13" Type="http://schemas.openxmlformats.org/officeDocument/2006/relationships/image" Target="../media/image122.png"/><Relationship Id="rId12" Type="http://schemas.openxmlformats.org/officeDocument/2006/relationships/image" Target="../media/image151.png"/><Relationship Id="rId56" Type="http://schemas.openxmlformats.org/officeDocument/2006/relationships/image" Target="../media/image167.png"/><Relationship Id="rId15" Type="http://schemas.openxmlformats.org/officeDocument/2006/relationships/image" Target="../media/image127.png"/><Relationship Id="rId14" Type="http://schemas.openxmlformats.org/officeDocument/2006/relationships/image" Target="../media/image129.png"/><Relationship Id="rId17" Type="http://schemas.openxmlformats.org/officeDocument/2006/relationships/image" Target="../media/image123.png"/><Relationship Id="rId16" Type="http://schemas.openxmlformats.org/officeDocument/2006/relationships/image" Target="../media/image125.png"/><Relationship Id="rId19" Type="http://schemas.openxmlformats.org/officeDocument/2006/relationships/image" Target="../media/image138.png"/><Relationship Id="rId18" Type="http://schemas.openxmlformats.org/officeDocument/2006/relationships/image" Target="../media/image1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colombbus.gitlab.io/declick-ide/execute/23178" TargetMode="External"/><Relationship Id="rId4" Type="http://schemas.openxmlformats.org/officeDocument/2006/relationships/hyperlink" Target="https://colombbus.gitlab.io/declick-ide/execute/2317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3994850" y="3219650"/>
            <a:ext cx="517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2800">
                <a:solidFill>
                  <a:srgbClr val="0000FF"/>
                </a:solidFill>
              </a:rPr>
              <a:t>FOFANA FANTA</a:t>
            </a:r>
            <a:endParaRPr b="1" i="1" sz="2800">
              <a:solidFill>
                <a:srgbClr val="0000FF"/>
              </a:solidFill>
            </a:endParaRPr>
          </a:p>
        </p:txBody>
      </p:sp>
      <p:sp>
        <p:nvSpPr>
          <p:cNvPr id="68" name="Google Shape;68;p15"/>
          <p:cNvSpPr txBox="1"/>
          <p:nvPr/>
        </p:nvSpPr>
        <p:spPr>
          <a:xfrm>
            <a:off x="3468600" y="4509750"/>
            <a:ext cx="569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741B47"/>
                </a:solidFill>
              </a:rPr>
              <a:t>www.fofanafanta.com</a:t>
            </a:r>
            <a:endParaRPr b="1" sz="24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mt="5000"/>
          </a:blip>
          <a:stretch>
            <a:fillRect/>
          </a:stretch>
        </p:blipFill>
        <p:spPr>
          <a:xfrm>
            <a:off x="2389288" y="357375"/>
            <a:ext cx="4365402" cy="3819149"/>
          </a:xfrm>
          <a:prstGeom prst="rect">
            <a:avLst/>
          </a:prstGeom>
          <a:noFill/>
          <a:ln>
            <a:noFill/>
          </a:ln>
        </p:spPr>
      </p:pic>
      <p:sp>
        <p:nvSpPr>
          <p:cNvPr id="143" name="Google Shape;143;p24"/>
          <p:cNvSpPr txBox="1"/>
          <p:nvPr/>
        </p:nvSpPr>
        <p:spPr>
          <a:xfrm>
            <a:off x="3529725" y="2133150"/>
            <a:ext cx="2359500" cy="8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600" u="sng">
                <a:solidFill>
                  <a:srgbClr val="1155CC"/>
                </a:solidFill>
                <a:latin typeface="Quicksand Light"/>
                <a:ea typeface="Quicksand Light"/>
                <a:cs typeface="Quicksand Light"/>
                <a:sym typeface="Quicksand Light"/>
                <a:hlinkClick r:id="rId4">
                  <a:extLst>
                    <a:ext uri="{A12FA001-AC4F-418D-AE19-62706E023703}">
                      <ahyp:hlinkClr val="tx"/>
                    </a:ext>
                  </a:extLst>
                </a:hlinkClick>
              </a:rPr>
              <a:t>www.fofanafanta.com</a:t>
            </a:r>
            <a:endParaRPr sz="1600">
              <a:solidFill>
                <a:srgbClr val="1155CC"/>
              </a:solidFill>
              <a:latin typeface="Quicksand Light"/>
              <a:ea typeface="Quicksand Light"/>
              <a:cs typeface="Quicksand Light"/>
              <a:sym typeface="Quicksand Light"/>
            </a:endParaRPr>
          </a:p>
          <a:p>
            <a:pPr indent="0" lvl="0" marL="0" rtl="0" algn="l">
              <a:spcBef>
                <a:spcPts val="0"/>
              </a:spcBef>
              <a:spcAft>
                <a:spcPts val="0"/>
              </a:spcAft>
              <a:buNone/>
            </a:pPr>
            <a:r>
              <a:rPr lang="fr" sz="1600">
                <a:solidFill>
                  <a:srgbClr val="1155CC"/>
                </a:solidFill>
                <a:latin typeface="Quicksand Light"/>
                <a:ea typeface="Quicksand Light"/>
                <a:cs typeface="Quicksand Light"/>
                <a:sym typeface="Quicksand Light"/>
              </a:rPr>
              <a:t>      Lapin malin</a:t>
            </a:r>
            <a:endParaRPr sz="1600">
              <a:solidFill>
                <a:srgbClr val="1155CC"/>
              </a:solidFill>
              <a:latin typeface="Quicksand Light"/>
              <a:ea typeface="Quicksand Light"/>
              <a:cs typeface="Quicksand Light"/>
              <a:sym typeface="Quicksand Light"/>
            </a:endParaRPr>
          </a:p>
        </p:txBody>
      </p:sp>
      <p:sp>
        <p:nvSpPr>
          <p:cNvPr id="144" name="Google Shape;144;p24"/>
          <p:cNvSpPr txBox="1"/>
          <p:nvPr/>
        </p:nvSpPr>
        <p:spPr>
          <a:xfrm>
            <a:off x="4013450" y="4384225"/>
            <a:ext cx="1854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solidFill>
                  <a:srgbClr val="FF0000"/>
                </a:solidFill>
                <a:latin typeface="Quicksand"/>
                <a:ea typeface="Quicksand"/>
                <a:cs typeface="Quicksand"/>
                <a:sym typeface="Quicksand"/>
              </a:rPr>
              <a:t>LAPIN MALIN</a:t>
            </a:r>
            <a:endParaRPr b="1" sz="2500">
              <a:solidFill>
                <a:srgbClr val="FF0000"/>
              </a:solidFill>
              <a:latin typeface="Quicksand"/>
              <a:ea typeface="Quicksand"/>
              <a:cs typeface="Quicksand"/>
              <a:sym typeface="Quicksand"/>
            </a:endParaRPr>
          </a:p>
        </p:txBody>
      </p:sp>
      <p:cxnSp>
        <p:nvCxnSpPr>
          <p:cNvPr id="145" name="Google Shape;145;p24"/>
          <p:cNvCxnSpPr/>
          <p:nvPr/>
        </p:nvCxnSpPr>
        <p:spPr>
          <a:xfrm>
            <a:off x="3644839" y="4372250"/>
            <a:ext cx="1854300" cy="0"/>
          </a:xfrm>
          <a:prstGeom prst="straightConnector1">
            <a:avLst/>
          </a:prstGeom>
          <a:noFill/>
          <a:ln cap="flat" cmpd="sng" w="9525">
            <a:solidFill>
              <a:srgbClr val="1155CC"/>
            </a:solidFill>
            <a:prstDash val="solid"/>
            <a:round/>
            <a:headEnd len="med" w="med" type="none"/>
            <a:tailEnd len="med" w="med" type="none"/>
          </a:ln>
        </p:spPr>
      </p:cxnSp>
      <p:pic>
        <p:nvPicPr>
          <p:cNvPr id="146" name="Google Shape;146;p24"/>
          <p:cNvPicPr preferRelativeResize="0"/>
          <p:nvPr/>
        </p:nvPicPr>
        <p:blipFill rotWithShape="1">
          <a:blip r:embed="rId5">
            <a:alphaModFix/>
          </a:blip>
          <a:srcRect b="0" l="16398" r="16392" t="0"/>
          <a:stretch/>
        </p:blipFill>
        <p:spPr>
          <a:xfrm>
            <a:off x="3529715" y="65400"/>
            <a:ext cx="2084511" cy="2067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5"/>
          <p:cNvSpPr/>
          <p:nvPr/>
        </p:nvSpPr>
        <p:spPr>
          <a:xfrm>
            <a:off x="442325" y="3458850"/>
            <a:ext cx="1831800" cy="366300"/>
          </a:xfrm>
          <a:prstGeom prst="roundRect">
            <a:avLst>
              <a:gd fmla="val 50000" name="adj"/>
            </a:avLst>
          </a:prstGeom>
          <a:solidFill>
            <a:srgbClr val="FF33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highlight>
                <a:srgbClr val="FF3366"/>
              </a:highlight>
            </a:endParaRPr>
          </a:p>
        </p:txBody>
      </p:sp>
      <p:sp>
        <p:nvSpPr>
          <p:cNvPr id="152" name="Google Shape;152;p25"/>
          <p:cNvSpPr txBox="1"/>
          <p:nvPr/>
        </p:nvSpPr>
        <p:spPr>
          <a:xfrm>
            <a:off x="2005050" y="333775"/>
            <a:ext cx="51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SemiBold"/>
                <a:ea typeface="Quicksand SemiBold"/>
                <a:cs typeface="Quicksand SemiBold"/>
                <a:sym typeface="Quicksand SemiBold"/>
              </a:rPr>
              <a:t>Les couleurs</a:t>
            </a:r>
            <a:endParaRPr sz="1200">
              <a:solidFill>
                <a:srgbClr val="404040"/>
              </a:solidFill>
              <a:latin typeface="Quicksand SemiBold"/>
              <a:ea typeface="Quicksand SemiBold"/>
              <a:cs typeface="Quicksand SemiBold"/>
              <a:sym typeface="Quicksand SemiBold"/>
            </a:endParaRPr>
          </a:p>
        </p:txBody>
      </p:sp>
      <p:cxnSp>
        <p:nvCxnSpPr>
          <p:cNvPr id="153" name="Google Shape;153;p25"/>
          <p:cNvCxnSpPr/>
          <p:nvPr/>
        </p:nvCxnSpPr>
        <p:spPr>
          <a:xfrm>
            <a:off x="3274350" y="780644"/>
            <a:ext cx="2595300" cy="0"/>
          </a:xfrm>
          <a:prstGeom prst="straightConnector1">
            <a:avLst/>
          </a:prstGeom>
          <a:noFill/>
          <a:ln cap="flat" cmpd="sng" w="9525">
            <a:solidFill>
              <a:srgbClr val="FF3366"/>
            </a:solidFill>
            <a:prstDash val="solid"/>
            <a:round/>
            <a:headEnd len="med" w="med" type="none"/>
            <a:tailEnd len="med" w="med" type="none"/>
          </a:ln>
        </p:spPr>
      </p:cxnSp>
      <p:sp>
        <p:nvSpPr>
          <p:cNvPr id="154" name="Google Shape;154;p25"/>
          <p:cNvSpPr txBox="1"/>
          <p:nvPr/>
        </p:nvSpPr>
        <p:spPr>
          <a:xfrm>
            <a:off x="2005050" y="2805513"/>
            <a:ext cx="51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SemiBold"/>
                <a:ea typeface="Quicksand SemiBold"/>
                <a:cs typeface="Quicksand SemiBold"/>
                <a:sym typeface="Quicksand SemiBold"/>
              </a:rPr>
              <a:t>La typographie</a:t>
            </a:r>
            <a:endParaRPr sz="1200">
              <a:solidFill>
                <a:srgbClr val="404040"/>
              </a:solidFill>
              <a:latin typeface="Quicksand SemiBold"/>
              <a:ea typeface="Quicksand SemiBold"/>
              <a:cs typeface="Quicksand SemiBold"/>
              <a:sym typeface="Quicksand SemiBold"/>
            </a:endParaRPr>
          </a:p>
        </p:txBody>
      </p:sp>
      <p:cxnSp>
        <p:nvCxnSpPr>
          <p:cNvPr id="155" name="Google Shape;155;p25"/>
          <p:cNvCxnSpPr/>
          <p:nvPr/>
        </p:nvCxnSpPr>
        <p:spPr>
          <a:xfrm>
            <a:off x="3274350" y="3252381"/>
            <a:ext cx="2595300" cy="0"/>
          </a:xfrm>
          <a:prstGeom prst="straightConnector1">
            <a:avLst/>
          </a:prstGeom>
          <a:noFill/>
          <a:ln cap="flat" cmpd="sng" w="9525">
            <a:solidFill>
              <a:srgbClr val="FF3366"/>
            </a:solidFill>
            <a:prstDash val="solid"/>
            <a:round/>
            <a:headEnd len="med" w="med" type="none"/>
            <a:tailEnd len="med" w="med" type="none"/>
          </a:ln>
        </p:spPr>
      </p:cxnSp>
      <p:sp>
        <p:nvSpPr>
          <p:cNvPr id="156" name="Google Shape;156;p25"/>
          <p:cNvSpPr/>
          <p:nvPr/>
        </p:nvSpPr>
        <p:spPr>
          <a:xfrm>
            <a:off x="1257750" y="1219250"/>
            <a:ext cx="629400" cy="629400"/>
          </a:xfrm>
          <a:prstGeom prst="ellipse">
            <a:avLst/>
          </a:prstGeom>
          <a:solidFill>
            <a:srgbClr val="4040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highlight>
                <a:srgbClr val="FF3366"/>
              </a:highlight>
            </a:endParaRPr>
          </a:p>
        </p:txBody>
      </p:sp>
      <p:sp>
        <p:nvSpPr>
          <p:cNvPr id="157" name="Google Shape;157;p25"/>
          <p:cNvSpPr/>
          <p:nvPr/>
        </p:nvSpPr>
        <p:spPr>
          <a:xfrm>
            <a:off x="3257450" y="1219250"/>
            <a:ext cx="629400" cy="629400"/>
          </a:xfrm>
          <a:prstGeom prst="ellipse">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highlight>
                <a:srgbClr val="FF3366"/>
              </a:highlight>
            </a:endParaRPr>
          </a:p>
        </p:txBody>
      </p:sp>
      <p:sp>
        <p:nvSpPr>
          <p:cNvPr id="158" name="Google Shape;158;p25"/>
          <p:cNvSpPr/>
          <p:nvPr/>
        </p:nvSpPr>
        <p:spPr>
          <a:xfrm>
            <a:off x="5257150" y="1219250"/>
            <a:ext cx="629400" cy="629400"/>
          </a:xfrm>
          <a:prstGeom prst="ellipse">
            <a:avLst/>
          </a:prstGeom>
          <a:solidFill>
            <a:srgbClr val="FF33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highlight>
                <a:srgbClr val="FF3366"/>
              </a:highlight>
            </a:endParaRPr>
          </a:p>
        </p:txBody>
      </p:sp>
      <p:sp>
        <p:nvSpPr>
          <p:cNvPr id="159" name="Google Shape;159;p25"/>
          <p:cNvSpPr/>
          <p:nvPr/>
        </p:nvSpPr>
        <p:spPr>
          <a:xfrm>
            <a:off x="7256850" y="1219250"/>
            <a:ext cx="629400" cy="629400"/>
          </a:xfrm>
          <a:prstGeom prst="ellipse">
            <a:avLst/>
          </a:prstGeom>
          <a:solidFill>
            <a:srgbClr val="008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3366"/>
              </a:highlight>
            </a:endParaRPr>
          </a:p>
        </p:txBody>
      </p:sp>
      <p:sp>
        <p:nvSpPr>
          <p:cNvPr id="160" name="Google Shape;160;p25"/>
          <p:cNvSpPr txBox="1"/>
          <p:nvPr/>
        </p:nvSpPr>
        <p:spPr>
          <a:xfrm>
            <a:off x="970050" y="2031150"/>
            <a:ext cx="1204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rgbClr val="404040"/>
                </a:solidFill>
                <a:latin typeface="Quicksand"/>
                <a:ea typeface="Quicksand"/>
                <a:cs typeface="Quicksand"/>
                <a:sym typeface="Quicksand"/>
              </a:rPr>
              <a:t>Couleur neutre</a:t>
            </a:r>
            <a:endParaRPr sz="800">
              <a:solidFill>
                <a:srgbClr val="404040"/>
              </a:solidFill>
              <a:latin typeface="Quicksand"/>
              <a:ea typeface="Quicksand"/>
              <a:cs typeface="Quicksand"/>
              <a:sym typeface="Quicksand"/>
            </a:endParaRPr>
          </a:p>
          <a:p>
            <a:pPr indent="0" lvl="0" marL="0" rtl="0" algn="ctr">
              <a:spcBef>
                <a:spcPts val="0"/>
              </a:spcBef>
              <a:spcAft>
                <a:spcPts val="0"/>
              </a:spcAft>
              <a:buNone/>
            </a:pPr>
            <a:r>
              <a:rPr lang="fr" sz="800">
                <a:solidFill>
                  <a:srgbClr val="404040"/>
                </a:solidFill>
                <a:latin typeface="Quicksand"/>
                <a:ea typeface="Quicksand"/>
                <a:cs typeface="Quicksand"/>
                <a:sym typeface="Quicksand"/>
              </a:rPr>
              <a:t>#404040</a:t>
            </a:r>
            <a:endParaRPr sz="800">
              <a:solidFill>
                <a:srgbClr val="404040"/>
              </a:solidFill>
              <a:latin typeface="Quicksand"/>
              <a:ea typeface="Quicksand"/>
              <a:cs typeface="Quicksand"/>
              <a:sym typeface="Quicksand"/>
            </a:endParaRPr>
          </a:p>
        </p:txBody>
      </p:sp>
      <p:sp>
        <p:nvSpPr>
          <p:cNvPr id="161" name="Google Shape;161;p25"/>
          <p:cNvSpPr txBox="1"/>
          <p:nvPr/>
        </p:nvSpPr>
        <p:spPr>
          <a:xfrm>
            <a:off x="2969750" y="2031150"/>
            <a:ext cx="1204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rgbClr val="404040"/>
                </a:solidFill>
                <a:latin typeface="Quicksand"/>
                <a:ea typeface="Quicksand"/>
                <a:cs typeface="Quicksand"/>
                <a:sym typeface="Quicksand"/>
              </a:rPr>
              <a:t>Couleur neutre</a:t>
            </a:r>
            <a:endParaRPr sz="800">
              <a:solidFill>
                <a:srgbClr val="404040"/>
              </a:solidFill>
              <a:latin typeface="Quicksand"/>
              <a:ea typeface="Quicksand"/>
              <a:cs typeface="Quicksand"/>
              <a:sym typeface="Quicksand"/>
            </a:endParaRPr>
          </a:p>
          <a:p>
            <a:pPr indent="0" lvl="0" marL="0" rtl="0" algn="ctr">
              <a:spcBef>
                <a:spcPts val="0"/>
              </a:spcBef>
              <a:spcAft>
                <a:spcPts val="0"/>
              </a:spcAft>
              <a:buNone/>
            </a:pPr>
            <a:r>
              <a:rPr lang="fr" sz="800">
                <a:solidFill>
                  <a:srgbClr val="404040"/>
                </a:solidFill>
                <a:latin typeface="Quicksand"/>
                <a:ea typeface="Quicksand"/>
                <a:cs typeface="Quicksand"/>
                <a:sym typeface="Quicksand"/>
              </a:rPr>
              <a:t>#bfbfbf</a:t>
            </a:r>
            <a:endParaRPr sz="800">
              <a:solidFill>
                <a:srgbClr val="404040"/>
              </a:solidFill>
              <a:latin typeface="Quicksand"/>
              <a:ea typeface="Quicksand"/>
              <a:cs typeface="Quicksand"/>
              <a:sym typeface="Quicksand"/>
            </a:endParaRPr>
          </a:p>
        </p:txBody>
      </p:sp>
      <p:sp>
        <p:nvSpPr>
          <p:cNvPr id="162" name="Google Shape;162;p25"/>
          <p:cNvSpPr txBox="1"/>
          <p:nvPr/>
        </p:nvSpPr>
        <p:spPr>
          <a:xfrm>
            <a:off x="4969450" y="2031150"/>
            <a:ext cx="1204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rgbClr val="404040"/>
                </a:solidFill>
                <a:latin typeface="Quicksand"/>
                <a:ea typeface="Quicksand"/>
                <a:cs typeface="Quicksand"/>
                <a:sym typeface="Quicksand"/>
              </a:rPr>
              <a:t>Couleur principale</a:t>
            </a:r>
            <a:endParaRPr sz="800">
              <a:solidFill>
                <a:srgbClr val="404040"/>
              </a:solidFill>
              <a:latin typeface="Quicksand"/>
              <a:ea typeface="Quicksand"/>
              <a:cs typeface="Quicksand"/>
              <a:sym typeface="Quicksand"/>
            </a:endParaRPr>
          </a:p>
          <a:p>
            <a:pPr indent="0" lvl="0" marL="0" rtl="0" algn="ctr">
              <a:spcBef>
                <a:spcPts val="0"/>
              </a:spcBef>
              <a:spcAft>
                <a:spcPts val="0"/>
              </a:spcAft>
              <a:buNone/>
            </a:pPr>
            <a:r>
              <a:rPr lang="fr" sz="800">
                <a:solidFill>
                  <a:srgbClr val="404040"/>
                </a:solidFill>
                <a:latin typeface="Quicksand"/>
                <a:ea typeface="Quicksand"/>
                <a:cs typeface="Quicksand"/>
                <a:sym typeface="Quicksand"/>
              </a:rPr>
              <a:t>#ff3366</a:t>
            </a:r>
            <a:endParaRPr sz="800">
              <a:solidFill>
                <a:srgbClr val="404040"/>
              </a:solidFill>
              <a:latin typeface="Quicksand"/>
              <a:ea typeface="Quicksand"/>
              <a:cs typeface="Quicksand"/>
              <a:sym typeface="Quicksand"/>
            </a:endParaRPr>
          </a:p>
        </p:txBody>
      </p:sp>
      <p:sp>
        <p:nvSpPr>
          <p:cNvPr id="163" name="Google Shape;163;p25"/>
          <p:cNvSpPr txBox="1"/>
          <p:nvPr/>
        </p:nvSpPr>
        <p:spPr>
          <a:xfrm>
            <a:off x="6969150" y="2031150"/>
            <a:ext cx="1204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rgbClr val="404040"/>
                </a:solidFill>
                <a:latin typeface="Quicksand"/>
                <a:ea typeface="Quicksand"/>
                <a:cs typeface="Quicksand"/>
                <a:sym typeface="Quicksand"/>
              </a:rPr>
              <a:t>Couleur secondaire</a:t>
            </a:r>
            <a:endParaRPr sz="800">
              <a:solidFill>
                <a:srgbClr val="404040"/>
              </a:solidFill>
              <a:latin typeface="Quicksand"/>
              <a:ea typeface="Quicksand"/>
              <a:cs typeface="Quicksand"/>
              <a:sym typeface="Quicksand"/>
            </a:endParaRPr>
          </a:p>
          <a:p>
            <a:pPr indent="0" lvl="0" marL="0" rtl="0" algn="ctr">
              <a:spcBef>
                <a:spcPts val="0"/>
              </a:spcBef>
              <a:spcAft>
                <a:spcPts val="0"/>
              </a:spcAft>
              <a:buNone/>
            </a:pPr>
            <a:r>
              <a:rPr lang="fr" sz="800">
                <a:solidFill>
                  <a:srgbClr val="404040"/>
                </a:solidFill>
                <a:latin typeface="Quicksand"/>
                <a:ea typeface="Quicksand"/>
                <a:cs typeface="Quicksand"/>
                <a:sym typeface="Quicksand"/>
              </a:rPr>
              <a:t>#008978</a:t>
            </a:r>
            <a:endParaRPr sz="800">
              <a:solidFill>
                <a:srgbClr val="404040"/>
              </a:solidFill>
              <a:latin typeface="Quicksand"/>
              <a:ea typeface="Quicksand"/>
              <a:cs typeface="Quicksand"/>
              <a:sym typeface="Quicksand"/>
            </a:endParaRPr>
          </a:p>
        </p:txBody>
      </p:sp>
      <p:sp>
        <p:nvSpPr>
          <p:cNvPr id="164" name="Google Shape;164;p25"/>
          <p:cNvSpPr txBox="1"/>
          <p:nvPr/>
        </p:nvSpPr>
        <p:spPr>
          <a:xfrm>
            <a:off x="504700" y="3441900"/>
            <a:ext cx="12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Quicksand Light"/>
                <a:ea typeface="Quicksand Light"/>
                <a:cs typeface="Quicksand Light"/>
                <a:sym typeface="Quicksand Light"/>
              </a:rPr>
              <a:t>Quicksand</a:t>
            </a:r>
            <a:endParaRPr>
              <a:solidFill>
                <a:schemeClr val="lt1"/>
              </a:solidFill>
              <a:latin typeface="Quicksand Light"/>
              <a:ea typeface="Quicksand Light"/>
              <a:cs typeface="Quicksand Light"/>
              <a:sym typeface="Quicksand Light"/>
            </a:endParaRPr>
          </a:p>
        </p:txBody>
      </p:sp>
      <p:sp>
        <p:nvSpPr>
          <p:cNvPr id="165" name="Google Shape;165;p25"/>
          <p:cNvSpPr txBox="1"/>
          <p:nvPr/>
        </p:nvSpPr>
        <p:spPr>
          <a:xfrm>
            <a:off x="442325" y="4042500"/>
            <a:ext cx="4100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404040"/>
                </a:solidFill>
                <a:latin typeface="Quicksand"/>
                <a:ea typeface="Quicksand"/>
                <a:cs typeface="Quicksand"/>
                <a:sym typeface="Quicksand"/>
              </a:rPr>
              <a:t>ABCDEFGHIJKLMNOPQRSTUVWXYZ</a:t>
            </a:r>
            <a:endParaRPr sz="1300">
              <a:solidFill>
                <a:srgbClr val="404040"/>
              </a:solidFill>
              <a:latin typeface="Quicksand"/>
              <a:ea typeface="Quicksand"/>
              <a:cs typeface="Quicksand"/>
              <a:sym typeface="Quicksand"/>
            </a:endParaRPr>
          </a:p>
          <a:p>
            <a:pPr indent="0" lvl="0" marL="0" rtl="0" algn="l">
              <a:spcBef>
                <a:spcPts val="0"/>
              </a:spcBef>
              <a:spcAft>
                <a:spcPts val="0"/>
              </a:spcAft>
              <a:buNone/>
            </a:pPr>
            <a:r>
              <a:rPr lang="fr" sz="1300">
                <a:solidFill>
                  <a:srgbClr val="404040"/>
                </a:solidFill>
                <a:latin typeface="Quicksand"/>
                <a:ea typeface="Quicksand"/>
                <a:cs typeface="Quicksand"/>
                <a:sym typeface="Quicksand"/>
              </a:rPr>
              <a:t>abcdefghijklmnopqrstuvwxyz</a:t>
            </a:r>
            <a:endParaRPr sz="1300">
              <a:solidFill>
                <a:srgbClr val="404040"/>
              </a:solidFill>
              <a:latin typeface="Quicksand"/>
              <a:ea typeface="Quicksand"/>
              <a:cs typeface="Quicksand"/>
              <a:sym typeface="Quicksand"/>
            </a:endParaRPr>
          </a:p>
          <a:p>
            <a:pPr indent="0" lvl="0" marL="0" rtl="0" algn="l">
              <a:spcBef>
                <a:spcPts val="0"/>
              </a:spcBef>
              <a:spcAft>
                <a:spcPts val="0"/>
              </a:spcAft>
              <a:buNone/>
            </a:pPr>
            <a:r>
              <a:rPr lang="fr" sz="1300">
                <a:solidFill>
                  <a:srgbClr val="404040"/>
                </a:solidFill>
                <a:latin typeface="Quicksand"/>
                <a:ea typeface="Quicksand"/>
                <a:cs typeface="Quicksand"/>
                <a:sym typeface="Quicksand"/>
              </a:rPr>
              <a:t>0123456789</a:t>
            </a:r>
            <a:endParaRPr sz="1300">
              <a:solidFill>
                <a:srgbClr val="404040"/>
              </a:solidFill>
              <a:latin typeface="Quicksand"/>
              <a:ea typeface="Quicksand"/>
              <a:cs typeface="Quicksand"/>
              <a:sym typeface="Quicksand"/>
            </a:endParaRPr>
          </a:p>
        </p:txBody>
      </p:sp>
      <p:sp>
        <p:nvSpPr>
          <p:cNvPr id="166" name="Google Shape;166;p25"/>
          <p:cNvSpPr txBox="1"/>
          <p:nvPr/>
        </p:nvSpPr>
        <p:spPr>
          <a:xfrm>
            <a:off x="4814600" y="4042500"/>
            <a:ext cx="4100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404040"/>
                </a:solidFill>
                <a:latin typeface="Quicksand SemiBold"/>
                <a:ea typeface="Quicksand SemiBold"/>
                <a:cs typeface="Quicksand SemiBold"/>
                <a:sym typeface="Quicksand SemiBold"/>
              </a:rPr>
              <a:t>ABCDEFGHIJKLMNOPQRSTUVWXYZ</a:t>
            </a:r>
            <a:endParaRPr sz="1300">
              <a:solidFill>
                <a:srgbClr val="404040"/>
              </a:solidFill>
              <a:latin typeface="Quicksand SemiBold"/>
              <a:ea typeface="Quicksand SemiBold"/>
              <a:cs typeface="Quicksand SemiBold"/>
              <a:sym typeface="Quicksand SemiBold"/>
            </a:endParaRPr>
          </a:p>
          <a:p>
            <a:pPr indent="0" lvl="0" marL="0" rtl="0" algn="l">
              <a:spcBef>
                <a:spcPts val="0"/>
              </a:spcBef>
              <a:spcAft>
                <a:spcPts val="0"/>
              </a:spcAft>
              <a:buNone/>
            </a:pPr>
            <a:r>
              <a:rPr lang="fr" sz="1300">
                <a:solidFill>
                  <a:srgbClr val="404040"/>
                </a:solidFill>
                <a:latin typeface="Quicksand SemiBold"/>
                <a:ea typeface="Quicksand SemiBold"/>
                <a:cs typeface="Quicksand SemiBold"/>
                <a:sym typeface="Quicksand SemiBold"/>
              </a:rPr>
              <a:t>abcdefghijklmnopqrstuvwxyz</a:t>
            </a:r>
            <a:endParaRPr sz="1300">
              <a:solidFill>
                <a:srgbClr val="404040"/>
              </a:solidFill>
              <a:latin typeface="Quicksand SemiBold"/>
              <a:ea typeface="Quicksand SemiBold"/>
              <a:cs typeface="Quicksand SemiBold"/>
              <a:sym typeface="Quicksand SemiBold"/>
            </a:endParaRPr>
          </a:p>
          <a:p>
            <a:pPr indent="0" lvl="0" marL="0" rtl="0" algn="l">
              <a:spcBef>
                <a:spcPts val="0"/>
              </a:spcBef>
              <a:spcAft>
                <a:spcPts val="0"/>
              </a:spcAft>
              <a:buNone/>
            </a:pPr>
            <a:r>
              <a:rPr lang="fr" sz="1300">
                <a:solidFill>
                  <a:srgbClr val="404040"/>
                </a:solidFill>
                <a:latin typeface="Quicksand SemiBold"/>
                <a:ea typeface="Quicksand SemiBold"/>
                <a:cs typeface="Quicksand SemiBold"/>
                <a:sym typeface="Quicksand SemiBold"/>
              </a:rPr>
              <a:t>0123456789</a:t>
            </a:r>
            <a:endParaRPr sz="1300">
              <a:solidFill>
                <a:srgbClr val="404040"/>
              </a:solidFill>
              <a:latin typeface="Quicksand SemiBold"/>
              <a:ea typeface="Quicksand SemiBold"/>
              <a:cs typeface="Quicksand SemiBold"/>
              <a:sym typeface="Quicksa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298503" y="292049"/>
            <a:ext cx="531944" cy="532800"/>
          </a:xfrm>
          <a:prstGeom prst="rect">
            <a:avLst/>
          </a:prstGeom>
          <a:noFill/>
          <a:ln>
            <a:noFill/>
          </a:ln>
        </p:spPr>
      </p:pic>
      <p:pic>
        <p:nvPicPr>
          <p:cNvPr id="172" name="Google Shape;172;p26"/>
          <p:cNvPicPr preferRelativeResize="0"/>
          <p:nvPr/>
        </p:nvPicPr>
        <p:blipFill>
          <a:blip r:embed="rId4">
            <a:alphaModFix/>
          </a:blip>
          <a:stretch>
            <a:fillRect/>
          </a:stretch>
        </p:blipFill>
        <p:spPr>
          <a:xfrm>
            <a:off x="1300377" y="292085"/>
            <a:ext cx="531953" cy="532727"/>
          </a:xfrm>
          <a:prstGeom prst="rect">
            <a:avLst/>
          </a:prstGeom>
          <a:noFill/>
          <a:ln>
            <a:noFill/>
          </a:ln>
        </p:spPr>
      </p:pic>
      <p:pic>
        <p:nvPicPr>
          <p:cNvPr id="173" name="Google Shape;173;p26"/>
          <p:cNvPicPr preferRelativeResize="0"/>
          <p:nvPr/>
        </p:nvPicPr>
        <p:blipFill>
          <a:blip r:embed="rId5">
            <a:alphaModFix/>
          </a:blip>
          <a:stretch>
            <a:fillRect/>
          </a:stretch>
        </p:blipFill>
        <p:spPr>
          <a:xfrm>
            <a:off x="2302256" y="292085"/>
            <a:ext cx="531953" cy="532727"/>
          </a:xfrm>
          <a:prstGeom prst="rect">
            <a:avLst/>
          </a:prstGeom>
          <a:noFill/>
          <a:ln>
            <a:noFill/>
          </a:ln>
        </p:spPr>
      </p:pic>
      <p:pic>
        <p:nvPicPr>
          <p:cNvPr id="174" name="Google Shape;174;p26"/>
          <p:cNvPicPr preferRelativeResize="0"/>
          <p:nvPr/>
        </p:nvPicPr>
        <p:blipFill>
          <a:blip r:embed="rId6">
            <a:alphaModFix/>
          </a:blip>
          <a:stretch>
            <a:fillRect/>
          </a:stretch>
        </p:blipFill>
        <p:spPr>
          <a:xfrm>
            <a:off x="3304136" y="292085"/>
            <a:ext cx="531953" cy="532727"/>
          </a:xfrm>
          <a:prstGeom prst="rect">
            <a:avLst/>
          </a:prstGeom>
          <a:noFill/>
          <a:ln>
            <a:noFill/>
          </a:ln>
        </p:spPr>
      </p:pic>
      <p:pic>
        <p:nvPicPr>
          <p:cNvPr id="175" name="Google Shape;175;p26"/>
          <p:cNvPicPr preferRelativeResize="0"/>
          <p:nvPr/>
        </p:nvPicPr>
        <p:blipFill>
          <a:blip r:embed="rId7">
            <a:alphaModFix/>
          </a:blip>
          <a:stretch>
            <a:fillRect/>
          </a:stretch>
        </p:blipFill>
        <p:spPr>
          <a:xfrm>
            <a:off x="4306015" y="292085"/>
            <a:ext cx="531953" cy="532727"/>
          </a:xfrm>
          <a:prstGeom prst="rect">
            <a:avLst/>
          </a:prstGeom>
          <a:noFill/>
          <a:ln>
            <a:noFill/>
          </a:ln>
        </p:spPr>
      </p:pic>
      <p:pic>
        <p:nvPicPr>
          <p:cNvPr id="176" name="Google Shape;176;p26"/>
          <p:cNvPicPr preferRelativeResize="0"/>
          <p:nvPr/>
        </p:nvPicPr>
        <p:blipFill>
          <a:blip r:embed="rId8">
            <a:alphaModFix/>
          </a:blip>
          <a:stretch>
            <a:fillRect/>
          </a:stretch>
        </p:blipFill>
        <p:spPr>
          <a:xfrm>
            <a:off x="5307894" y="292085"/>
            <a:ext cx="531953" cy="532727"/>
          </a:xfrm>
          <a:prstGeom prst="rect">
            <a:avLst/>
          </a:prstGeom>
          <a:noFill/>
          <a:ln>
            <a:noFill/>
          </a:ln>
        </p:spPr>
      </p:pic>
      <p:pic>
        <p:nvPicPr>
          <p:cNvPr id="177" name="Google Shape;177;p26"/>
          <p:cNvPicPr preferRelativeResize="0"/>
          <p:nvPr/>
        </p:nvPicPr>
        <p:blipFill>
          <a:blip r:embed="rId9">
            <a:alphaModFix/>
          </a:blip>
          <a:stretch>
            <a:fillRect/>
          </a:stretch>
        </p:blipFill>
        <p:spPr>
          <a:xfrm>
            <a:off x="6309773" y="292474"/>
            <a:ext cx="531950" cy="531950"/>
          </a:xfrm>
          <a:prstGeom prst="rect">
            <a:avLst/>
          </a:prstGeom>
          <a:noFill/>
          <a:ln>
            <a:noFill/>
          </a:ln>
        </p:spPr>
      </p:pic>
      <p:pic>
        <p:nvPicPr>
          <p:cNvPr id="178" name="Google Shape;178;p26"/>
          <p:cNvPicPr preferRelativeResize="0"/>
          <p:nvPr/>
        </p:nvPicPr>
        <p:blipFill>
          <a:blip r:embed="rId10">
            <a:alphaModFix/>
          </a:blip>
          <a:stretch>
            <a:fillRect/>
          </a:stretch>
        </p:blipFill>
        <p:spPr>
          <a:xfrm>
            <a:off x="7311649" y="292462"/>
            <a:ext cx="531974" cy="531974"/>
          </a:xfrm>
          <a:prstGeom prst="rect">
            <a:avLst/>
          </a:prstGeom>
          <a:noFill/>
          <a:ln>
            <a:noFill/>
          </a:ln>
        </p:spPr>
      </p:pic>
      <p:pic>
        <p:nvPicPr>
          <p:cNvPr id="179" name="Google Shape;179;p26"/>
          <p:cNvPicPr preferRelativeResize="0"/>
          <p:nvPr/>
        </p:nvPicPr>
        <p:blipFill>
          <a:blip r:embed="rId11">
            <a:alphaModFix/>
          </a:blip>
          <a:stretch>
            <a:fillRect/>
          </a:stretch>
        </p:blipFill>
        <p:spPr>
          <a:xfrm>
            <a:off x="8313550" y="292474"/>
            <a:ext cx="531950" cy="531950"/>
          </a:xfrm>
          <a:prstGeom prst="rect">
            <a:avLst/>
          </a:prstGeom>
          <a:noFill/>
          <a:ln>
            <a:noFill/>
          </a:ln>
        </p:spPr>
      </p:pic>
      <p:pic>
        <p:nvPicPr>
          <p:cNvPr id="180" name="Google Shape;180;p26"/>
          <p:cNvPicPr preferRelativeResize="0"/>
          <p:nvPr/>
        </p:nvPicPr>
        <p:blipFill>
          <a:blip r:embed="rId12">
            <a:alphaModFix/>
          </a:blip>
          <a:stretch>
            <a:fillRect/>
          </a:stretch>
        </p:blipFill>
        <p:spPr>
          <a:xfrm>
            <a:off x="298488" y="1098214"/>
            <a:ext cx="531974" cy="531974"/>
          </a:xfrm>
          <a:prstGeom prst="rect">
            <a:avLst/>
          </a:prstGeom>
          <a:noFill/>
          <a:ln>
            <a:noFill/>
          </a:ln>
        </p:spPr>
      </p:pic>
      <p:pic>
        <p:nvPicPr>
          <p:cNvPr id="181" name="Google Shape;181;p26"/>
          <p:cNvPicPr preferRelativeResize="0"/>
          <p:nvPr/>
        </p:nvPicPr>
        <p:blipFill>
          <a:blip r:embed="rId13">
            <a:alphaModFix/>
          </a:blip>
          <a:stretch>
            <a:fillRect/>
          </a:stretch>
        </p:blipFill>
        <p:spPr>
          <a:xfrm>
            <a:off x="298500" y="1903554"/>
            <a:ext cx="531950" cy="531950"/>
          </a:xfrm>
          <a:prstGeom prst="rect">
            <a:avLst/>
          </a:prstGeom>
          <a:noFill/>
          <a:ln>
            <a:noFill/>
          </a:ln>
        </p:spPr>
      </p:pic>
      <p:pic>
        <p:nvPicPr>
          <p:cNvPr id="182" name="Google Shape;182;p26"/>
          <p:cNvPicPr preferRelativeResize="0"/>
          <p:nvPr/>
        </p:nvPicPr>
        <p:blipFill>
          <a:blip r:embed="rId14">
            <a:alphaModFix/>
          </a:blip>
          <a:stretch>
            <a:fillRect/>
          </a:stretch>
        </p:blipFill>
        <p:spPr>
          <a:xfrm>
            <a:off x="298500" y="2708869"/>
            <a:ext cx="531950" cy="531950"/>
          </a:xfrm>
          <a:prstGeom prst="rect">
            <a:avLst/>
          </a:prstGeom>
          <a:noFill/>
          <a:ln>
            <a:noFill/>
          </a:ln>
        </p:spPr>
      </p:pic>
      <p:pic>
        <p:nvPicPr>
          <p:cNvPr id="183" name="Google Shape;183;p26"/>
          <p:cNvPicPr preferRelativeResize="0"/>
          <p:nvPr/>
        </p:nvPicPr>
        <p:blipFill>
          <a:blip r:embed="rId15">
            <a:alphaModFix/>
          </a:blip>
          <a:stretch>
            <a:fillRect/>
          </a:stretch>
        </p:blipFill>
        <p:spPr>
          <a:xfrm>
            <a:off x="298500" y="3514185"/>
            <a:ext cx="531950" cy="531950"/>
          </a:xfrm>
          <a:prstGeom prst="rect">
            <a:avLst/>
          </a:prstGeom>
          <a:noFill/>
          <a:ln>
            <a:noFill/>
          </a:ln>
        </p:spPr>
      </p:pic>
      <p:pic>
        <p:nvPicPr>
          <p:cNvPr id="184" name="Google Shape;184;p26"/>
          <p:cNvPicPr preferRelativeResize="0"/>
          <p:nvPr/>
        </p:nvPicPr>
        <p:blipFill>
          <a:blip r:embed="rId16">
            <a:alphaModFix/>
          </a:blip>
          <a:stretch>
            <a:fillRect/>
          </a:stretch>
        </p:blipFill>
        <p:spPr>
          <a:xfrm>
            <a:off x="298500" y="4319500"/>
            <a:ext cx="531950" cy="531950"/>
          </a:xfrm>
          <a:prstGeom prst="rect">
            <a:avLst/>
          </a:prstGeom>
          <a:noFill/>
          <a:ln>
            <a:noFill/>
          </a:ln>
        </p:spPr>
      </p:pic>
      <p:pic>
        <p:nvPicPr>
          <p:cNvPr id="185" name="Google Shape;185;p26"/>
          <p:cNvPicPr preferRelativeResize="0"/>
          <p:nvPr/>
        </p:nvPicPr>
        <p:blipFill>
          <a:blip r:embed="rId17">
            <a:alphaModFix/>
          </a:blip>
          <a:stretch>
            <a:fillRect/>
          </a:stretch>
        </p:blipFill>
        <p:spPr>
          <a:xfrm>
            <a:off x="1300375" y="4319500"/>
            <a:ext cx="531950" cy="531950"/>
          </a:xfrm>
          <a:prstGeom prst="rect">
            <a:avLst/>
          </a:prstGeom>
          <a:noFill/>
          <a:ln>
            <a:noFill/>
          </a:ln>
        </p:spPr>
      </p:pic>
      <p:pic>
        <p:nvPicPr>
          <p:cNvPr id="186" name="Google Shape;186;p26"/>
          <p:cNvPicPr preferRelativeResize="0"/>
          <p:nvPr/>
        </p:nvPicPr>
        <p:blipFill>
          <a:blip r:embed="rId18">
            <a:alphaModFix/>
          </a:blip>
          <a:stretch>
            <a:fillRect/>
          </a:stretch>
        </p:blipFill>
        <p:spPr>
          <a:xfrm>
            <a:off x="1300375" y="3514175"/>
            <a:ext cx="531950" cy="531950"/>
          </a:xfrm>
          <a:prstGeom prst="rect">
            <a:avLst/>
          </a:prstGeom>
          <a:noFill/>
          <a:ln>
            <a:noFill/>
          </a:ln>
        </p:spPr>
      </p:pic>
      <p:pic>
        <p:nvPicPr>
          <p:cNvPr id="187" name="Google Shape;187;p26"/>
          <p:cNvPicPr preferRelativeResize="0"/>
          <p:nvPr/>
        </p:nvPicPr>
        <p:blipFill>
          <a:blip r:embed="rId19">
            <a:alphaModFix/>
          </a:blip>
          <a:stretch>
            <a:fillRect/>
          </a:stretch>
        </p:blipFill>
        <p:spPr>
          <a:xfrm>
            <a:off x="1300375" y="2708853"/>
            <a:ext cx="531950" cy="531935"/>
          </a:xfrm>
          <a:prstGeom prst="rect">
            <a:avLst/>
          </a:prstGeom>
          <a:noFill/>
          <a:ln>
            <a:noFill/>
          </a:ln>
        </p:spPr>
      </p:pic>
      <p:pic>
        <p:nvPicPr>
          <p:cNvPr id="188" name="Google Shape;188;p26"/>
          <p:cNvPicPr preferRelativeResize="0"/>
          <p:nvPr/>
        </p:nvPicPr>
        <p:blipFill>
          <a:blip r:embed="rId20">
            <a:alphaModFix/>
          </a:blip>
          <a:stretch>
            <a:fillRect/>
          </a:stretch>
        </p:blipFill>
        <p:spPr>
          <a:xfrm>
            <a:off x="1300375" y="1903513"/>
            <a:ext cx="531950" cy="531950"/>
          </a:xfrm>
          <a:prstGeom prst="rect">
            <a:avLst/>
          </a:prstGeom>
          <a:noFill/>
          <a:ln>
            <a:noFill/>
          </a:ln>
        </p:spPr>
      </p:pic>
      <p:pic>
        <p:nvPicPr>
          <p:cNvPr id="189" name="Google Shape;189;p26"/>
          <p:cNvPicPr preferRelativeResize="0"/>
          <p:nvPr/>
        </p:nvPicPr>
        <p:blipFill>
          <a:blip r:embed="rId21">
            <a:alphaModFix/>
          </a:blip>
          <a:stretch>
            <a:fillRect/>
          </a:stretch>
        </p:blipFill>
        <p:spPr>
          <a:xfrm>
            <a:off x="1300375" y="1098188"/>
            <a:ext cx="531950" cy="531950"/>
          </a:xfrm>
          <a:prstGeom prst="rect">
            <a:avLst/>
          </a:prstGeom>
          <a:noFill/>
          <a:ln>
            <a:noFill/>
          </a:ln>
        </p:spPr>
      </p:pic>
      <p:pic>
        <p:nvPicPr>
          <p:cNvPr id="190" name="Google Shape;190;p26"/>
          <p:cNvPicPr preferRelativeResize="0"/>
          <p:nvPr/>
        </p:nvPicPr>
        <p:blipFill>
          <a:blip r:embed="rId22">
            <a:alphaModFix/>
          </a:blip>
          <a:stretch>
            <a:fillRect/>
          </a:stretch>
        </p:blipFill>
        <p:spPr>
          <a:xfrm>
            <a:off x="2302250" y="1098238"/>
            <a:ext cx="531950" cy="531950"/>
          </a:xfrm>
          <a:prstGeom prst="rect">
            <a:avLst/>
          </a:prstGeom>
          <a:noFill/>
          <a:ln>
            <a:noFill/>
          </a:ln>
        </p:spPr>
      </p:pic>
      <p:pic>
        <p:nvPicPr>
          <p:cNvPr id="191" name="Google Shape;191;p26"/>
          <p:cNvPicPr preferRelativeResize="0"/>
          <p:nvPr/>
        </p:nvPicPr>
        <p:blipFill>
          <a:blip r:embed="rId23">
            <a:alphaModFix/>
          </a:blip>
          <a:stretch>
            <a:fillRect/>
          </a:stretch>
        </p:blipFill>
        <p:spPr>
          <a:xfrm>
            <a:off x="3304125" y="1098200"/>
            <a:ext cx="531950" cy="531950"/>
          </a:xfrm>
          <a:prstGeom prst="rect">
            <a:avLst/>
          </a:prstGeom>
          <a:noFill/>
          <a:ln>
            <a:noFill/>
          </a:ln>
        </p:spPr>
      </p:pic>
      <p:pic>
        <p:nvPicPr>
          <p:cNvPr id="192" name="Google Shape;192;p26"/>
          <p:cNvPicPr preferRelativeResize="0"/>
          <p:nvPr/>
        </p:nvPicPr>
        <p:blipFill>
          <a:blip r:embed="rId24">
            <a:alphaModFix/>
          </a:blip>
          <a:stretch>
            <a:fillRect/>
          </a:stretch>
        </p:blipFill>
        <p:spPr>
          <a:xfrm>
            <a:off x="2302250" y="1903650"/>
            <a:ext cx="531950" cy="531950"/>
          </a:xfrm>
          <a:prstGeom prst="rect">
            <a:avLst/>
          </a:prstGeom>
          <a:noFill/>
          <a:ln>
            <a:noFill/>
          </a:ln>
        </p:spPr>
      </p:pic>
      <p:pic>
        <p:nvPicPr>
          <p:cNvPr id="193" name="Google Shape;193;p26"/>
          <p:cNvPicPr preferRelativeResize="0"/>
          <p:nvPr/>
        </p:nvPicPr>
        <p:blipFill>
          <a:blip r:embed="rId25">
            <a:alphaModFix/>
          </a:blip>
          <a:stretch>
            <a:fillRect/>
          </a:stretch>
        </p:blipFill>
        <p:spPr>
          <a:xfrm>
            <a:off x="3304125" y="1903550"/>
            <a:ext cx="531950" cy="531950"/>
          </a:xfrm>
          <a:prstGeom prst="rect">
            <a:avLst/>
          </a:prstGeom>
          <a:noFill/>
          <a:ln>
            <a:noFill/>
          </a:ln>
        </p:spPr>
      </p:pic>
      <p:pic>
        <p:nvPicPr>
          <p:cNvPr id="194" name="Google Shape;194;p26"/>
          <p:cNvPicPr preferRelativeResize="0"/>
          <p:nvPr/>
        </p:nvPicPr>
        <p:blipFill>
          <a:blip r:embed="rId26">
            <a:alphaModFix/>
          </a:blip>
          <a:stretch>
            <a:fillRect/>
          </a:stretch>
        </p:blipFill>
        <p:spPr>
          <a:xfrm>
            <a:off x="4306000" y="1098200"/>
            <a:ext cx="531950" cy="531950"/>
          </a:xfrm>
          <a:prstGeom prst="rect">
            <a:avLst/>
          </a:prstGeom>
          <a:noFill/>
          <a:ln>
            <a:noFill/>
          </a:ln>
        </p:spPr>
      </p:pic>
      <p:pic>
        <p:nvPicPr>
          <p:cNvPr id="195" name="Google Shape;195;p26"/>
          <p:cNvPicPr preferRelativeResize="0"/>
          <p:nvPr/>
        </p:nvPicPr>
        <p:blipFill>
          <a:blip r:embed="rId27">
            <a:alphaModFix/>
          </a:blip>
          <a:stretch>
            <a:fillRect/>
          </a:stretch>
        </p:blipFill>
        <p:spPr>
          <a:xfrm>
            <a:off x="4306000" y="1903550"/>
            <a:ext cx="531950" cy="531950"/>
          </a:xfrm>
          <a:prstGeom prst="rect">
            <a:avLst/>
          </a:prstGeom>
          <a:noFill/>
          <a:ln>
            <a:noFill/>
          </a:ln>
        </p:spPr>
      </p:pic>
      <p:pic>
        <p:nvPicPr>
          <p:cNvPr id="196" name="Google Shape;196;p26"/>
          <p:cNvPicPr preferRelativeResize="0"/>
          <p:nvPr/>
        </p:nvPicPr>
        <p:blipFill>
          <a:blip r:embed="rId28">
            <a:alphaModFix/>
          </a:blip>
          <a:stretch>
            <a:fillRect/>
          </a:stretch>
        </p:blipFill>
        <p:spPr>
          <a:xfrm>
            <a:off x="2302250" y="2709050"/>
            <a:ext cx="531950" cy="531950"/>
          </a:xfrm>
          <a:prstGeom prst="rect">
            <a:avLst/>
          </a:prstGeom>
          <a:noFill/>
          <a:ln>
            <a:noFill/>
          </a:ln>
        </p:spPr>
      </p:pic>
      <p:pic>
        <p:nvPicPr>
          <p:cNvPr id="197" name="Google Shape;197;p26"/>
          <p:cNvPicPr preferRelativeResize="0"/>
          <p:nvPr/>
        </p:nvPicPr>
        <p:blipFill>
          <a:blip r:embed="rId29">
            <a:alphaModFix/>
          </a:blip>
          <a:stretch>
            <a:fillRect/>
          </a:stretch>
        </p:blipFill>
        <p:spPr>
          <a:xfrm>
            <a:off x="2302250" y="3514450"/>
            <a:ext cx="531950" cy="531950"/>
          </a:xfrm>
          <a:prstGeom prst="rect">
            <a:avLst/>
          </a:prstGeom>
          <a:noFill/>
          <a:ln>
            <a:noFill/>
          </a:ln>
        </p:spPr>
      </p:pic>
      <p:pic>
        <p:nvPicPr>
          <p:cNvPr id="198" name="Google Shape;198;p26"/>
          <p:cNvPicPr preferRelativeResize="0"/>
          <p:nvPr/>
        </p:nvPicPr>
        <p:blipFill>
          <a:blip r:embed="rId30">
            <a:alphaModFix/>
          </a:blip>
          <a:stretch>
            <a:fillRect/>
          </a:stretch>
        </p:blipFill>
        <p:spPr>
          <a:xfrm>
            <a:off x="2302250" y="4319850"/>
            <a:ext cx="531950" cy="531950"/>
          </a:xfrm>
          <a:prstGeom prst="rect">
            <a:avLst/>
          </a:prstGeom>
          <a:noFill/>
          <a:ln>
            <a:noFill/>
          </a:ln>
        </p:spPr>
      </p:pic>
      <p:pic>
        <p:nvPicPr>
          <p:cNvPr id="199" name="Google Shape;199;p26"/>
          <p:cNvPicPr preferRelativeResize="0"/>
          <p:nvPr/>
        </p:nvPicPr>
        <p:blipFill>
          <a:blip r:embed="rId31">
            <a:alphaModFix/>
          </a:blip>
          <a:stretch>
            <a:fillRect/>
          </a:stretch>
        </p:blipFill>
        <p:spPr>
          <a:xfrm>
            <a:off x="3304125" y="2708900"/>
            <a:ext cx="531974" cy="531974"/>
          </a:xfrm>
          <a:prstGeom prst="rect">
            <a:avLst/>
          </a:prstGeom>
          <a:noFill/>
          <a:ln>
            <a:noFill/>
          </a:ln>
        </p:spPr>
      </p:pic>
      <p:pic>
        <p:nvPicPr>
          <p:cNvPr id="200" name="Google Shape;200;p26"/>
          <p:cNvPicPr preferRelativeResize="0"/>
          <p:nvPr/>
        </p:nvPicPr>
        <p:blipFill>
          <a:blip r:embed="rId32">
            <a:alphaModFix/>
          </a:blip>
          <a:stretch>
            <a:fillRect/>
          </a:stretch>
        </p:blipFill>
        <p:spPr>
          <a:xfrm>
            <a:off x="3304125" y="3514275"/>
            <a:ext cx="531950" cy="531950"/>
          </a:xfrm>
          <a:prstGeom prst="rect">
            <a:avLst/>
          </a:prstGeom>
          <a:noFill/>
          <a:ln>
            <a:noFill/>
          </a:ln>
        </p:spPr>
      </p:pic>
      <p:pic>
        <p:nvPicPr>
          <p:cNvPr id="201" name="Google Shape;201;p26"/>
          <p:cNvPicPr preferRelativeResize="0"/>
          <p:nvPr/>
        </p:nvPicPr>
        <p:blipFill>
          <a:blip r:embed="rId33">
            <a:alphaModFix/>
          </a:blip>
          <a:stretch>
            <a:fillRect/>
          </a:stretch>
        </p:blipFill>
        <p:spPr>
          <a:xfrm>
            <a:off x="3304125" y="4319625"/>
            <a:ext cx="531950" cy="531950"/>
          </a:xfrm>
          <a:prstGeom prst="rect">
            <a:avLst/>
          </a:prstGeom>
          <a:noFill/>
          <a:ln>
            <a:noFill/>
          </a:ln>
        </p:spPr>
      </p:pic>
      <p:pic>
        <p:nvPicPr>
          <p:cNvPr id="202" name="Google Shape;202;p26"/>
          <p:cNvPicPr preferRelativeResize="0"/>
          <p:nvPr/>
        </p:nvPicPr>
        <p:blipFill>
          <a:blip r:embed="rId34">
            <a:alphaModFix/>
          </a:blip>
          <a:stretch>
            <a:fillRect/>
          </a:stretch>
        </p:blipFill>
        <p:spPr>
          <a:xfrm>
            <a:off x="4306025" y="2708900"/>
            <a:ext cx="531950" cy="531950"/>
          </a:xfrm>
          <a:prstGeom prst="rect">
            <a:avLst/>
          </a:prstGeom>
          <a:noFill/>
          <a:ln>
            <a:noFill/>
          </a:ln>
        </p:spPr>
      </p:pic>
      <p:pic>
        <p:nvPicPr>
          <p:cNvPr id="203" name="Google Shape;203;p26"/>
          <p:cNvPicPr preferRelativeResize="0"/>
          <p:nvPr/>
        </p:nvPicPr>
        <p:blipFill>
          <a:blip r:embed="rId35">
            <a:alphaModFix/>
          </a:blip>
          <a:stretch>
            <a:fillRect/>
          </a:stretch>
        </p:blipFill>
        <p:spPr>
          <a:xfrm>
            <a:off x="4306000" y="3514250"/>
            <a:ext cx="531950" cy="531950"/>
          </a:xfrm>
          <a:prstGeom prst="rect">
            <a:avLst/>
          </a:prstGeom>
          <a:noFill/>
          <a:ln>
            <a:noFill/>
          </a:ln>
        </p:spPr>
      </p:pic>
      <p:pic>
        <p:nvPicPr>
          <p:cNvPr id="204" name="Google Shape;204;p26"/>
          <p:cNvPicPr preferRelativeResize="0"/>
          <p:nvPr/>
        </p:nvPicPr>
        <p:blipFill>
          <a:blip r:embed="rId36">
            <a:alphaModFix/>
          </a:blip>
          <a:stretch>
            <a:fillRect/>
          </a:stretch>
        </p:blipFill>
        <p:spPr>
          <a:xfrm>
            <a:off x="4306000" y="4319600"/>
            <a:ext cx="531950" cy="531950"/>
          </a:xfrm>
          <a:prstGeom prst="rect">
            <a:avLst/>
          </a:prstGeom>
          <a:noFill/>
          <a:ln>
            <a:noFill/>
          </a:ln>
        </p:spPr>
      </p:pic>
      <p:pic>
        <p:nvPicPr>
          <p:cNvPr id="205" name="Google Shape;205;p26"/>
          <p:cNvPicPr preferRelativeResize="0"/>
          <p:nvPr/>
        </p:nvPicPr>
        <p:blipFill>
          <a:blip r:embed="rId37">
            <a:alphaModFix/>
          </a:blip>
          <a:stretch>
            <a:fillRect/>
          </a:stretch>
        </p:blipFill>
        <p:spPr>
          <a:xfrm>
            <a:off x="5307875" y="1098250"/>
            <a:ext cx="531950" cy="531950"/>
          </a:xfrm>
          <a:prstGeom prst="rect">
            <a:avLst/>
          </a:prstGeom>
          <a:noFill/>
          <a:ln>
            <a:noFill/>
          </a:ln>
        </p:spPr>
      </p:pic>
      <p:pic>
        <p:nvPicPr>
          <p:cNvPr id="206" name="Google Shape;206;p26"/>
          <p:cNvPicPr preferRelativeResize="0"/>
          <p:nvPr/>
        </p:nvPicPr>
        <p:blipFill>
          <a:blip r:embed="rId38">
            <a:alphaModFix/>
          </a:blip>
          <a:stretch>
            <a:fillRect/>
          </a:stretch>
        </p:blipFill>
        <p:spPr>
          <a:xfrm>
            <a:off x="5307875" y="1903650"/>
            <a:ext cx="531974" cy="531974"/>
          </a:xfrm>
          <a:prstGeom prst="rect">
            <a:avLst/>
          </a:prstGeom>
          <a:noFill/>
          <a:ln>
            <a:noFill/>
          </a:ln>
        </p:spPr>
      </p:pic>
      <p:pic>
        <p:nvPicPr>
          <p:cNvPr id="207" name="Google Shape;207;p26"/>
          <p:cNvPicPr preferRelativeResize="0"/>
          <p:nvPr/>
        </p:nvPicPr>
        <p:blipFill>
          <a:blip r:embed="rId39">
            <a:alphaModFix/>
          </a:blip>
          <a:stretch>
            <a:fillRect/>
          </a:stretch>
        </p:blipFill>
        <p:spPr>
          <a:xfrm>
            <a:off x="5307900" y="2709075"/>
            <a:ext cx="531950" cy="531950"/>
          </a:xfrm>
          <a:prstGeom prst="rect">
            <a:avLst/>
          </a:prstGeom>
          <a:noFill/>
          <a:ln>
            <a:noFill/>
          </a:ln>
        </p:spPr>
      </p:pic>
      <p:pic>
        <p:nvPicPr>
          <p:cNvPr id="208" name="Google Shape;208;p26"/>
          <p:cNvPicPr preferRelativeResize="0"/>
          <p:nvPr/>
        </p:nvPicPr>
        <p:blipFill>
          <a:blip r:embed="rId40">
            <a:alphaModFix/>
          </a:blip>
          <a:stretch>
            <a:fillRect/>
          </a:stretch>
        </p:blipFill>
        <p:spPr>
          <a:xfrm>
            <a:off x="5307875" y="3514475"/>
            <a:ext cx="531950" cy="531950"/>
          </a:xfrm>
          <a:prstGeom prst="rect">
            <a:avLst/>
          </a:prstGeom>
          <a:noFill/>
          <a:ln>
            <a:noFill/>
          </a:ln>
        </p:spPr>
      </p:pic>
      <p:pic>
        <p:nvPicPr>
          <p:cNvPr id="209" name="Google Shape;209;p26"/>
          <p:cNvPicPr preferRelativeResize="0"/>
          <p:nvPr/>
        </p:nvPicPr>
        <p:blipFill>
          <a:blip r:embed="rId41">
            <a:alphaModFix/>
          </a:blip>
          <a:stretch>
            <a:fillRect/>
          </a:stretch>
        </p:blipFill>
        <p:spPr>
          <a:xfrm>
            <a:off x="5307875" y="4319875"/>
            <a:ext cx="531950" cy="531950"/>
          </a:xfrm>
          <a:prstGeom prst="rect">
            <a:avLst/>
          </a:prstGeom>
          <a:noFill/>
          <a:ln>
            <a:noFill/>
          </a:ln>
        </p:spPr>
      </p:pic>
      <p:pic>
        <p:nvPicPr>
          <p:cNvPr id="210" name="Google Shape;210;p26"/>
          <p:cNvPicPr preferRelativeResize="0"/>
          <p:nvPr/>
        </p:nvPicPr>
        <p:blipFill>
          <a:blip r:embed="rId42">
            <a:alphaModFix/>
          </a:blip>
          <a:stretch>
            <a:fillRect/>
          </a:stretch>
        </p:blipFill>
        <p:spPr>
          <a:xfrm>
            <a:off x="6309750" y="1098250"/>
            <a:ext cx="531950" cy="531950"/>
          </a:xfrm>
          <a:prstGeom prst="rect">
            <a:avLst/>
          </a:prstGeom>
          <a:noFill/>
          <a:ln>
            <a:noFill/>
          </a:ln>
        </p:spPr>
      </p:pic>
      <p:pic>
        <p:nvPicPr>
          <p:cNvPr id="211" name="Google Shape;211;p26"/>
          <p:cNvPicPr preferRelativeResize="0"/>
          <p:nvPr/>
        </p:nvPicPr>
        <p:blipFill>
          <a:blip r:embed="rId43">
            <a:alphaModFix/>
          </a:blip>
          <a:stretch>
            <a:fillRect/>
          </a:stretch>
        </p:blipFill>
        <p:spPr>
          <a:xfrm>
            <a:off x="6309775" y="1904025"/>
            <a:ext cx="531950" cy="531950"/>
          </a:xfrm>
          <a:prstGeom prst="rect">
            <a:avLst/>
          </a:prstGeom>
          <a:noFill/>
          <a:ln>
            <a:noFill/>
          </a:ln>
        </p:spPr>
      </p:pic>
      <p:pic>
        <p:nvPicPr>
          <p:cNvPr id="212" name="Google Shape;212;p26"/>
          <p:cNvPicPr preferRelativeResize="0"/>
          <p:nvPr/>
        </p:nvPicPr>
        <p:blipFill>
          <a:blip r:embed="rId44">
            <a:alphaModFix/>
          </a:blip>
          <a:stretch>
            <a:fillRect/>
          </a:stretch>
        </p:blipFill>
        <p:spPr>
          <a:xfrm>
            <a:off x="6309775" y="2709800"/>
            <a:ext cx="531950" cy="531950"/>
          </a:xfrm>
          <a:prstGeom prst="rect">
            <a:avLst/>
          </a:prstGeom>
          <a:noFill/>
          <a:ln>
            <a:noFill/>
          </a:ln>
        </p:spPr>
      </p:pic>
      <p:pic>
        <p:nvPicPr>
          <p:cNvPr id="213" name="Google Shape;213;p26"/>
          <p:cNvPicPr preferRelativeResize="0"/>
          <p:nvPr/>
        </p:nvPicPr>
        <p:blipFill>
          <a:blip r:embed="rId45">
            <a:alphaModFix/>
          </a:blip>
          <a:stretch>
            <a:fillRect/>
          </a:stretch>
        </p:blipFill>
        <p:spPr>
          <a:xfrm>
            <a:off x="6309750" y="3515575"/>
            <a:ext cx="531950" cy="531950"/>
          </a:xfrm>
          <a:prstGeom prst="rect">
            <a:avLst/>
          </a:prstGeom>
          <a:noFill/>
          <a:ln>
            <a:noFill/>
          </a:ln>
        </p:spPr>
      </p:pic>
      <p:pic>
        <p:nvPicPr>
          <p:cNvPr id="214" name="Google Shape;214;p26"/>
          <p:cNvPicPr preferRelativeResize="0"/>
          <p:nvPr/>
        </p:nvPicPr>
        <p:blipFill>
          <a:blip r:embed="rId46">
            <a:alphaModFix/>
          </a:blip>
          <a:stretch>
            <a:fillRect/>
          </a:stretch>
        </p:blipFill>
        <p:spPr>
          <a:xfrm>
            <a:off x="6309750" y="4321350"/>
            <a:ext cx="531950" cy="531950"/>
          </a:xfrm>
          <a:prstGeom prst="rect">
            <a:avLst/>
          </a:prstGeom>
          <a:noFill/>
          <a:ln>
            <a:noFill/>
          </a:ln>
        </p:spPr>
      </p:pic>
      <p:pic>
        <p:nvPicPr>
          <p:cNvPr id="215" name="Google Shape;215;p26"/>
          <p:cNvPicPr preferRelativeResize="0"/>
          <p:nvPr/>
        </p:nvPicPr>
        <p:blipFill>
          <a:blip r:embed="rId47">
            <a:alphaModFix/>
          </a:blip>
          <a:stretch>
            <a:fillRect/>
          </a:stretch>
        </p:blipFill>
        <p:spPr>
          <a:xfrm>
            <a:off x="7311625" y="1098200"/>
            <a:ext cx="531950" cy="531950"/>
          </a:xfrm>
          <a:prstGeom prst="rect">
            <a:avLst/>
          </a:prstGeom>
          <a:noFill/>
          <a:ln>
            <a:noFill/>
          </a:ln>
        </p:spPr>
      </p:pic>
      <p:pic>
        <p:nvPicPr>
          <p:cNvPr id="216" name="Google Shape;216;p26"/>
          <p:cNvPicPr preferRelativeResize="0"/>
          <p:nvPr/>
        </p:nvPicPr>
        <p:blipFill>
          <a:blip r:embed="rId48">
            <a:alphaModFix/>
          </a:blip>
          <a:stretch>
            <a:fillRect/>
          </a:stretch>
        </p:blipFill>
        <p:spPr>
          <a:xfrm>
            <a:off x="7311650" y="1903925"/>
            <a:ext cx="531974" cy="531974"/>
          </a:xfrm>
          <a:prstGeom prst="rect">
            <a:avLst/>
          </a:prstGeom>
          <a:noFill/>
          <a:ln>
            <a:noFill/>
          </a:ln>
        </p:spPr>
      </p:pic>
      <p:pic>
        <p:nvPicPr>
          <p:cNvPr id="217" name="Google Shape;217;p26"/>
          <p:cNvPicPr preferRelativeResize="0"/>
          <p:nvPr/>
        </p:nvPicPr>
        <p:blipFill>
          <a:blip r:embed="rId49">
            <a:alphaModFix/>
          </a:blip>
          <a:stretch>
            <a:fillRect/>
          </a:stretch>
        </p:blipFill>
        <p:spPr>
          <a:xfrm>
            <a:off x="7311650" y="2709675"/>
            <a:ext cx="531974" cy="531974"/>
          </a:xfrm>
          <a:prstGeom prst="rect">
            <a:avLst/>
          </a:prstGeom>
          <a:noFill/>
          <a:ln>
            <a:noFill/>
          </a:ln>
        </p:spPr>
      </p:pic>
      <p:pic>
        <p:nvPicPr>
          <p:cNvPr id="218" name="Google Shape;218;p26"/>
          <p:cNvPicPr preferRelativeResize="0"/>
          <p:nvPr/>
        </p:nvPicPr>
        <p:blipFill>
          <a:blip r:embed="rId50">
            <a:alphaModFix/>
          </a:blip>
          <a:stretch>
            <a:fillRect/>
          </a:stretch>
        </p:blipFill>
        <p:spPr>
          <a:xfrm>
            <a:off x="7311625" y="4321175"/>
            <a:ext cx="531974" cy="531974"/>
          </a:xfrm>
          <a:prstGeom prst="rect">
            <a:avLst/>
          </a:prstGeom>
          <a:noFill/>
          <a:ln>
            <a:noFill/>
          </a:ln>
        </p:spPr>
      </p:pic>
      <p:pic>
        <p:nvPicPr>
          <p:cNvPr id="219" name="Google Shape;219;p26"/>
          <p:cNvPicPr preferRelativeResize="0"/>
          <p:nvPr/>
        </p:nvPicPr>
        <p:blipFill>
          <a:blip r:embed="rId51">
            <a:alphaModFix/>
          </a:blip>
          <a:stretch>
            <a:fillRect/>
          </a:stretch>
        </p:blipFill>
        <p:spPr>
          <a:xfrm>
            <a:off x="7311625" y="3515425"/>
            <a:ext cx="531974" cy="531974"/>
          </a:xfrm>
          <a:prstGeom prst="rect">
            <a:avLst/>
          </a:prstGeom>
          <a:noFill/>
          <a:ln>
            <a:noFill/>
          </a:ln>
        </p:spPr>
      </p:pic>
      <p:pic>
        <p:nvPicPr>
          <p:cNvPr id="220" name="Google Shape;220;p26"/>
          <p:cNvPicPr preferRelativeResize="0"/>
          <p:nvPr/>
        </p:nvPicPr>
        <p:blipFill>
          <a:blip r:embed="rId52">
            <a:alphaModFix/>
          </a:blip>
          <a:stretch>
            <a:fillRect/>
          </a:stretch>
        </p:blipFill>
        <p:spPr>
          <a:xfrm>
            <a:off x="8313500" y="1098188"/>
            <a:ext cx="531974" cy="531974"/>
          </a:xfrm>
          <a:prstGeom prst="rect">
            <a:avLst/>
          </a:prstGeom>
          <a:noFill/>
          <a:ln>
            <a:noFill/>
          </a:ln>
        </p:spPr>
      </p:pic>
      <p:pic>
        <p:nvPicPr>
          <p:cNvPr id="221" name="Google Shape;221;p26"/>
          <p:cNvPicPr preferRelativeResize="0"/>
          <p:nvPr/>
        </p:nvPicPr>
        <p:blipFill>
          <a:blip r:embed="rId53">
            <a:alphaModFix/>
          </a:blip>
          <a:stretch>
            <a:fillRect/>
          </a:stretch>
        </p:blipFill>
        <p:spPr>
          <a:xfrm>
            <a:off x="8313550" y="1903625"/>
            <a:ext cx="531950" cy="531950"/>
          </a:xfrm>
          <a:prstGeom prst="rect">
            <a:avLst/>
          </a:prstGeom>
          <a:noFill/>
          <a:ln>
            <a:noFill/>
          </a:ln>
        </p:spPr>
      </p:pic>
      <p:pic>
        <p:nvPicPr>
          <p:cNvPr id="222" name="Google Shape;222;p26"/>
          <p:cNvPicPr preferRelativeResize="0"/>
          <p:nvPr/>
        </p:nvPicPr>
        <p:blipFill>
          <a:blip r:embed="rId54">
            <a:alphaModFix/>
          </a:blip>
          <a:stretch>
            <a:fillRect/>
          </a:stretch>
        </p:blipFill>
        <p:spPr>
          <a:xfrm>
            <a:off x="8313550" y="2709050"/>
            <a:ext cx="531950" cy="531950"/>
          </a:xfrm>
          <a:prstGeom prst="rect">
            <a:avLst/>
          </a:prstGeom>
          <a:noFill/>
          <a:ln>
            <a:noFill/>
          </a:ln>
        </p:spPr>
      </p:pic>
      <p:pic>
        <p:nvPicPr>
          <p:cNvPr id="223" name="Google Shape;223;p26"/>
          <p:cNvPicPr preferRelativeResize="0"/>
          <p:nvPr/>
        </p:nvPicPr>
        <p:blipFill>
          <a:blip r:embed="rId55">
            <a:alphaModFix/>
          </a:blip>
          <a:stretch>
            <a:fillRect/>
          </a:stretch>
        </p:blipFill>
        <p:spPr>
          <a:xfrm>
            <a:off x="8313525" y="3514175"/>
            <a:ext cx="531950" cy="531950"/>
          </a:xfrm>
          <a:prstGeom prst="rect">
            <a:avLst/>
          </a:prstGeom>
          <a:noFill/>
          <a:ln>
            <a:noFill/>
          </a:ln>
        </p:spPr>
      </p:pic>
      <p:pic>
        <p:nvPicPr>
          <p:cNvPr id="224" name="Google Shape;224;p26"/>
          <p:cNvPicPr preferRelativeResize="0"/>
          <p:nvPr/>
        </p:nvPicPr>
        <p:blipFill>
          <a:blip r:embed="rId56">
            <a:alphaModFix/>
          </a:blip>
          <a:stretch>
            <a:fillRect/>
          </a:stretch>
        </p:blipFill>
        <p:spPr>
          <a:xfrm>
            <a:off x="8313525" y="4321350"/>
            <a:ext cx="531950" cy="53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27"/>
          <p:cNvSpPr/>
          <p:nvPr/>
        </p:nvSpPr>
        <p:spPr>
          <a:xfrm>
            <a:off x="425250" y="371400"/>
            <a:ext cx="8293500" cy="44007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7"/>
          <p:cNvPicPr preferRelativeResize="0"/>
          <p:nvPr/>
        </p:nvPicPr>
        <p:blipFill>
          <a:blip r:embed="rId3">
            <a:alphaModFix amt="5000"/>
          </a:blip>
          <a:stretch>
            <a:fillRect/>
          </a:stretch>
        </p:blipFill>
        <p:spPr>
          <a:xfrm>
            <a:off x="797501" y="653050"/>
            <a:ext cx="4365402" cy="3819149"/>
          </a:xfrm>
          <a:prstGeom prst="rect">
            <a:avLst/>
          </a:prstGeom>
          <a:noFill/>
          <a:ln>
            <a:noFill/>
          </a:ln>
        </p:spPr>
      </p:pic>
      <p:pic>
        <p:nvPicPr>
          <p:cNvPr id="231" name="Google Shape;231;p27"/>
          <p:cNvPicPr preferRelativeResize="0"/>
          <p:nvPr/>
        </p:nvPicPr>
        <p:blipFill>
          <a:blip r:embed="rId3">
            <a:alphaModFix/>
          </a:blip>
          <a:stretch>
            <a:fillRect/>
          </a:stretch>
        </p:blipFill>
        <p:spPr>
          <a:xfrm>
            <a:off x="2385250" y="2042112"/>
            <a:ext cx="1189898" cy="1041027"/>
          </a:xfrm>
          <a:prstGeom prst="rect">
            <a:avLst/>
          </a:prstGeom>
          <a:noFill/>
          <a:ln>
            <a:noFill/>
          </a:ln>
        </p:spPr>
      </p:pic>
      <p:sp>
        <p:nvSpPr>
          <p:cNvPr id="232" name="Google Shape;232;p27"/>
          <p:cNvSpPr txBox="1"/>
          <p:nvPr/>
        </p:nvSpPr>
        <p:spPr>
          <a:xfrm>
            <a:off x="5303344" y="2194650"/>
            <a:ext cx="30561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solidFill>
                  <a:schemeClr val="lt1"/>
                </a:solidFill>
                <a:latin typeface="Quicksand SemiBold"/>
                <a:ea typeface="Quicksand SemiBold"/>
                <a:cs typeface="Quicksand SemiBold"/>
                <a:sym typeface="Quicksand SemiBold"/>
              </a:rPr>
              <a:t>Titre</a:t>
            </a:r>
            <a:endParaRPr sz="2200">
              <a:solidFill>
                <a:schemeClr val="lt1"/>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500">
                <a:solidFill>
                  <a:schemeClr val="lt1"/>
                </a:solidFill>
                <a:latin typeface="Quicksand Light"/>
                <a:ea typeface="Quicksand Light"/>
                <a:cs typeface="Quicksand Light"/>
                <a:sym typeface="Quicksand Light"/>
              </a:rPr>
              <a:t>10MentionWeb - Agence Web</a:t>
            </a:r>
            <a:endParaRPr sz="1500">
              <a:solidFill>
                <a:schemeClr val="lt1"/>
              </a:solidFill>
              <a:latin typeface="Quicksand Light"/>
              <a:ea typeface="Quicksand Light"/>
              <a:cs typeface="Quicksand Light"/>
              <a:sym typeface="Quicksan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28"/>
          <p:cNvSpPr/>
          <p:nvPr/>
        </p:nvSpPr>
        <p:spPr>
          <a:xfrm>
            <a:off x="425250" y="371400"/>
            <a:ext cx="8293500" cy="44007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txBox="1"/>
          <p:nvPr/>
        </p:nvSpPr>
        <p:spPr>
          <a:xfrm>
            <a:off x="5105506" y="2194650"/>
            <a:ext cx="35124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solidFill>
                  <a:schemeClr val="lt1"/>
                </a:solidFill>
                <a:latin typeface="Quicksand SemiBold"/>
                <a:ea typeface="Quicksand SemiBold"/>
                <a:cs typeface="Quicksand SemiBold"/>
                <a:sym typeface="Quicksand SemiBold"/>
              </a:rPr>
              <a:t>Titre</a:t>
            </a:r>
            <a:endParaRPr sz="2200">
              <a:solidFill>
                <a:schemeClr val="lt1"/>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500">
                <a:solidFill>
                  <a:schemeClr val="lt1"/>
                </a:solidFill>
                <a:latin typeface="Quicksand Light"/>
                <a:ea typeface="Quicksand Light"/>
                <a:cs typeface="Quicksand Light"/>
                <a:sym typeface="Quicksand Light"/>
              </a:rPr>
              <a:t>10MentionWeb x Autre organisme </a:t>
            </a:r>
            <a:endParaRPr sz="1500">
              <a:solidFill>
                <a:schemeClr val="lt1"/>
              </a:solidFill>
              <a:latin typeface="Quicksand Light"/>
              <a:ea typeface="Quicksand Light"/>
              <a:cs typeface="Quicksand Light"/>
              <a:sym typeface="Quicksand Light"/>
            </a:endParaRPr>
          </a:p>
        </p:txBody>
      </p:sp>
      <p:pic>
        <p:nvPicPr>
          <p:cNvPr id="239" name="Google Shape;239;p28"/>
          <p:cNvPicPr preferRelativeResize="0"/>
          <p:nvPr/>
        </p:nvPicPr>
        <p:blipFill>
          <a:blip r:embed="rId3">
            <a:alphaModFix amt="5000"/>
          </a:blip>
          <a:stretch>
            <a:fillRect/>
          </a:stretch>
        </p:blipFill>
        <p:spPr>
          <a:xfrm>
            <a:off x="797501" y="653050"/>
            <a:ext cx="4365402" cy="3819149"/>
          </a:xfrm>
          <a:prstGeom prst="rect">
            <a:avLst/>
          </a:prstGeom>
          <a:noFill/>
          <a:ln>
            <a:noFill/>
          </a:ln>
        </p:spPr>
      </p:pic>
      <p:pic>
        <p:nvPicPr>
          <p:cNvPr id="240" name="Google Shape;240;p28"/>
          <p:cNvPicPr preferRelativeResize="0"/>
          <p:nvPr/>
        </p:nvPicPr>
        <p:blipFill>
          <a:blip r:embed="rId3">
            <a:alphaModFix/>
          </a:blip>
          <a:stretch>
            <a:fillRect/>
          </a:stretch>
        </p:blipFill>
        <p:spPr>
          <a:xfrm>
            <a:off x="1736450" y="2163523"/>
            <a:ext cx="912325" cy="798199"/>
          </a:xfrm>
          <a:prstGeom prst="rect">
            <a:avLst/>
          </a:prstGeom>
          <a:noFill/>
          <a:ln>
            <a:noFill/>
          </a:ln>
        </p:spPr>
      </p:pic>
      <p:sp>
        <p:nvSpPr>
          <p:cNvPr id="241" name="Google Shape;241;p28"/>
          <p:cNvSpPr/>
          <p:nvPr/>
        </p:nvSpPr>
        <p:spPr>
          <a:xfrm>
            <a:off x="3178250" y="2078100"/>
            <a:ext cx="987300" cy="987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800">
                <a:solidFill>
                  <a:srgbClr val="404040"/>
                </a:solidFill>
                <a:latin typeface="Quicksand"/>
                <a:ea typeface="Quicksand"/>
                <a:cs typeface="Quicksand"/>
                <a:sym typeface="Quicksand"/>
              </a:rPr>
              <a:t>Logo autre organisme</a:t>
            </a:r>
            <a:endParaRPr sz="800">
              <a:solidFill>
                <a:srgbClr val="404040"/>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29"/>
          <p:cNvSpPr/>
          <p:nvPr/>
        </p:nvSpPr>
        <p:spPr>
          <a:xfrm>
            <a:off x="8346551" y="3994409"/>
            <a:ext cx="475200" cy="827400"/>
          </a:xfrm>
          <a:prstGeom prst="roundRect">
            <a:avLst>
              <a:gd fmla="val 19827" name="adj"/>
            </a:avLst>
          </a:prstGeom>
          <a:solidFill>
            <a:srgbClr val="FF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txBox="1"/>
          <p:nvPr/>
        </p:nvSpPr>
        <p:spPr>
          <a:xfrm>
            <a:off x="1600650" y="2248500"/>
            <a:ext cx="5942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rgbClr val="404040"/>
                </a:solidFill>
                <a:latin typeface="Quicksand Light"/>
                <a:ea typeface="Quicksand Light"/>
                <a:cs typeface="Quicksand Light"/>
                <a:sym typeface="Quicksand Light"/>
              </a:rPr>
              <a:t>LES PAGES</a:t>
            </a:r>
            <a:r>
              <a:rPr lang="fr" sz="3000">
                <a:solidFill>
                  <a:schemeClr val="dk1"/>
                </a:solidFill>
                <a:latin typeface="Quicksand Light"/>
                <a:ea typeface="Quicksand Light"/>
                <a:cs typeface="Quicksand Light"/>
                <a:sym typeface="Quicksand Light"/>
              </a:rPr>
              <a:t> </a:t>
            </a:r>
            <a:r>
              <a:rPr lang="fr" sz="3000">
                <a:solidFill>
                  <a:srgbClr val="FF3366"/>
                </a:solidFill>
                <a:latin typeface="Quicksand Medium"/>
                <a:ea typeface="Quicksand Medium"/>
                <a:cs typeface="Quicksand Medium"/>
                <a:sym typeface="Quicksand Medium"/>
              </a:rPr>
              <a:t>SOMMAIRE</a:t>
            </a:r>
            <a:endParaRPr sz="3000">
              <a:solidFill>
                <a:srgbClr val="FF3366"/>
              </a:solidFill>
              <a:latin typeface="Quicksand Medium"/>
              <a:ea typeface="Quicksand Medium"/>
              <a:cs typeface="Quicksand Medium"/>
              <a:sym typeface="Quicksand Medium"/>
            </a:endParaRPr>
          </a:p>
        </p:txBody>
      </p:sp>
      <p:sp>
        <p:nvSpPr>
          <p:cNvPr id="248" name="Google Shape;248;p29"/>
          <p:cNvSpPr txBox="1"/>
          <p:nvPr/>
        </p:nvSpPr>
        <p:spPr>
          <a:xfrm>
            <a:off x="2005050" y="409975"/>
            <a:ext cx="51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SemiBold"/>
                <a:ea typeface="Quicksand SemiBold"/>
                <a:cs typeface="Quicksand SemiBold"/>
                <a:sym typeface="Quicksand SemiBold"/>
              </a:rPr>
              <a:t>Templates 10MentionWeb</a:t>
            </a:r>
            <a:endParaRPr sz="1200">
              <a:solidFill>
                <a:srgbClr val="404040"/>
              </a:solidFill>
              <a:latin typeface="Quicksand SemiBold"/>
              <a:ea typeface="Quicksand SemiBold"/>
              <a:cs typeface="Quicksand SemiBold"/>
              <a:sym typeface="Quicksand SemiBold"/>
            </a:endParaRPr>
          </a:p>
        </p:txBody>
      </p:sp>
      <p:cxnSp>
        <p:nvCxnSpPr>
          <p:cNvPr id="249" name="Google Shape;249;p29"/>
          <p:cNvCxnSpPr/>
          <p:nvPr/>
        </p:nvCxnSpPr>
        <p:spPr>
          <a:xfrm>
            <a:off x="3274350" y="856844"/>
            <a:ext cx="2595300" cy="0"/>
          </a:xfrm>
          <a:prstGeom prst="straightConnector1">
            <a:avLst/>
          </a:prstGeom>
          <a:noFill/>
          <a:ln cap="flat" cmpd="sng" w="9525">
            <a:solidFill>
              <a:srgbClr val="FF3366"/>
            </a:solidFill>
            <a:prstDash val="solid"/>
            <a:round/>
            <a:headEnd len="med" w="med" type="none"/>
            <a:tailEnd len="med" w="med" type="none"/>
          </a:ln>
        </p:spPr>
      </p:cxnSp>
      <p:sp>
        <p:nvSpPr>
          <p:cNvPr id="250" name="Google Shape;250;p29"/>
          <p:cNvSpPr txBox="1"/>
          <p:nvPr/>
        </p:nvSpPr>
        <p:spPr>
          <a:xfrm>
            <a:off x="8147131"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0">
                <a:solidFill>
                  <a:schemeClr val="lt1"/>
                </a:solidFill>
                <a:latin typeface="Quicksand"/>
                <a:ea typeface="Quicksand"/>
                <a:cs typeface="Quicksand"/>
                <a:sym typeface="Quicksand"/>
              </a:rPr>
              <a:t>2</a:t>
            </a:r>
            <a:endParaRPr b="1" sz="8000">
              <a:solidFill>
                <a:schemeClr val="lt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0"/>
          <p:cNvSpPr/>
          <p:nvPr/>
        </p:nvSpPr>
        <p:spPr>
          <a:xfrm rot="-5400000">
            <a:off x="7933379" y="2694900"/>
            <a:ext cx="2448600" cy="2448600"/>
          </a:xfrm>
          <a:prstGeom prst="blockArc">
            <a:avLst>
              <a:gd fmla="val 10800000" name="adj1"/>
              <a:gd fmla="val 21596848" name="adj2"/>
              <a:gd fmla="val 13615" name="adj3"/>
            </a:avLst>
          </a:prstGeom>
          <a:solidFill>
            <a:srgbClr val="FF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618150" y="1006650"/>
            <a:ext cx="3130200" cy="3130200"/>
          </a:xfrm>
          <a:prstGeom prst="ellipse">
            <a:avLst/>
          </a:prstGeom>
          <a:solidFill>
            <a:srgbClr val="FF3366"/>
          </a:solidFill>
          <a:ln>
            <a:noFill/>
          </a:ln>
          <a:effectLst>
            <a:outerShdw blurRad="10001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nvSpPr>
        <p:spPr>
          <a:xfrm>
            <a:off x="655194" y="2248500"/>
            <a:ext cx="305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chemeClr val="lt1"/>
                </a:solidFill>
                <a:latin typeface="Quicksand SemiBold"/>
                <a:ea typeface="Quicksand SemiBold"/>
                <a:cs typeface="Quicksand SemiBold"/>
                <a:sym typeface="Quicksand SemiBold"/>
              </a:rPr>
              <a:t>Titre</a:t>
            </a:r>
            <a:endParaRPr sz="2300">
              <a:solidFill>
                <a:schemeClr val="lt1"/>
              </a:solidFill>
              <a:latin typeface="Quicksand Light"/>
              <a:ea typeface="Quicksand Light"/>
              <a:cs typeface="Quicksand Light"/>
              <a:sym typeface="Quicksand Light"/>
            </a:endParaRPr>
          </a:p>
        </p:txBody>
      </p:sp>
      <p:sp>
        <p:nvSpPr>
          <p:cNvPr id="258" name="Google Shape;258;p30"/>
          <p:cNvSpPr txBox="1"/>
          <p:nvPr/>
        </p:nvSpPr>
        <p:spPr>
          <a:xfrm>
            <a:off x="5036822" y="1294200"/>
            <a:ext cx="1768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1</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2</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3</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4</a:t>
            </a:r>
            <a:endParaRPr sz="2200">
              <a:solidFill>
                <a:srgbClr val="404040"/>
              </a:solidFill>
              <a:latin typeface="Quicksand Light"/>
              <a:ea typeface="Quicksand Light"/>
              <a:cs typeface="Quicksand Light"/>
              <a:sym typeface="Quicksand Light"/>
            </a:endParaRPr>
          </a:p>
        </p:txBody>
      </p:sp>
      <p:sp>
        <p:nvSpPr>
          <p:cNvPr id="259" name="Google Shape;259;p30"/>
          <p:cNvSpPr txBox="1"/>
          <p:nvPr/>
        </p:nvSpPr>
        <p:spPr>
          <a:xfrm>
            <a:off x="4208900" y="1294200"/>
            <a:ext cx="11331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1.</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2.</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3.</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4.</a:t>
            </a:r>
            <a:endParaRPr sz="2200">
              <a:solidFill>
                <a:srgbClr val="FF3366"/>
              </a:solidFill>
              <a:latin typeface="Quicksand SemiBold"/>
              <a:ea typeface="Quicksand SemiBold"/>
              <a:cs typeface="Quicksand SemiBold"/>
              <a:sym typeface="Quicksand SemiBold"/>
            </a:endParaRPr>
          </a:p>
        </p:txBody>
      </p:sp>
      <p:pic>
        <p:nvPicPr>
          <p:cNvPr id="260" name="Google Shape;260;p30"/>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1"/>
          <p:cNvSpPr/>
          <p:nvPr/>
        </p:nvSpPr>
        <p:spPr>
          <a:xfrm>
            <a:off x="425250" y="371400"/>
            <a:ext cx="7553700" cy="8421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txBox="1"/>
          <p:nvPr/>
        </p:nvSpPr>
        <p:spPr>
          <a:xfrm>
            <a:off x="1755610" y="1541300"/>
            <a:ext cx="1768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1</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2</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3</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4</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2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200">
                <a:solidFill>
                  <a:srgbClr val="404040"/>
                </a:solidFill>
                <a:latin typeface="Quicksand Light"/>
                <a:ea typeface="Quicksand Light"/>
                <a:cs typeface="Quicksand Light"/>
                <a:sym typeface="Quicksand Light"/>
              </a:rPr>
              <a:t>Page 5</a:t>
            </a:r>
            <a:endParaRPr sz="2200">
              <a:solidFill>
                <a:srgbClr val="404040"/>
              </a:solidFill>
              <a:latin typeface="Quicksand Light"/>
              <a:ea typeface="Quicksand Light"/>
              <a:cs typeface="Quicksand Light"/>
              <a:sym typeface="Quicksand Light"/>
            </a:endParaRPr>
          </a:p>
        </p:txBody>
      </p:sp>
      <p:sp>
        <p:nvSpPr>
          <p:cNvPr id="267" name="Google Shape;267;p31"/>
          <p:cNvSpPr txBox="1"/>
          <p:nvPr/>
        </p:nvSpPr>
        <p:spPr>
          <a:xfrm>
            <a:off x="697694" y="4692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chemeClr val="lt1"/>
                </a:solidFill>
                <a:latin typeface="Quicksand SemiBold"/>
                <a:ea typeface="Quicksand SemiBold"/>
                <a:cs typeface="Quicksand SemiBold"/>
                <a:sym typeface="Quicksand SemiBold"/>
              </a:rPr>
              <a:t>Titre</a:t>
            </a:r>
            <a:endParaRPr sz="2300">
              <a:solidFill>
                <a:schemeClr val="lt1"/>
              </a:solidFill>
              <a:latin typeface="Quicksand Light"/>
              <a:ea typeface="Quicksand Light"/>
              <a:cs typeface="Quicksand Light"/>
              <a:sym typeface="Quicksand Light"/>
            </a:endParaRPr>
          </a:p>
        </p:txBody>
      </p:sp>
      <p:sp>
        <p:nvSpPr>
          <p:cNvPr id="268" name="Google Shape;268;p31"/>
          <p:cNvSpPr txBox="1"/>
          <p:nvPr/>
        </p:nvSpPr>
        <p:spPr>
          <a:xfrm>
            <a:off x="927688" y="1541300"/>
            <a:ext cx="1133100" cy="323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1.</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2.</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3.</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4.</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2200">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2200">
                <a:solidFill>
                  <a:srgbClr val="FF3366"/>
                </a:solidFill>
                <a:latin typeface="Quicksand SemiBold"/>
                <a:ea typeface="Quicksand SemiBold"/>
                <a:cs typeface="Quicksand SemiBold"/>
                <a:sym typeface="Quicksand SemiBold"/>
              </a:rPr>
              <a:t>5.</a:t>
            </a:r>
            <a:endParaRPr sz="2200">
              <a:solidFill>
                <a:srgbClr val="FF3366"/>
              </a:solidFill>
              <a:latin typeface="Quicksand SemiBold"/>
              <a:ea typeface="Quicksand SemiBold"/>
              <a:cs typeface="Quicksand SemiBold"/>
              <a:sym typeface="Quicksand SemiBold"/>
            </a:endParaRPr>
          </a:p>
        </p:txBody>
      </p:sp>
      <p:pic>
        <p:nvPicPr>
          <p:cNvPr id="269" name="Google Shape;269;p31"/>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270" name="Google Shape;270;p31"/>
          <p:cNvSpPr/>
          <p:nvPr/>
        </p:nvSpPr>
        <p:spPr>
          <a:xfrm>
            <a:off x="6077375" y="1674650"/>
            <a:ext cx="2347800" cy="2965800"/>
          </a:xfrm>
          <a:prstGeom prst="rect">
            <a:avLst/>
          </a:prstGeom>
          <a:solidFill>
            <a:srgbClr val="BFBF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Quicksand SemiBold"/>
                <a:ea typeface="Quicksand SemiBold"/>
                <a:cs typeface="Quicksand SemiBold"/>
                <a:sym typeface="Quicksand SemiBold"/>
              </a:rPr>
              <a:t>PHOTO</a:t>
            </a:r>
            <a:r>
              <a:rPr lang="fr">
                <a:solidFill>
                  <a:schemeClr val="lt1"/>
                </a:solidFill>
                <a:latin typeface="Quicksand Light"/>
                <a:ea typeface="Quicksand Light"/>
                <a:cs typeface="Quicksand Light"/>
                <a:sym typeface="Quicksand Light"/>
              </a:rPr>
              <a:t> </a:t>
            </a:r>
            <a:endParaRPr>
              <a:solidFill>
                <a:schemeClr val="lt1"/>
              </a:solidFill>
              <a:latin typeface="Quicksand Light"/>
              <a:ea typeface="Quicksand Light"/>
              <a:cs typeface="Quicksand Light"/>
              <a:sym typeface="Quicksand Light"/>
            </a:endParaRPr>
          </a:p>
          <a:p>
            <a:pPr indent="0" lvl="0" marL="0" rtl="0" algn="ctr">
              <a:spcBef>
                <a:spcPts val="0"/>
              </a:spcBef>
              <a:spcAft>
                <a:spcPts val="0"/>
              </a:spcAft>
              <a:buNone/>
            </a:pPr>
            <a:r>
              <a:rPr i="1" lang="fr" sz="1100">
                <a:solidFill>
                  <a:schemeClr val="lt1"/>
                </a:solidFill>
                <a:latin typeface="Quicksand Light"/>
                <a:ea typeface="Quicksand Light"/>
                <a:cs typeface="Quicksand Light"/>
                <a:sym typeface="Quicksand Light"/>
              </a:rPr>
              <a:t>à supprimer</a:t>
            </a:r>
            <a:endParaRPr i="1" sz="1100">
              <a:solidFill>
                <a:schemeClr val="lt1"/>
              </a:solidFill>
              <a:latin typeface="Quicksand Light"/>
              <a:ea typeface="Quicksand Light"/>
              <a:cs typeface="Quicksand Light"/>
              <a:sym typeface="Quicksand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pic>
        <p:nvPicPr>
          <p:cNvPr id="275" name="Google Shape;275;p32"/>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276" name="Google Shape;276;p32"/>
          <p:cNvSpPr txBox="1"/>
          <p:nvPr/>
        </p:nvSpPr>
        <p:spPr>
          <a:xfrm>
            <a:off x="4449200" y="1685438"/>
            <a:ext cx="3981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277" name="Google Shape;277;p32"/>
          <p:cNvSpPr/>
          <p:nvPr/>
        </p:nvSpPr>
        <p:spPr>
          <a:xfrm rot="5400000">
            <a:off x="4048300" y="1873388"/>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8" name="Google Shape;278;p32"/>
          <p:cNvSpPr txBox="1"/>
          <p:nvPr/>
        </p:nvSpPr>
        <p:spPr>
          <a:xfrm>
            <a:off x="4449200" y="2711163"/>
            <a:ext cx="398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279" name="Google Shape;279;p32"/>
          <p:cNvSpPr/>
          <p:nvPr/>
        </p:nvSpPr>
        <p:spPr>
          <a:xfrm rot="5400000">
            <a:off x="4048300" y="2899113"/>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0" name="Google Shape;280;p32"/>
          <p:cNvSpPr txBox="1"/>
          <p:nvPr/>
        </p:nvSpPr>
        <p:spPr>
          <a:xfrm>
            <a:off x="4449200" y="3736888"/>
            <a:ext cx="398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281" name="Google Shape;281;p32"/>
          <p:cNvSpPr/>
          <p:nvPr/>
        </p:nvSpPr>
        <p:spPr>
          <a:xfrm rot="5400000">
            <a:off x="4048300" y="3924838"/>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2" name="Google Shape;282;p32"/>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283" name="Google Shape;283;p32"/>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
        <p:nvSpPr>
          <p:cNvPr id="284" name="Google Shape;284;p32"/>
          <p:cNvSpPr txBox="1"/>
          <p:nvPr/>
        </p:nvSpPr>
        <p:spPr>
          <a:xfrm>
            <a:off x="857900" y="2711175"/>
            <a:ext cx="2058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fr" sz="1200">
                <a:solidFill>
                  <a:srgbClr val="404040"/>
                </a:solidFill>
                <a:latin typeface="Quicksand"/>
                <a:ea typeface="Quicksand"/>
                <a:cs typeface="Quicksand"/>
                <a:sym typeface="Quicksand"/>
              </a:rPr>
              <a:t>PICTOGRAMME</a:t>
            </a:r>
            <a:endParaRPr b="1" sz="1200">
              <a:solidFill>
                <a:srgbClr val="404040"/>
              </a:solidFill>
              <a:latin typeface="Quicksand"/>
              <a:ea typeface="Quicksand"/>
              <a:cs typeface="Quicksand"/>
              <a:sym typeface="Quicksand"/>
            </a:endParaRPr>
          </a:p>
          <a:p>
            <a:pPr indent="0" lvl="0" marL="0" rtl="0" algn="ctr">
              <a:spcBef>
                <a:spcPts val="0"/>
              </a:spcBef>
              <a:spcAft>
                <a:spcPts val="0"/>
              </a:spcAft>
              <a:buClr>
                <a:schemeClr val="dk1"/>
              </a:buClr>
              <a:buSzPts val="1100"/>
              <a:buFont typeface="Arial"/>
              <a:buNone/>
            </a:pPr>
            <a:r>
              <a:rPr i="1" lang="fr" sz="1200">
                <a:solidFill>
                  <a:srgbClr val="404040"/>
                </a:solidFill>
                <a:latin typeface="Quicksand Light"/>
                <a:ea typeface="Quicksand Light"/>
                <a:cs typeface="Quicksand Light"/>
                <a:sym typeface="Quicksand Light"/>
              </a:rPr>
              <a:t>à supprimer</a:t>
            </a:r>
            <a:endParaRPr>
              <a:solidFill>
                <a:srgbClr val="40404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3"/>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pic>
        <p:nvPicPr>
          <p:cNvPr id="290" name="Google Shape;290;p33"/>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cxnSp>
        <p:nvCxnSpPr>
          <p:cNvPr id="291" name="Google Shape;291;p33"/>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
        <p:nvSpPr>
          <p:cNvPr id="292" name="Google Shape;292;p33"/>
          <p:cNvSpPr/>
          <p:nvPr/>
        </p:nvSpPr>
        <p:spPr>
          <a:xfrm>
            <a:off x="1560663" y="1468775"/>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chemeClr val="lt1"/>
                </a:solidFill>
                <a:latin typeface="Quicksand SemiBold"/>
                <a:ea typeface="Quicksand SemiBold"/>
                <a:cs typeface="Quicksand SemiBold"/>
                <a:sym typeface="Quicksand SemiBold"/>
              </a:rPr>
              <a:t>1</a:t>
            </a:r>
            <a:endParaRPr/>
          </a:p>
        </p:txBody>
      </p:sp>
      <p:sp>
        <p:nvSpPr>
          <p:cNvPr id="293" name="Google Shape;293;p33"/>
          <p:cNvSpPr/>
          <p:nvPr/>
        </p:nvSpPr>
        <p:spPr>
          <a:xfrm>
            <a:off x="4234500" y="1468775"/>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3000">
                <a:solidFill>
                  <a:schemeClr val="lt1"/>
                </a:solidFill>
                <a:latin typeface="Quicksand SemiBold"/>
                <a:ea typeface="Quicksand SemiBold"/>
                <a:cs typeface="Quicksand SemiBold"/>
                <a:sym typeface="Quicksand SemiBold"/>
              </a:rPr>
              <a:t>2</a:t>
            </a:r>
            <a:endParaRPr/>
          </a:p>
        </p:txBody>
      </p:sp>
      <p:sp>
        <p:nvSpPr>
          <p:cNvPr id="294" name="Google Shape;294;p33"/>
          <p:cNvSpPr/>
          <p:nvPr/>
        </p:nvSpPr>
        <p:spPr>
          <a:xfrm>
            <a:off x="6908338" y="1468775"/>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3000">
                <a:solidFill>
                  <a:schemeClr val="lt1"/>
                </a:solidFill>
                <a:latin typeface="Quicksand SemiBold"/>
                <a:ea typeface="Quicksand SemiBold"/>
                <a:cs typeface="Quicksand SemiBold"/>
                <a:sym typeface="Quicksand SemiBold"/>
              </a:rPr>
              <a:t>3</a:t>
            </a:r>
            <a:endParaRPr/>
          </a:p>
        </p:txBody>
      </p:sp>
      <p:sp>
        <p:nvSpPr>
          <p:cNvPr id="295" name="Google Shape;295;p33"/>
          <p:cNvSpPr txBox="1"/>
          <p:nvPr/>
        </p:nvSpPr>
        <p:spPr>
          <a:xfrm>
            <a:off x="1014072" y="2408975"/>
            <a:ext cx="17682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a:t>
            </a:r>
            <a:endParaRPr sz="1200">
              <a:solidFill>
                <a:srgbClr val="404040"/>
              </a:solidFill>
              <a:highlight>
                <a:srgbClr val="FFFFFF"/>
              </a:highlight>
              <a:latin typeface="Quicksand Light"/>
              <a:ea typeface="Quicksand Light"/>
              <a:cs typeface="Quicksand Light"/>
              <a:sym typeface="Quicksand Light"/>
            </a:endParaRPr>
          </a:p>
        </p:txBody>
      </p:sp>
      <p:sp>
        <p:nvSpPr>
          <p:cNvPr id="296" name="Google Shape;296;p33"/>
          <p:cNvSpPr txBox="1"/>
          <p:nvPr/>
        </p:nvSpPr>
        <p:spPr>
          <a:xfrm>
            <a:off x="3687897" y="2408975"/>
            <a:ext cx="17682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a:t>
            </a:r>
            <a:endParaRPr sz="1200">
              <a:solidFill>
                <a:srgbClr val="404040"/>
              </a:solidFill>
              <a:highlight>
                <a:srgbClr val="FFFFFF"/>
              </a:highlight>
              <a:latin typeface="Quicksand Light"/>
              <a:ea typeface="Quicksand Light"/>
              <a:cs typeface="Quicksand Light"/>
              <a:sym typeface="Quicksand Light"/>
            </a:endParaRPr>
          </a:p>
        </p:txBody>
      </p:sp>
      <p:sp>
        <p:nvSpPr>
          <p:cNvPr id="297" name="Google Shape;297;p33"/>
          <p:cNvSpPr txBox="1"/>
          <p:nvPr/>
        </p:nvSpPr>
        <p:spPr>
          <a:xfrm>
            <a:off x="6361722" y="2408975"/>
            <a:ext cx="17682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a:t>
            </a:r>
            <a:endParaRPr sz="1200">
              <a:solidFill>
                <a:srgbClr val="404040"/>
              </a:solidFill>
              <a:highlight>
                <a:srgbClr val="FFFFFF"/>
              </a:highlight>
              <a:latin typeface="Quicksand Light"/>
              <a:ea typeface="Quicksand Light"/>
              <a:cs typeface="Quicksand Light"/>
              <a:sym typeface="Quicksa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2" name="Shape 72"/>
        <p:cNvGrpSpPr/>
        <p:nvPr/>
      </p:nvGrpSpPr>
      <p:grpSpPr>
        <a:xfrm>
          <a:off x="0" y="0"/>
          <a:ext cx="0" cy="0"/>
          <a:chOff x="0" y="0"/>
          <a:chExt cx="0" cy="0"/>
        </a:xfrm>
      </p:grpSpPr>
      <p:sp>
        <p:nvSpPr>
          <p:cNvPr id="73" name="Google Shape;73;p16"/>
          <p:cNvSpPr txBox="1"/>
          <p:nvPr/>
        </p:nvSpPr>
        <p:spPr>
          <a:xfrm>
            <a:off x="7481850" y="3454846"/>
            <a:ext cx="49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6000">
                <a:solidFill>
                  <a:srgbClr val="404040"/>
                </a:solidFill>
                <a:latin typeface="Quicksand SemiBold"/>
                <a:ea typeface="Quicksand SemiBold"/>
                <a:cs typeface="Quicksand SemiBold"/>
                <a:sym typeface="Quicksand SemiBold"/>
              </a:rPr>
              <a:t>”</a:t>
            </a:r>
            <a:endParaRPr sz="6000">
              <a:solidFill>
                <a:srgbClr val="404040"/>
              </a:solidFill>
              <a:latin typeface="Quicksand SemiBold"/>
              <a:ea typeface="Quicksand SemiBold"/>
              <a:cs typeface="Quicksand SemiBold"/>
              <a:sym typeface="Quicksand SemiBold"/>
            </a:endParaRPr>
          </a:p>
        </p:txBody>
      </p:sp>
      <p:sp>
        <p:nvSpPr>
          <p:cNvPr id="74" name="Google Shape;74;p16"/>
          <p:cNvSpPr txBox="1"/>
          <p:nvPr/>
        </p:nvSpPr>
        <p:spPr>
          <a:xfrm>
            <a:off x="1170150" y="1050396"/>
            <a:ext cx="49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6000">
                <a:solidFill>
                  <a:srgbClr val="404040"/>
                </a:solidFill>
                <a:latin typeface="Quicksand SemiBold"/>
                <a:ea typeface="Quicksand SemiBold"/>
                <a:cs typeface="Quicksand SemiBold"/>
                <a:sym typeface="Quicksand SemiBold"/>
              </a:rPr>
              <a:t>“</a:t>
            </a:r>
            <a:endParaRPr sz="6000">
              <a:solidFill>
                <a:srgbClr val="404040"/>
              </a:solidFill>
              <a:latin typeface="Quicksand SemiBold"/>
              <a:ea typeface="Quicksand SemiBold"/>
              <a:cs typeface="Quicksand SemiBold"/>
              <a:sym typeface="Quicksand SemiBold"/>
            </a:endParaRPr>
          </a:p>
        </p:txBody>
      </p:sp>
      <p:sp>
        <p:nvSpPr>
          <p:cNvPr id="75" name="Google Shape;75;p16"/>
          <p:cNvSpPr txBox="1"/>
          <p:nvPr/>
        </p:nvSpPr>
        <p:spPr>
          <a:xfrm>
            <a:off x="2101950" y="1573050"/>
            <a:ext cx="4940100" cy="161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100">
                <a:solidFill>
                  <a:schemeClr val="dk1"/>
                </a:solidFill>
                <a:latin typeface="Quicksand"/>
                <a:ea typeface="Quicksand"/>
                <a:cs typeface="Quicksand"/>
                <a:sym typeface="Quicksand"/>
              </a:rPr>
              <a:t>Mon plan de marketing simplifié - Fofana Fanta, Numérik Pro</a:t>
            </a:r>
            <a:endParaRPr b="1" sz="3100">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34"/>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pic>
        <p:nvPicPr>
          <p:cNvPr id="303" name="Google Shape;303;p34"/>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cxnSp>
        <p:nvCxnSpPr>
          <p:cNvPr id="304" name="Google Shape;304;p34"/>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
        <p:nvSpPr>
          <p:cNvPr id="305" name="Google Shape;305;p34"/>
          <p:cNvSpPr/>
          <p:nvPr/>
        </p:nvSpPr>
        <p:spPr>
          <a:xfrm>
            <a:off x="1748434" y="1230600"/>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1</a:t>
            </a:r>
            <a:endParaRPr sz="1800"/>
          </a:p>
        </p:txBody>
      </p:sp>
      <p:sp>
        <p:nvSpPr>
          <p:cNvPr id="306" name="Google Shape;306;p34"/>
          <p:cNvSpPr/>
          <p:nvPr/>
        </p:nvSpPr>
        <p:spPr>
          <a:xfrm>
            <a:off x="4316843" y="1230600"/>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2</a:t>
            </a:r>
            <a:endParaRPr sz="1800"/>
          </a:p>
        </p:txBody>
      </p:sp>
      <p:sp>
        <p:nvSpPr>
          <p:cNvPr id="307" name="Google Shape;307;p34"/>
          <p:cNvSpPr/>
          <p:nvPr/>
        </p:nvSpPr>
        <p:spPr>
          <a:xfrm>
            <a:off x="6885251" y="1230600"/>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3</a:t>
            </a:r>
            <a:endParaRPr sz="1800"/>
          </a:p>
        </p:txBody>
      </p:sp>
      <p:sp>
        <p:nvSpPr>
          <p:cNvPr id="308" name="Google Shape;308;p34"/>
          <p:cNvSpPr txBox="1"/>
          <p:nvPr/>
        </p:nvSpPr>
        <p:spPr>
          <a:xfrm>
            <a:off x="1119472" y="190123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
        <p:nvSpPr>
          <p:cNvPr id="309" name="Google Shape;309;p34"/>
          <p:cNvSpPr/>
          <p:nvPr/>
        </p:nvSpPr>
        <p:spPr>
          <a:xfrm>
            <a:off x="1748447" y="3137375"/>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4</a:t>
            </a:r>
            <a:endParaRPr sz="1800"/>
          </a:p>
        </p:txBody>
      </p:sp>
      <p:sp>
        <p:nvSpPr>
          <p:cNvPr id="310" name="Google Shape;310;p34"/>
          <p:cNvSpPr/>
          <p:nvPr/>
        </p:nvSpPr>
        <p:spPr>
          <a:xfrm>
            <a:off x="4316855" y="3137375"/>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5</a:t>
            </a:r>
            <a:endParaRPr sz="1800"/>
          </a:p>
        </p:txBody>
      </p:sp>
      <p:sp>
        <p:nvSpPr>
          <p:cNvPr id="311" name="Google Shape;311;p34"/>
          <p:cNvSpPr/>
          <p:nvPr/>
        </p:nvSpPr>
        <p:spPr>
          <a:xfrm>
            <a:off x="6885263" y="3137375"/>
            <a:ext cx="510300" cy="5103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chemeClr val="lt1"/>
                </a:solidFill>
                <a:latin typeface="Quicksand SemiBold"/>
                <a:ea typeface="Quicksand SemiBold"/>
                <a:cs typeface="Quicksand SemiBold"/>
                <a:sym typeface="Quicksand SemiBold"/>
              </a:rPr>
              <a:t>6</a:t>
            </a:r>
            <a:endParaRPr sz="1800"/>
          </a:p>
        </p:txBody>
      </p:sp>
      <p:sp>
        <p:nvSpPr>
          <p:cNvPr id="312" name="Google Shape;312;p34"/>
          <p:cNvSpPr txBox="1"/>
          <p:nvPr/>
        </p:nvSpPr>
        <p:spPr>
          <a:xfrm>
            <a:off x="3687897" y="190123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
        <p:nvSpPr>
          <p:cNvPr id="313" name="Google Shape;313;p34"/>
          <p:cNvSpPr txBox="1"/>
          <p:nvPr/>
        </p:nvSpPr>
        <p:spPr>
          <a:xfrm>
            <a:off x="6256297" y="190123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
        <p:nvSpPr>
          <p:cNvPr id="314" name="Google Shape;314;p34"/>
          <p:cNvSpPr txBox="1"/>
          <p:nvPr/>
        </p:nvSpPr>
        <p:spPr>
          <a:xfrm>
            <a:off x="1119472" y="385258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
        <p:nvSpPr>
          <p:cNvPr id="315" name="Google Shape;315;p34"/>
          <p:cNvSpPr txBox="1"/>
          <p:nvPr/>
        </p:nvSpPr>
        <p:spPr>
          <a:xfrm>
            <a:off x="3687897" y="385258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
        <p:nvSpPr>
          <p:cNvPr id="316" name="Google Shape;316;p34"/>
          <p:cNvSpPr txBox="1"/>
          <p:nvPr/>
        </p:nvSpPr>
        <p:spPr>
          <a:xfrm>
            <a:off x="6256297" y="3852588"/>
            <a:ext cx="17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a:t>
            </a:r>
            <a:endParaRPr sz="1200">
              <a:solidFill>
                <a:srgbClr val="404040"/>
              </a:solidFill>
              <a:latin typeface="Quicksand Light"/>
              <a:ea typeface="Quicksand Light"/>
              <a:cs typeface="Quicksand Light"/>
              <a:sym typeface="Quicksand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pic>
        <p:nvPicPr>
          <p:cNvPr id="321" name="Google Shape;321;p35"/>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22" name="Google Shape;322;p35"/>
          <p:cNvSpPr/>
          <p:nvPr/>
        </p:nvSpPr>
        <p:spPr>
          <a:xfrm>
            <a:off x="425250" y="371400"/>
            <a:ext cx="3385500" cy="44007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5"/>
          <p:cNvPicPr preferRelativeResize="0"/>
          <p:nvPr/>
        </p:nvPicPr>
        <p:blipFill>
          <a:blip r:embed="rId4">
            <a:alphaModFix amt="5000"/>
          </a:blip>
          <a:stretch>
            <a:fillRect/>
          </a:stretch>
        </p:blipFill>
        <p:spPr>
          <a:xfrm>
            <a:off x="748548" y="948537"/>
            <a:ext cx="2726518" cy="3246423"/>
          </a:xfrm>
          <a:prstGeom prst="rect">
            <a:avLst/>
          </a:prstGeom>
          <a:noFill/>
          <a:ln>
            <a:noFill/>
          </a:ln>
        </p:spPr>
      </p:pic>
      <p:sp>
        <p:nvSpPr>
          <p:cNvPr id="324" name="Google Shape;324;p35"/>
          <p:cNvSpPr txBox="1"/>
          <p:nvPr/>
        </p:nvSpPr>
        <p:spPr>
          <a:xfrm>
            <a:off x="589944" y="729979"/>
            <a:ext cx="305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chemeClr val="lt1"/>
                </a:solidFill>
                <a:latin typeface="Quicksand SemiBold"/>
                <a:ea typeface="Quicksand SemiBold"/>
                <a:cs typeface="Quicksand SemiBold"/>
                <a:sym typeface="Quicksand SemiBold"/>
              </a:rPr>
              <a:t>Titre</a:t>
            </a:r>
            <a:endParaRPr sz="2300">
              <a:solidFill>
                <a:schemeClr val="lt1"/>
              </a:solidFill>
              <a:latin typeface="Quicksand Light"/>
              <a:ea typeface="Quicksand Light"/>
              <a:cs typeface="Quicksand Light"/>
              <a:sym typeface="Quicksand Light"/>
            </a:endParaRPr>
          </a:p>
        </p:txBody>
      </p:sp>
      <p:sp>
        <p:nvSpPr>
          <p:cNvPr id="325" name="Google Shape;325;p35"/>
          <p:cNvSpPr txBox="1"/>
          <p:nvPr/>
        </p:nvSpPr>
        <p:spPr>
          <a:xfrm>
            <a:off x="966750" y="1925250"/>
            <a:ext cx="230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a:t>
            </a:r>
            <a:endParaRPr i="1" sz="1200">
              <a:solidFill>
                <a:schemeClr val="lt1"/>
              </a:solidFill>
              <a:latin typeface="Quicksand Light"/>
              <a:ea typeface="Quicksand Light"/>
              <a:cs typeface="Quicksand Light"/>
              <a:sym typeface="Quicksand Light"/>
            </a:endParaRPr>
          </a:p>
        </p:txBody>
      </p:sp>
      <p:sp>
        <p:nvSpPr>
          <p:cNvPr id="326" name="Google Shape;326;p35"/>
          <p:cNvSpPr txBox="1"/>
          <p:nvPr/>
        </p:nvSpPr>
        <p:spPr>
          <a:xfrm>
            <a:off x="4647700" y="1268950"/>
            <a:ext cx="3981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327" name="Google Shape;327;p35"/>
          <p:cNvSpPr/>
          <p:nvPr/>
        </p:nvSpPr>
        <p:spPr>
          <a:xfrm rot="5400000">
            <a:off x="4246800" y="1456900"/>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35"/>
          <p:cNvSpPr txBox="1"/>
          <p:nvPr/>
        </p:nvSpPr>
        <p:spPr>
          <a:xfrm>
            <a:off x="4647700" y="2294675"/>
            <a:ext cx="398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329" name="Google Shape;329;p35"/>
          <p:cNvSpPr/>
          <p:nvPr/>
        </p:nvSpPr>
        <p:spPr>
          <a:xfrm rot="5400000">
            <a:off x="4246800" y="2482625"/>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0" name="Google Shape;330;p35"/>
          <p:cNvSpPr txBox="1"/>
          <p:nvPr/>
        </p:nvSpPr>
        <p:spPr>
          <a:xfrm>
            <a:off x="4647700" y="3320400"/>
            <a:ext cx="398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331" name="Google Shape;331;p35"/>
          <p:cNvSpPr/>
          <p:nvPr/>
        </p:nvSpPr>
        <p:spPr>
          <a:xfrm rot="5400000">
            <a:off x="4246800" y="3508350"/>
            <a:ext cx="357000" cy="178200"/>
          </a:xfrm>
          <a:prstGeom prst="triangle">
            <a:avLst>
              <a:gd fmla="val 50259"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pic>
        <p:nvPicPr>
          <p:cNvPr id="336" name="Google Shape;336;p36"/>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37" name="Google Shape;337;p36"/>
          <p:cNvSpPr txBox="1"/>
          <p:nvPr/>
        </p:nvSpPr>
        <p:spPr>
          <a:xfrm>
            <a:off x="2508450" y="2039525"/>
            <a:ext cx="4127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200">
              <a:solidFill>
                <a:srgbClr val="404040"/>
              </a:solidFill>
              <a:latin typeface="Quicksand Light"/>
              <a:ea typeface="Quicksand Light"/>
              <a:cs typeface="Quicksand Light"/>
              <a:sym typeface="Quicksand Light"/>
            </a:endParaRPr>
          </a:p>
        </p:txBody>
      </p:sp>
      <p:sp>
        <p:nvSpPr>
          <p:cNvPr id="338" name="Google Shape;338;p36"/>
          <p:cNvSpPr txBox="1"/>
          <p:nvPr/>
        </p:nvSpPr>
        <p:spPr>
          <a:xfrm>
            <a:off x="1695005" y="685491"/>
            <a:ext cx="575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339" name="Google Shape;339;p36"/>
          <p:cNvCxnSpPr/>
          <p:nvPr/>
        </p:nvCxnSpPr>
        <p:spPr>
          <a:xfrm>
            <a:off x="1918050" y="1415216"/>
            <a:ext cx="5307900" cy="0"/>
          </a:xfrm>
          <a:prstGeom prst="straightConnector1">
            <a:avLst/>
          </a:prstGeom>
          <a:noFill/>
          <a:ln cap="flat" cmpd="sng" w="19050">
            <a:solidFill>
              <a:srgbClr val="40404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pic>
        <p:nvPicPr>
          <p:cNvPr id="344" name="Google Shape;344;p37"/>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45" name="Google Shape;345;p37"/>
          <p:cNvSpPr txBox="1"/>
          <p:nvPr/>
        </p:nvSpPr>
        <p:spPr>
          <a:xfrm>
            <a:off x="1170225" y="2355600"/>
            <a:ext cx="29772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sz="1200">
              <a:solidFill>
                <a:srgbClr val="404040"/>
              </a:solidFill>
              <a:latin typeface="Quicksand Light"/>
              <a:ea typeface="Quicksand Light"/>
              <a:cs typeface="Quicksand Light"/>
              <a:sym typeface="Quicksand Light"/>
            </a:endParaRPr>
          </a:p>
        </p:txBody>
      </p:sp>
      <p:sp>
        <p:nvSpPr>
          <p:cNvPr id="346" name="Google Shape;346;p37"/>
          <p:cNvSpPr txBox="1"/>
          <p:nvPr/>
        </p:nvSpPr>
        <p:spPr>
          <a:xfrm>
            <a:off x="1695005" y="685491"/>
            <a:ext cx="575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347" name="Google Shape;347;p37"/>
          <p:cNvCxnSpPr/>
          <p:nvPr/>
        </p:nvCxnSpPr>
        <p:spPr>
          <a:xfrm>
            <a:off x="1918050" y="1415216"/>
            <a:ext cx="5307900" cy="0"/>
          </a:xfrm>
          <a:prstGeom prst="straightConnector1">
            <a:avLst/>
          </a:prstGeom>
          <a:noFill/>
          <a:ln cap="flat" cmpd="sng" w="19050">
            <a:solidFill>
              <a:srgbClr val="404040"/>
            </a:solidFill>
            <a:prstDash val="solid"/>
            <a:round/>
            <a:headEnd len="med" w="med" type="none"/>
            <a:tailEnd len="med" w="med" type="none"/>
          </a:ln>
        </p:spPr>
      </p:cxnSp>
      <p:sp>
        <p:nvSpPr>
          <p:cNvPr id="348" name="Google Shape;348;p37"/>
          <p:cNvSpPr txBox="1"/>
          <p:nvPr/>
        </p:nvSpPr>
        <p:spPr>
          <a:xfrm>
            <a:off x="4996550" y="2355600"/>
            <a:ext cx="29772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sz="1200">
              <a:solidFill>
                <a:srgbClr val="404040"/>
              </a:solidFill>
              <a:latin typeface="Quicksand Light"/>
              <a:ea typeface="Quicksand Light"/>
              <a:cs typeface="Quicksand Light"/>
              <a:sym typeface="Quicksan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pic>
        <p:nvPicPr>
          <p:cNvPr id="353" name="Google Shape;353;p38"/>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54" name="Google Shape;354;p38"/>
          <p:cNvSpPr/>
          <p:nvPr/>
        </p:nvSpPr>
        <p:spPr>
          <a:xfrm>
            <a:off x="584279" y="1367734"/>
            <a:ext cx="2102700" cy="2733000"/>
          </a:xfrm>
          <a:prstGeom prst="roundRect">
            <a:avLst>
              <a:gd fmla="val 10636"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3520854" y="1367734"/>
            <a:ext cx="2102700" cy="2733000"/>
          </a:xfrm>
          <a:prstGeom prst="roundRect">
            <a:avLst>
              <a:gd fmla="val 10636"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6457429" y="1367734"/>
            <a:ext cx="2102700" cy="2733000"/>
          </a:xfrm>
          <a:prstGeom prst="roundRect">
            <a:avLst>
              <a:gd fmla="val 10636"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490825" y="1021485"/>
            <a:ext cx="2289600" cy="5874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Quicksand"/>
                <a:ea typeface="Quicksand"/>
                <a:cs typeface="Quicksand"/>
                <a:sym typeface="Quicksand"/>
              </a:rPr>
              <a:t>Titre</a:t>
            </a:r>
            <a:endParaRPr b="1" sz="1500">
              <a:solidFill>
                <a:schemeClr val="lt1"/>
              </a:solidFill>
              <a:latin typeface="Quicksand"/>
              <a:ea typeface="Quicksand"/>
              <a:cs typeface="Quicksand"/>
              <a:sym typeface="Quicksand"/>
            </a:endParaRPr>
          </a:p>
        </p:txBody>
      </p:sp>
      <p:sp>
        <p:nvSpPr>
          <p:cNvPr id="358" name="Google Shape;358;p38"/>
          <p:cNvSpPr/>
          <p:nvPr/>
        </p:nvSpPr>
        <p:spPr>
          <a:xfrm>
            <a:off x="3427408" y="1021485"/>
            <a:ext cx="2289600" cy="5874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1500">
                <a:solidFill>
                  <a:schemeClr val="lt1"/>
                </a:solidFill>
                <a:latin typeface="Quicksand"/>
                <a:ea typeface="Quicksand"/>
                <a:cs typeface="Quicksand"/>
                <a:sym typeface="Quicksand"/>
              </a:rPr>
              <a:t>Titre</a:t>
            </a:r>
            <a:endParaRPr b="1"/>
          </a:p>
        </p:txBody>
      </p:sp>
      <p:sp>
        <p:nvSpPr>
          <p:cNvPr id="359" name="Google Shape;359;p38"/>
          <p:cNvSpPr/>
          <p:nvPr/>
        </p:nvSpPr>
        <p:spPr>
          <a:xfrm>
            <a:off x="6363966" y="1021485"/>
            <a:ext cx="2289600" cy="5874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1500">
                <a:solidFill>
                  <a:schemeClr val="lt1"/>
                </a:solidFill>
                <a:latin typeface="Quicksand"/>
                <a:ea typeface="Quicksand"/>
                <a:cs typeface="Quicksand"/>
                <a:sym typeface="Quicksand"/>
              </a:rPr>
              <a:t>Titre</a:t>
            </a:r>
            <a:endParaRPr b="1"/>
          </a:p>
        </p:txBody>
      </p:sp>
      <p:pic>
        <p:nvPicPr>
          <p:cNvPr id="360" name="Google Shape;360;p38"/>
          <p:cNvPicPr preferRelativeResize="0"/>
          <p:nvPr/>
        </p:nvPicPr>
        <p:blipFill>
          <a:blip r:embed="rId4">
            <a:alphaModFix amt="5000"/>
          </a:blip>
          <a:stretch>
            <a:fillRect/>
          </a:stretch>
        </p:blipFill>
        <p:spPr>
          <a:xfrm>
            <a:off x="727427" y="3127484"/>
            <a:ext cx="1391939" cy="838700"/>
          </a:xfrm>
          <a:prstGeom prst="rect">
            <a:avLst/>
          </a:prstGeom>
          <a:noFill/>
          <a:ln>
            <a:noFill/>
          </a:ln>
        </p:spPr>
      </p:pic>
      <p:pic>
        <p:nvPicPr>
          <p:cNvPr id="361" name="Google Shape;361;p38"/>
          <p:cNvPicPr preferRelativeResize="0"/>
          <p:nvPr/>
        </p:nvPicPr>
        <p:blipFill>
          <a:blip r:embed="rId4">
            <a:alphaModFix amt="5000"/>
          </a:blip>
          <a:stretch>
            <a:fillRect/>
          </a:stretch>
        </p:blipFill>
        <p:spPr>
          <a:xfrm>
            <a:off x="3653602" y="3127484"/>
            <a:ext cx="1391939" cy="838700"/>
          </a:xfrm>
          <a:prstGeom prst="rect">
            <a:avLst/>
          </a:prstGeom>
          <a:noFill/>
          <a:ln>
            <a:noFill/>
          </a:ln>
        </p:spPr>
      </p:pic>
      <p:pic>
        <p:nvPicPr>
          <p:cNvPr id="362" name="Google Shape;362;p38"/>
          <p:cNvPicPr preferRelativeResize="0"/>
          <p:nvPr/>
        </p:nvPicPr>
        <p:blipFill>
          <a:blip r:embed="rId4">
            <a:alphaModFix amt="5000"/>
          </a:blip>
          <a:stretch>
            <a:fillRect/>
          </a:stretch>
        </p:blipFill>
        <p:spPr>
          <a:xfrm>
            <a:off x="6579777" y="3127484"/>
            <a:ext cx="1391939" cy="838700"/>
          </a:xfrm>
          <a:prstGeom prst="rect">
            <a:avLst/>
          </a:prstGeom>
          <a:noFill/>
          <a:ln>
            <a:noFill/>
          </a:ln>
        </p:spPr>
      </p:pic>
      <p:sp>
        <p:nvSpPr>
          <p:cNvPr id="363" name="Google Shape;363;p38"/>
          <p:cNvSpPr txBox="1"/>
          <p:nvPr/>
        </p:nvSpPr>
        <p:spPr>
          <a:xfrm>
            <a:off x="3854450" y="2100125"/>
            <a:ext cx="14355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364" name="Google Shape;364;p38"/>
          <p:cNvSpPr txBox="1"/>
          <p:nvPr/>
        </p:nvSpPr>
        <p:spPr>
          <a:xfrm>
            <a:off x="6791025" y="2100125"/>
            <a:ext cx="14355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
        <p:nvSpPr>
          <p:cNvPr id="365" name="Google Shape;365;p38"/>
          <p:cNvSpPr txBox="1"/>
          <p:nvPr/>
        </p:nvSpPr>
        <p:spPr>
          <a:xfrm>
            <a:off x="917875" y="2100125"/>
            <a:ext cx="1435500" cy="147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a:t>
            </a:r>
            <a:endParaRPr sz="1200">
              <a:solidFill>
                <a:srgbClr val="404040"/>
              </a:solidFill>
              <a:latin typeface="Quicksand Light"/>
              <a:ea typeface="Quicksand Light"/>
              <a:cs typeface="Quicksand Light"/>
              <a:sym typeface="Quicksan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 name="Shape 369"/>
        <p:cNvGrpSpPr/>
        <p:nvPr/>
      </p:nvGrpSpPr>
      <p:grpSpPr>
        <a:xfrm>
          <a:off x="0" y="0"/>
          <a:ext cx="0" cy="0"/>
          <a:chOff x="0" y="0"/>
          <a:chExt cx="0" cy="0"/>
        </a:xfrm>
      </p:grpSpPr>
      <p:sp>
        <p:nvSpPr>
          <p:cNvPr id="370" name="Google Shape;370;p39"/>
          <p:cNvSpPr/>
          <p:nvPr/>
        </p:nvSpPr>
        <p:spPr>
          <a:xfrm>
            <a:off x="415200" y="1756925"/>
            <a:ext cx="8313600" cy="28509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39"/>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72" name="Google Shape;372;p39"/>
          <p:cNvSpPr/>
          <p:nvPr/>
        </p:nvSpPr>
        <p:spPr>
          <a:xfrm>
            <a:off x="1748447" y="1513112"/>
            <a:ext cx="510300" cy="510300"/>
          </a:xfrm>
          <a:prstGeom prst="ellipse">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FF3366"/>
                </a:solidFill>
                <a:latin typeface="Quicksand SemiBold"/>
                <a:ea typeface="Quicksand SemiBold"/>
                <a:cs typeface="Quicksand SemiBold"/>
                <a:sym typeface="Quicksand SemiBold"/>
              </a:rPr>
              <a:t>1</a:t>
            </a:r>
            <a:endParaRPr sz="1800">
              <a:solidFill>
                <a:srgbClr val="FF3366"/>
              </a:solidFill>
            </a:endParaRPr>
          </a:p>
        </p:txBody>
      </p:sp>
      <p:sp>
        <p:nvSpPr>
          <p:cNvPr id="373" name="Google Shape;373;p39"/>
          <p:cNvSpPr/>
          <p:nvPr/>
        </p:nvSpPr>
        <p:spPr>
          <a:xfrm>
            <a:off x="4316855" y="1513112"/>
            <a:ext cx="510300" cy="510300"/>
          </a:xfrm>
          <a:prstGeom prst="ellipse">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FF3366"/>
                </a:solidFill>
                <a:latin typeface="Quicksand SemiBold"/>
                <a:ea typeface="Quicksand SemiBold"/>
                <a:cs typeface="Quicksand SemiBold"/>
                <a:sym typeface="Quicksand SemiBold"/>
              </a:rPr>
              <a:t>2</a:t>
            </a:r>
            <a:endParaRPr sz="1800">
              <a:solidFill>
                <a:srgbClr val="FF3366"/>
              </a:solidFill>
            </a:endParaRPr>
          </a:p>
        </p:txBody>
      </p:sp>
      <p:sp>
        <p:nvSpPr>
          <p:cNvPr id="374" name="Google Shape;374;p39"/>
          <p:cNvSpPr/>
          <p:nvPr/>
        </p:nvSpPr>
        <p:spPr>
          <a:xfrm>
            <a:off x="6885275" y="1513112"/>
            <a:ext cx="510300" cy="510300"/>
          </a:xfrm>
          <a:prstGeom prst="ellipse">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FF3366"/>
                </a:solidFill>
                <a:latin typeface="Quicksand SemiBold"/>
                <a:ea typeface="Quicksand SemiBold"/>
                <a:cs typeface="Quicksand SemiBold"/>
                <a:sym typeface="Quicksand SemiBold"/>
              </a:rPr>
              <a:t>3</a:t>
            </a:r>
            <a:endParaRPr sz="1800">
              <a:solidFill>
                <a:srgbClr val="FF3366"/>
              </a:solidFill>
            </a:endParaRPr>
          </a:p>
        </p:txBody>
      </p:sp>
      <p:sp>
        <p:nvSpPr>
          <p:cNvPr id="375" name="Google Shape;375;p39"/>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376" name="Google Shape;376;p39"/>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
        <p:nvSpPr>
          <p:cNvPr id="377" name="Google Shape;377;p39"/>
          <p:cNvSpPr txBox="1"/>
          <p:nvPr/>
        </p:nvSpPr>
        <p:spPr>
          <a:xfrm>
            <a:off x="959725" y="2594434"/>
            <a:ext cx="20877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a:t>
            </a:r>
            <a:endParaRPr sz="1200">
              <a:solidFill>
                <a:schemeClr val="lt1"/>
              </a:solidFill>
              <a:latin typeface="Quicksand Light"/>
              <a:ea typeface="Quicksand Light"/>
              <a:cs typeface="Quicksand Light"/>
              <a:sym typeface="Quicksand Light"/>
            </a:endParaRPr>
          </a:p>
        </p:txBody>
      </p:sp>
      <p:sp>
        <p:nvSpPr>
          <p:cNvPr id="378" name="Google Shape;378;p39"/>
          <p:cNvSpPr txBox="1"/>
          <p:nvPr/>
        </p:nvSpPr>
        <p:spPr>
          <a:xfrm>
            <a:off x="3528150" y="2594434"/>
            <a:ext cx="20877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a:t>
            </a:r>
            <a:endParaRPr sz="1200">
              <a:solidFill>
                <a:schemeClr val="lt1"/>
              </a:solidFill>
              <a:latin typeface="Quicksand Light"/>
              <a:ea typeface="Quicksand Light"/>
              <a:cs typeface="Quicksand Light"/>
              <a:sym typeface="Quicksand Light"/>
            </a:endParaRPr>
          </a:p>
        </p:txBody>
      </p:sp>
      <p:sp>
        <p:nvSpPr>
          <p:cNvPr id="379" name="Google Shape;379;p39"/>
          <p:cNvSpPr txBox="1"/>
          <p:nvPr/>
        </p:nvSpPr>
        <p:spPr>
          <a:xfrm>
            <a:off x="6096575" y="2594434"/>
            <a:ext cx="20877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a:t>
            </a:r>
            <a:endParaRPr sz="1200">
              <a:solidFill>
                <a:schemeClr val="lt1"/>
              </a:solidFill>
              <a:latin typeface="Quicksand Light"/>
              <a:ea typeface="Quicksand Light"/>
              <a:cs typeface="Quicksand Light"/>
              <a:sym typeface="Quicksand Light"/>
            </a:endParaRPr>
          </a:p>
        </p:txBody>
      </p:sp>
      <p:sp>
        <p:nvSpPr>
          <p:cNvPr id="380" name="Google Shape;380;p39"/>
          <p:cNvSpPr txBox="1"/>
          <p:nvPr/>
        </p:nvSpPr>
        <p:spPr>
          <a:xfrm>
            <a:off x="1022575" y="2284108"/>
            <a:ext cx="196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Quicksand"/>
                <a:ea typeface="Quicksand"/>
                <a:cs typeface="Quicksand"/>
                <a:sym typeface="Quicksand"/>
              </a:rPr>
              <a:t>Titre</a:t>
            </a:r>
            <a:endParaRPr b="1">
              <a:solidFill>
                <a:schemeClr val="lt1"/>
              </a:solidFill>
              <a:latin typeface="Quicksand"/>
              <a:ea typeface="Quicksand"/>
              <a:cs typeface="Quicksand"/>
              <a:sym typeface="Quicksand"/>
            </a:endParaRPr>
          </a:p>
        </p:txBody>
      </p:sp>
      <p:sp>
        <p:nvSpPr>
          <p:cNvPr id="381" name="Google Shape;381;p39"/>
          <p:cNvSpPr txBox="1"/>
          <p:nvPr/>
        </p:nvSpPr>
        <p:spPr>
          <a:xfrm>
            <a:off x="3591000" y="2295458"/>
            <a:ext cx="196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Quicksand"/>
                <a:ea typeface="Quicksand"/>
                <a:cs typeface="Quicksand"/>
                <a:sym typeface="Quicksand"/>
              </a:rPr>
              <a:t>Titre</a:t>
            </a:r>
            <a:endParaRPr b="1">
              <a:solidFill>
                <a:schemeClr val="lt1"/>
              </a:solidFill>
              <a:latin typeface="Quicksand"/>
              <a:ea typeface="Quicksand"/>
              <a:cs typeface="Quicksand"/>
              <a:sym typeface="Quicksand"/>
            </a:endParaRPr>
          </a:p>
        </p:txBody>
      </p:sp>
      <p:sp>
        <p:nvSpPr>
          <p:cNvPr id="382" name="Google Shape;382;p39"/>
          <p:cNvSpPr txBox="1"/>
          <p:nvPr/>
        </p:nvSpPr>
        <p:spPr>
          <a:xfrm>
            <a:off x="6159425" y="2295458"/>
            <a:ext cx="196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Quicksand"/>
                <a:ea typeface="Quicksand"/>
                <a:cs typeface="Quicksand"/>
                <a:sym typeface="Quicksand"/>
              </a:rPr>
              <a:t>Titre</a:t>
            </a:r>
            <a:endParaRPr b="1">
              <a:solidFill>
                <a:schemeClr val="lt1"/>
              </a:solidFill>
              <a:latin typeface="Quicksand"/>
              <a:ea typeface="Quicksand"/>
              <a:cs typeface="Quicksand"/>
              <a:sym typeface="Quicksa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cxnSp>
        <p:nvCxnSpPr>
          <p:cNvPr id="387" name="Google Shape;387;p40"/>
          <p:cNvCxnSpPr/>
          <p:nvPr/>
        </p:nvCxnSpPr>
        <p:spPr>
          <a:xfrm>
            <a:off x="1898175" y="2394375"/>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388" name="Google Shape;388;p40"/>
          <p:cNvCxnSpPr/>
          <p:nvPr/>
        </p:nvCxnSpPr>
        <p:spPr>
          <a:xfrm>
            <a:off x="4572000" y="2394375"/>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389" name="Google Shape;389;p40"/>
          <p:cNvCxnSpPr/>
          <p:nvPr/>
        </p:nvCxnSpPr>
        <p:spPr>
          <a:xfrm>
            <a:off x="7245850" y="2394375"/>
            <a:ext cx="0" cy="261000"/>
          </a:xfrm>
          <a:prstGeom prst="straightConnector1">
            <a:avLst/>
          </a:prstGeom>
          <a:noFill/>
          <a:ln cap="flat" cmpd="sng" w="19050">
            <a:solidFill>
              <a:srgbClr val="FF3366"/>
            </a:solidFill>
            <a:prstDash val="solid"/>
            <a:round/>
            <a:headEnd len="med" w="med" type="none"/>
            <a:tailEnd len="med" w="med" type="none"/>
          </a:ln>
        </p:spPr>
      </p:cxnSp>
      <p:pic>
        <p:nvPicPr>
          <p:cNvPr id="390" name="Google Shape;390;p40"/>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391" name="Google Shape;391;p40"/>
          <p:cNvSpPr/>
          <p:nvPr/>
        </p:nvSpPr>
        <p:spPr>
          <a:xfrm>
            <a:off x="1560663" y="1784917"/>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900">
                <a:solidFill>
                  <a:schemeClr val="lt1"/>
                </a:solidFill>
                <a:latin typeface="Quicksand"/>
                <a:ea typeface="Quicksand"/>
                <a:cs typeface="Quicksand"/>
                <a:sym typeface="Quicksand"/>
              </a:rPr>
              <a:t>picto</a:t>
            </a:r>
            <a:endParaRPr b="1" sz="900">
              <a:solidFill>
                <a:schemeClr val="lt1"/>
              </a:solidFill>
              <a:latin typeface="Quicksand"/>
              <a:ea typeface="Quicksand"/>
              <a:cs typeface="Quicksand"/>
              <a:sym typeface="Quicksand"/>
            </a:endParaRPr>
          </a:p>
        </p:txBody>
      </p:sp>
      <p:sp>
        <p:nvSpPr>
          <p:cNvPr id="392" name="Google Shape;392;p40"/>
          <p:cNvSpPr/>
          <p:nvPr/>
        </p:nvSpPr>
        <p:spPr>
          <a:xfrm>
            <a:off x="4234500" y="1784917"/>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900">
                <a:solidFill>
                  <a:schemeClr val="lt1"/>
                </a:solidFill>
                <a:latin typeface="Quicksand"/>
                <a:ea typeface="Quicksand"/>
                <a:cs typeface="Quicksand"/>
                <a:sym typeface="Quicksand"/>
              </a:rPr>
              <a:t>picto</a:t>
            </a:r>
            <a:endParaRPr/>
          </a:p>
        </p:txBody>
      </p:sp>
      <p:sp>
        <p:nvSpPr>
          <p:cNvPr id="393" name="Google Shape;393;p40"/>
          <p:cNvSpPr/>
          <p:nvPr/>
        </p:nvSpPr>
        <p:spPr>
          <a:xfrm>
            <a:off x="6908338" y="1784917"/>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900">
                <a:solidFill>
                  <a:schemeClr val="lt1"/>
                </a:solidFill>
                <a:latin typeface="Quicksand"/>
                <a:ea typeface="Quicksand"/>
                <a:cs typeface="Quicksand"/>
                <a:sym typeface="Quicksand"/>
              </a:rPr>
              <a:t>picto</a:t>
            </a:r>
            <a:endParaRPr/>
          </a:p>
        </p:txBody>
      </p:sp>
      <p:sp>
        <p:nvSpPr>
          <p:cNvPr id="394" name="Google Shape;394;p40"/>
          <p:cNvSpPr txBox="1"/>
          <p:nvPr/>
        </p:nvSpPr>
        <p:spPr>
          <a:xfrm>
            <a:off x="1014072" y="2960475"/>
            <a:ext cx="1768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a:t>
            </a:r>
            <a:endParaRPr sz="1200">
              <a:solidFill>
                <a:srgbClr val="404040"/>
              </a:solidFill>
              <a:highlight>
                <a:srgbClr val="FFFFFF"/>
              </a:highlight>
              <a:latin typeface="Quicksand Light"/>
              <a:ea typeface="Quicksand Light"/>
              <a:cs typeface="Quicksand Light"/>
              <a:sym typeface="Quicksand Light"/>
            </a:endParaRPr>
          </a:p>
        </p:txBody>
      </p:sp>
      <p:sp>
        <p:nvSpPr>
          <p:cNvPr id="395" name="Google Shape;395;p40"/>
          <p:cNvSpPr txBox="1"/>
          <p:nvPr/>
        </p:nvSpPr>
        <p:spPr>
          <a:xfrm>
            <a:off x="3687897" y="2960475"/>
            <a:ext cx="1768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a:t>
            </a:r>
            <a:endParaRPr sz="1200">
              <a:solidFill>
                <a:srgbClr val="404040"/>
              </a:solidFill>
              <a:highlight>
                <a:srgbClr val="FFFFFF"/>
              </a:highlight>
              <a:latin typeface="Quicksand Light"/>
              <a:ea typeface="Quicksand Light"/>
              <a:cs typeface="Quicksand Light"/>
              <a:sym typeface="Quicksand Light"/>
            </a:endParaRPr>
          </a:p>
        </p:txBody>
      </p:sp>
      <p:sp>
        <p:nvSpPr>
          <p:cNvPr id="396" name="Google Shape;396;p40"/>
          <p:cNvSpPr txBox="1"/>
          <p:nvPr/>
        </p:nvSpPr>
        <p:spPr>
          <a:xfrm>
            <a:off x="6361722" y="2960475"/>
            <a:ext cx="1768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a:t>
            </a:r>
            <a:endParaRPr sz="1200">
              <a:solidFill>
                <a:srgbClr val="404040"/>
              </a:solidFill>
              <a:highlight>
                <a:srgbClr val="FFFFFF"/>
              </a:highlight>
              <a:latin typeface="Quicksand Light"/>
              <a:ea typeface="Quicksand Light"/>
              <a:cs typeface="Quicksand Light"/>
              <a:sym typeface="Quicksand Light"/>
            </a:endParaRPr>
          </a:p>
        </p:txBody>
      </p:sp>
      <p:cxnSp>
        <p:nvCxnSpPr>
          <p:cNvPr id="397" name="Google Shape;397;p40"/>
          <p:cNvCxnSpPr/>
          <p:nvPr/>
        </p:nvCxnSpPr>
        <p:spPr>
          <a:xfrm>
            <a:off x="789450" y="2655375"/>
            <a:ext cx="7565100" cy="0"/>
          </a:xfrm>
          <a:prstGeom prst="straightConnector1">
            <a:avLst/>
          </a:prstGeom>
          <a:noFill/>
          <a:ln cap="flat" cmpd="sng" w="19050">
            <a:solidFill>
              <a:srgbClr val="BFBFBF"/>
            </a:solidFill>
            <a:prstDash val="solid"/>
            <a:round/>
            <a:headEnd len="med" w="med" type="none"/>
            <a:tailEnd len="med" w="med" type="none"/>
          </a:ln>
        </p:spPr>
      </p:cxnSp>
      <p:sp>
        <p:nvSpPr>
          <p:cNvPr id="398" name="Google Shape;398;p40"/>
          <p:cNvSpPr/>
          <p:nvPr/>
        </p:nvSpPr>
        <p:spPr>
          <a:xfrm>
            <a:off x="425250" y="371400"/>
            <a:ext cx="6975300" cy="5544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txBox="1"/>
          <p:nvPr/>
        </p:nvSpPr>
        <p:spPr>
          <a:xfrm>
            <a:off x="562319" y="32535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chemeClr val="lt1"/>
                </a:solidFill>
                <a:latin typeface="Quicksand SemiBold"/>
                <a:ea typeface="Quicksand SemiBold"/>
                <a:cs typeface="Quicksand SemiBold"/>
                <a:sym typeface="Quicksand SemiBold"/>
              </a:rPr>
              <a:t>Titre</a:t>
            </a:r>
            <a:endParaRPr sz="2300">
              <a:solidFill>
                <a:schemeClr val="lt1"/>
              </a:solidFill>
              <a:latin typeface="Quicksand Light"/>
              <a:ea typeface="Quicksand Light"/>
              <a:cs typeface="Quicksand Light"/>
              <a:sym typeface="Quicksand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3" name="Shape 403"/>
        <p:cNvGrpSpPr/>
        <p:nvPr/>
      </p:nvGrpSpPr>
      <p:grpSpPr>
        <a:xfrm>
          <a:off x="0" y="0"/>
          <a:ext cx="0" cy="0"/>
          <a:chOff x="0" y="0"/>
          <a:chExt cx="0" cy="0"/>
        </a:xfrm>
      </p:grpSpPr>
      <p:cxnSp>
        <p:nvCxnSpPr>
          <p:cNvPr id="404" name="Google Shape;404;p41"/>
          <p:cNvCxnSpPr/>
          <p:nvPr/>
        </p:nvCxnSpPr>
        <p:spPr>
          <a:xfrm>
            <a:off x="6175600" y="2464904"/>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405" name="Google Shape;405;p41"/>
          <p:cNvCxnSpPr/>
          <p:nvPr/>
        </p:nvCxnSpPr>
        <p:spPr>
          <a:xfrm>
            <a:off x="7779225" y="2464904"/>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406" name="Google Shape;406;p41"/>
          <p:cNvCxnSpPr/>
          <p:nvPr/>
        </p:nvCxnSpPr>
        <p:spPr>
          <a:xfrm>
            <a:off x="1364775" y="2464904"/>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407" name="Google Shape;407;p41"/>
          <p:cNvCxnSpPr/>
          <p:nvPr/>
        </p:nvCxnSpPr>
        <p:spPr>
          <a:xfrm>
            <a:off x="4572000" y="2464904"/>
            <a:ext cx="0" cy="261000"/>
          </a:xfrm>
          <a:prstGeom prst="straightConnector1">
            <a:avLst/>
          </a:prstGeom>
          <a:noFill/>
          <a:ln cap="flat" cmpd="sng" w="19050">
            <a:solidFill>
              <a:srgbClr val="FF3366"/>
            </a:solidFill>
            <a:prstDash val="solid"/>
            <a:round/>
            <a:headEnd len="med" w="med" type="none"/>
            <a:tailEnd len="med" w="med" type="none"/>
          </a:ln>
        </p:spPr>
      </p:cxnSp>
      <p:cxnSp>
        <p:nvCxnSpPr>
          <p:cNvPr id="408" name="Google Shape;408;p41"/>
          <p:cNvCxnSpPr/>
          <p:nvPr/>
        </p:nvCxnSpPr>
        <p:spPr>
          <a:xfrm>
            <a:off x="2968400" y="2464904"/>
            <a:ext cx="0" cy="261000"/>
          </a:xfrm>
          <a:prstGeom prst="straightConnector1">
            <a:avLst/>
          </a:prstGeom>
          <a:noFill/>
          <a:ln cap="flat" cmpd="sng" w="19050">
            <a:solidFill>
              <a:srgbClr val="FF3366"/>
            </a:solidFill>
            <a:prstDash val="solid"/>
            <a:round/>
            <a:headEnd len="med" w="med" type="none"/>
            <a:tailEnd len="med" w="med" type="none"/>
          </a:ln>
        </p:spPr>
      </p:cxnSp>
      <p:pic>
        <p:nvPicPr>
          <p:cNvPr id="409" name="Google Shape;409;p41"/>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
        <p:nvSpPr>
          <p:cNvPr id="410" name="Google Shape;410;p41"/>
          <p:cNvSpPr/>
          <p:nvPr/>
        </p:nvSpPr>
        <p:spPr>
          <a:xfrm>
            <a:off x="1027263" y="1855446"/>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900">
                <a:solidFill>
                  <a:schemeClr val="lt1"/>
                </a:solidFill>
                <a:latin typeface="Quicksand"/>
                <a:ea typeface="Quicksand"/>
                <a:cs typeface="Quicksand"/>
                <a:sym typeface="Quicksand"/>
              </a:rPr>
              <a:t>picto</a:t>
            </a:r>
            <a:endParaRPr b="1" sz="900">
              <a:solidFill>
                <a:schemeClr val="lt1"/>
              </a:solidFill>
              <a:latin typeface="Quicksand"/>
              <a:ea typeface="Quicksand"/>
              <a:cs typeface="Quicksand"/>
              <a:sym typeface="Quicksand"/>
            </a:endParaRPr>
          </a:p>
        </p:txBody>
      </p:sp>
      <p:sp>
        <p:nvSpPr>
          <p:cNvPr id="411" name="Google Shape;411;p41"/>
          <p:cNvSpPr/>
          <p:nvPr/>
        </p:nvSpPr>
        <p:spPr>
          <a:xfrm>
            <a:off x="4234500" y="1855446"/>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900">
                <a:solidFill>
                  <a:schemeClr val="lt1"/>
                </a:solidFill>
                <a:latin typeface="Quicksand"/>
                <a:ea typeface="Quicksand"/>
                <a:cs typeface="Quicksand"/>
                <a:sym typeface="Quicksand"/>
              </a:rPr>
              <a:t>picto</a:t>
            </a:r>
            <a:endParaRPr/>
          </a:p>
        </p:txBody>
      </p:sp>
      <p:sp>
        <p:nvSpPr>
          <p:cNvPr id="412" name="Google Shape;412;p41"/>
          <p:cNvSpPr/>
          <p:nvPr/>
        </p:nvSpPr>
        <p:spPr>
          <a:xfrm>
            <a:off x="2630888" y="1855446"/>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900">
                <a:solidFill>
                  <a:schemeClr val="lt1"/>
                </a:solidFill>
                <a:latin typeface="Quicksand"/>
                <a:ea typeface="Quicksand"/>
                <a:cs typeface="Quicksand"/>
                <a:sym typeface="Quicksand"/>
              </a:rPr>
              <a:t>picto</a:t>
            </a:r>
            <a:endParaRPr/>
          </a:p>
        </p:txBody>
      </p:sp>
      <p:sp>
        <p:nvSpPr>
          <p:cNvPr id="413" name="Google Shape;413;p41"/>
          <p:cNvSpPr txBox="1"/>
          <p:nvPr/>
        </p:nvSpPr>
        <p:spPr>
          <a:xfrm>
            <a:off x="7163925" y="3031004"/>
            <a:ext cx="123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a:t>
            </a:r>
            <a:endParaRPr sz="1200">
              <a:solidFill>
                <a:srgbClr val="404040"/>
              </a:solidFill>
              <a:highlight>
                <a:srgbClr val="FFFFFF"/>
              </a:highlight>
              <a:latin typeface="Quicksand Light"/>
              <a:ea typeface="Quicksand Light"/>
              <a:cs typeface="Quicksand Light"/>
              <a:sym typeface="Quicksand Light"/>
            </a:endParaRPr>
          </a:p>
        </p:txBody>
      </p:sp>
      <p:cxnSp>
        <p:nvCxnSpPr>
          <p:cNvPr id="414" name="Google Shape;414;p41"/>
          <p:cNvCxnSpPr/>
          <p:nvPr/>
        </p:nvCxnSpPr>
        <p:spPr>
          <a:xfrm>
            <a:off x="789450" y="2725904"/>
            <a:ext cx="7565100" cy="0"/>
          </a:xfrm>
          <a:prstGeom prst="straightConnector1">
            <a:avLst/>
          </a:prstGeom>
          <a:noFill/>
          <a:ln cap="flat" cmpd="sng" w="19050">
            <a:solidFill>
              <a:srgbClr val="BFBFBF"/>
            </a:solidFill>
            <a:prstDash val="solid"/>
            <a:round/>
            <a:headEnd len="med" w="med" type="none"/>
            <a:tailEnd len="med" w="med" type="none"/>
          </a:ln>
        </p:spPr>
      </p:cxnSp>
      <p:sp>
        <p:nvSpPr>
          <p:cNvPr id="415" name="Google Shape;415;p41"/>
          <p:cNvSpPr/>
          <p:nvPr/>
        </p:nvSpPr>
        <p:spPr>
          <a:xfrm>
            <a:off x="425250" y="371400"/>
            <a:ext cx="6975300" cy="554400"/>
          </a:xfrm>
          <a:prstGeom prst="roundRect">
            <a:avLst>
              <a:gd fmla="val 50000"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txBox="1"/>
          <p:nvPr/>
        </p:nvSpPr>
        <p:spPr>
          <a:xfrm>
            <a:off x="562319" y="32535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chemeClr val="lt1"/>
                </a:solidFill>
                <a:latin typeface="Quicksand SemiBold"/>
                <a:ea typeface="Quicksand SemiBold"/>
                <a:cs typeface="Quicksand SemiBold"/>
                <a:sym typeface="Quicksand SemiBold"/>
              </a:rPr>
              <a:t>Titre</a:t>
            </a:r>
            <a:endParaRPr sz="2300">
              <a:solidFill>
                <a:schemeClr val="lt1"/>
              </a:solidFill>
              <a:latin typeface="Quicksand Light"/>
              <a:ea typeface="Quicksand Light"/>
              <a:cs typeface="Quicksand Light"/>
              <a:sym typeface="Quicksand Light"/>
            </a:endParaRPr>
          </a:p>
        </p:txBody>
      </p:sp>
      <p:sp>
        <p:nvSpPr>
          <p:cNvPr id="417" name="Google Shape;417;p41"/>
          <p:cNvSpPr/>
          <p:nvPr/>
        </p:nvSpPr>
        <p:spPr>
          <a:xfrm>
            <a:off x="5838088" y="1855446"/>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900">
                <a:solidFill>
                  <a:schemeClr val="lt1"/>
                </a:solidFill>
                <a:latin typeface="Quicksand"/>
                <a:ea typeface="Quicksand"/>
                <a:cs typeface="Quicksand"/>
                <a:sym typeface="Quicksand"/>
              </a:rPr>
              <a:t>picto</a:t>
            </a:r>
            <a:endParaRPr b="1" sz="900">
              <a:solidFill>
                <a:schemeClr val="lt1"/>
              </a:solidFill>
              <a:latin typeface="Quicksand"/>
              <a:ea typeface="Quicksand"/>
              <a:cs typeface="Quicksand"/>
              <a:sym typeface="Quicksand"/>
            </a:endParaRPr>
          </a:p>
        </p:txBody>
      </p:sp>
      <p:sp>
        <p:nvSpPr>
          <p:cNvPr id="418" name="Google Shape;418;p41"/>
          <p:cNvSpPr/>
          <p:nvPr/>
        </p:nvSpPr>
        <p:spPr>
          <a:xfrm>
            <a:off x="7441713" y="1855446"/>
            <a:ext cx="675000" cy="675000"/>
          </a:xfrm>
          <a:prstGeom prst="ellipse">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900">
                <a:solidFill>
                  <a:schemeClr val="lt1"/>
                </a:solidFill>
                <a:latin typeface="Quicksand"/>
                <a:ea typeface="Quicksand"/>
                <a:cs typeface="Quicksand"/>
                <a:sym typeface="Quicksand"/>
              </a:rPr>
              <a:t>picto</a:t>
            </a:r>
            <a:endParaRPr/>
          </a:p>
        </p:txBody>
      </p:sp>
      <p:sp>
        <p:nvSpPr>
          <p:cNvPr id="419" name="Google Shape;419;p41"/>
          <p:cNvSpPr txBox="1"/>
          <p:nvPr/>
        </p:nvSpPr>
        <p:spPr>
          <a:xfrm>
            <a:off x="5560300" y="3031004"/>
            <a:ext cx="123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a:t>
            </a:r>
            <a:endParaRPr sz="1200">
              <a:solidFill>
                <a:srgbClr val="404040"/>
              </a:solidFill>
              <a:highlight>
                <a:srgbClr val="FFFFFF"/>
              </a:highlight>
              <a:latin typeface="Quicksand Light"/>
              <a:ea typeface="Quicksand Light"/>
              <a:cs typeface="Quicksand Light"/>
              <a:sym typeface="Quicksand Light"/>
            </a:endParaRPr>
          </a:p>
        </p:txBody>
      </p:sp>
      <p:sp>
        <p:nvSpPr>
          <p:cNvPr id="420" name="Google Shape;420;p41"/>
          <p:cNvSpPr txBox="1"/>
          <p:nvPr/>
        </p:nvSpPr>
        <p:spPr>
          <a:xfrm>
            <a:off x="3956675" y="3031004"/>
            <a:ext cx="123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a:t>
            </a:r>
            <a:endParaRPr sz="1200">
              <a:solidFill>
                <a:srgbClr val="404040"/>
              </a:solidFill>
              <a:highlight>
                <a:srgbClr val="FFFFFF"/>
              </a:highlight>
              <a:latin typeface="Quicksand Light"/>
              <a:ea typeface="Quicksand Light"/>
              <a:cs typeface="Quicksand Light"/>
              <a:sym typeface="Quicksand Light"/>
            </a:endParaRPr>
          </a:p>
        </p:txBody>
      </p:sp>
      <p:sp>
        <p:nvSpPr>
          <p:cNvPr id="421" name="Google Shape;421;p41"/>
          <p:cNvSpPr txBox="1"/>
          <p:nvPr/>
        </p:nvSpPr>
        <p:spPr>
          <a:xfrm>
            <a:off x="2353050" y="3031004"/>
            <a:ext cx="123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a:t>
            </a:r>
            <a:endParaRPr sz="1200">
              <a:solidFill>
                <a:srgbClr val="404040"/>
              </a:solidFill>
              <a:highlight>
                <a:srgbClr val="FFFFFF"/>
              </a:highlight>
              <a:latin typeface="Quicksand Light"/>
              <a:ea typeface="Quicksand Light"/>
              <a:cs typeface="Quicksand Light"/>
              <a:sym typeface="Quicksand Light"/>
            </a:endParaRPr>
          </a:p>
        </p:txBody>
      </p:sp>
      <p:sp>
        <p:nvSpPr>
          <p:cNvPr id="422" name="Google Shape;422;p41"/>
          <p:cNvSpPr txBox="1"/>
          <p:nvPr/>
        </p:nvSpPr>
        <p:spPr>
          <a:xfrm>
            <a:off x="749425" y="3031004"/>
            <a:ext cx="123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highlight>
                  <a:srgbClr val="FFFFFF"/>
                </a:highlight>
                <a:latin typeface="Quicksand Light"/>
                <a:ea typeface="Quicksand Light"/>
                <a:cs typeface="Quicksand Light"/>
                <a:sym typeface="Quicksand Light"/>
              </a:rPr>
              <a:t>Lorem ipsum dolor sit amet, consectetur adipiscing elit.</a:t>
            </a:r>
            <a:endParaRPr sz="1200">
              <a:solidFill>
                <a:srgbClr val="404040"/>
              </a:solidFill>
              <a:highlight>
                <a:srgbClr val="FFFFFF"/>
              </a:highlight>
              <a:latin typeface="Quicksand Light"/>
              <a:ea typeface="Quicksand Light"/>
              <a:cs typeface="Quicksand Light"/>
              <a:sym typeface="Quicksan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pic>
        <p:nvPicPr>
          <p:cNvPr id="427" name="Google Shape;427;p42"/>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cxnSp>
        <p:nvCxnSpPr>
          <p:cNvPr id="428" name="Google Shape;428;p42"/>
          <p:cNvCxnSpPr/>
          <p:nvPr/>
        </p:nvCxnSpPr>
        <p:spPr>
          <a:xfrm rot="10800000">
            <a:off x="847500" y="312275"/>
            <a:ext cx="4194900" cy="0"/>
          </a:xfrm>
          <a:prstGeom prst="straightConnector1">
            <a:avLst/>
          </a:prstGeom>
          <a:noFill/>
          <a:ln cap="flat" cmpd="sng" w="19050">
            <a:solidFill>
              <a:srgbClr val="FF3366"/>
            </a:solidFill>
            <a:prstDash val="solid"/>
            <a:round/>
            <a:headEnd len="med" w="med" type="none"/>
            <a:tailEnd len="med" w="med" type="none"/>
          </a:ln>
        </p:spPr>
      </p:cxnSp>
      <p:cxnSp>
        <p:nvCxnSpPr>
          <p:cNvPr id="429" name="Google Shape;429;p42"/>
          <p:cNvCxnSpPr/>
          <p:nvPr/>
        </p:nvCxnSpPr>
        <p:spPr>
          <a:xfrm>
            <a:off x="4280400" y="4831225"/>
            <a:ext cx="4016100" cy="0"/>
          </a:xfrm>
          <a:prstGeom prst="straightConnector1">
            <a:avLst/>
          </a:prstGeom>
          <a:noFill/>
          <a:ln cap="flat" cmpd="sng" w="19050">
            <a:solidFill>
              <a:srgbClr val="FF3366"/>
            </a:solidFill>
            <a:prstDash val="solid"/>
            <a:round/>
            <a:headEnd len="med" w="med" type="none"/>
            <a:tailEnd len="med" w="med" type="none"/>
          </a:ln>
        </p:spPr>
      </p:cxnSp>
      <p:cxnSp>
        <p:nvCxnSpPr>
          <p:cNvPr id="430" name="Google Shape;430;p42"/>
          <p:cNvCxnSpPr/>
          <p:nvPr/>
        </p:nvCxnSpPr>
        <p:spPr>
          <a:xfrm rot="10800000">
            <a:off x="458475" y="753338"/>
            <a:ext cx="0" cy="1764000"/>
          </a:xfrm>
          <a:prstGeom prst="straightConnector1">
            <a:avLst/>
          </a:prstGeom>
          <a:noFill/>
          <a:ln cap="flat" cmpd="sng" w="19050">
            <a:solidFill>
              <a:srgbClr val="FF3366"/>
            </a:solidFill>
            <a:prstDash val="solid"/>
            <a:round/>
            <a:headEnd len="med" w="med" type="none"/>
            <a:tailEnd len="med" w="med" type="none"/>
          </a:ln>
        </p:spPr>
      </p:cxnSp>
      <p:cxnSp>
        <p:nvCxnSpPr>
          <p:cNvPr id="431" name="Google Shape;431;p42"/>
          <p:cNvCxnSpPr/>
          <p:nvPr/>
        </p:nvCxnSpPr>
        <p:spPr>
          <a:xfrm rot="10800000">
            <a:off x="8685513" y="2626163"/>
            <a:ext cx="0" cy="1764000"/>
          </a:xfrm>
          <a:prstGeom prst="straightConnector1">
            <a:avLst/>
          </a:prstGeom>
          <a:noFill/>
          <a:ln cap="flat" cmpd="sng" w="19050">
            <a:solidFill>
              <a:srgbClr val="FF3366"/>
            </a:solidFill>
            <a:prstDash val="solid"/>
            <a:round/>
            <a:headEnd len="med" w="med" type="none"/>
            <a:tailEnd len="med" w="med" type="none"/>
          </a:ln>
        </p:spPr>
      </p:cxnSp>
      <p:sp>
        <p:nvSpPr>
          <p:cNvPr id="432" name="Google Shape;432;p42"/>
          <p:cNvSpPr txBox="1"/>
          <p:nvPr/>
        </p:nvSpPr>
        <p:spPr>
          <a:xfrm>
            <a:off x="7481850" y="3454846"/>
            <a:ext cx="49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6000">
                <a:solidFill>
                  <a:srgbClr val="404040"/>
                </a:solidFill>
                <a:latin typeface="Quicksand SemiBold"/>
                <a:ea typeface="Quicksand SemiBold"/>
                <a:cs typeface="Quicksand SemiBold"/>
                <a:sym typeface="Quicksand SemiBold"/>
              </a:rPr>
              <a:t>”</a:t>
            </a:r>
            <a:endParaRPr sz="6000">
              <a:solidFill>
                <a:srgbClr val="404040"/>
              </a:solidFill>
              <a:latin typeface="Quicksand SemiBold"/>
              <a:ea typeface="Quicksand SemiBold"/>
              <a:cs typeface="Quicksand SemiBold"/>
              <a:sym typeface="Quicksand SemiBold"/>
            </a:endParaRPr>
          </a:p>
        </p:txBody>
      </p:sp>
      <p:sp>
        <p:nvSpPr>
          <p:cNvPr id="433" name="Google Shape;433;p42"/>
          <p:cNvSpPr txBox="1"/>
          <p:nvPr/>
        </p:nvSpPr>
        <p:spPr>
          <a:xfrm>
            <a:off x="1170150" y="1050396"/>
            <a:ext cx="49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6000">
                <a:solidFill>
                  <a:srgbClr val="404040"/>
                </a:solidFill>
                <a:latin typeface="Quicksand SemiBold"/>
                <a:ea typeface="Quicksand SemiBold"/>
                <a:cs typeface="Quicksand SemiBold"/>
                <a:sym typeface="Quicksand SemiBold"/>
              </a:rPr>
              <a:t>“</a:t>
            </a:r>
            <a:endParaRPr sz="6000">
              <a:solidFill>
                <a:srgbClr val="404040"/>
              </a:solidFill>
              <a:latin typeface="Quicksand SemiBold"/>
              <a:ea typeface="Quicksand SemiBold"/>
              <a:cs typeface="Quicksand SemiBold"/>
              <a:sym typeface="Quicksand SemiBold"/>
            </a:endParaRPr>
          </a:p>
        </p:txBody>
      </p:sp>
      <p:sp>
        <p:nvSpPr>
          <p:cNvPr id="434" name="Google Shape;434;p42"/>
          <p:cNvSpPr txBox="1"/>
          <p:nvPr/>
        </p:nvSpPr>
        <p:spPr>
          <a:xfrm>
            <a:off x="2101950" y="1977350"/>
            <a:ext cx="49401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1"/>
                </a:solidFill>
                <a:highlight>
                  <a:srgbClr val="FFFFFF"/>
                </a:highlight>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200">
              <a:latin typeface="Quicksand Light"/>
              <a:ea typeface="Quicksand Light"/>
              <a:cs typeface="Quicksand Light"/>
              <a:sym typeface="Quicksand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8" name="Shape 438"/>
        <p:cNvGrpSpPr/>
        <p:nvPr/>
      </p:nvGrpSpPr>
      <p:grpSpPr>
        <a:xfrm>
          <a:off x="0" y="0"/>
          <a:ext cx="0" cy="0"/>
          <a:chOff x="0" y="0"/>
          <a:chExt cx="0" cy="0"/>
        </a:xfrm>
      </p:grpSpPr>
      <p:sp>
        <p:nvSpPr>
          <p:cNvPr id="439" name="Google Shape;439;p43"/>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440" name="Google Shape;440;p43"/>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
        <p:nvSpPr>
          <p:cNvPr id="441" name="Google Shape;441;p43"/>
          <p:cNvSpPr txBox="1"/>
          <p:nvPr/>
        </p:nvSpPr>
        <p:spPr>
          <a:xfrm>
            <a:off x="727775" y="2062109"/>
            <a:ext cx="38997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200">
              <a:solidFill>
                <a:srgbClr val="404040"/>
              </a:solidFill>
              <a:latin typeface="Quicksand Light"/>
              <a:ea typeface="Quicksand Light"/>
              <a:cs typeface="Quicksand Light"/>
              <a:sym typeface="Quicksand Light"/>
            </a:endParaRPr>
          </a:p>
        </p:txBody>
      </p:sp>
      <p:sp>
        <p:nvSpPr>
          <p:cNvPr id="442" name="Google Shape;442;p43"/>
          <p:cNvSpPr/>
          <p:nvPr/>
        </p:nvSpPr>
        <p:spPr>
          <a:xfrm>
            <a:off x="6077375" y="1502759"/>
            <a:ext cx="2347800" cy="2965800"/>
          </a:xfrm>
          <a:prstGeom prst="rect">
            <a:avLst/>
          </a:prstGeom>
          <a:solidFill>
            <a:srgbClr val="BFBF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Quicksand SemiBold"/>
                <a:ea typeface="Quicksand SemiBold"/>
                <a:cs typeface="Quicksand SemiBold"/>
                <a:sym typeface="Quicksand SemiBold"/>
              </a:rPr>
              <a:t>PHOTO</a:t>
            </a:r>
            <a:r>
              <a:rPr lang="fr">
                <a:solidFill>
                  <a:schemeClr val="lt1"/>
                </a:solidFill>
                <a:latin typeface="Quicksand Light"/>
                <a:ea typeface="Quicksand Light"/>
                <a:cs typeface="Quicksand Light"/>
                <a:sym typeface="Quicksand Light"/>
              </a:rPr>
              <a:t> </a:t>
            </a:r>
            <a:endParaRPr>
              <a:solidFill>
                <a:schemeClr val="lt1"/>
              </a:solidFill>
              <a:latin typeface="Quicksand Light"/>
              <a:ea typeface="Quicksand Light"/>
              <a:cs typeface="Quicksand Light"/>
              <a:sym typeface="Quicksand Light"/>
            </a:endParaRPr>
          </a:p>
          <a:p>
            <a:pPr indent="0" lvl="0" marL="0" rtl="0" algn="ctr">
              <a:spcBef>
                <a:spcPts val="0"/>
              </a:spcBef>
              <a:spcAft>
                <a:spcPts val="0"/>
              </a:spcAft>
              <a:buNone/>
            </a:pPr>
            <a:r>
              <a:rPr i="1" lang="fr" sz="1100">
                <a:solidFill>
                  <a:schemeClr val="lt1"/>
                </a:solidFill>
                <a:latin typeface="Quicksand Light"/>
                <a:ea typeface="Quicksand Light"/>
                <a:cs typeface="Quicksand Light"/>
                <a:sym typeface="Quicksand Light"/>
              </a:rPr>
              <a:t>à supprimer</a:t>
            </a:r>
            <a:endParaRPr i="1" sz="1100">
              <a:solidFill>
                <a:schemeClr val="lt1"/>
              </a:solidFill>
              <a:latin typeface="Quicksand Light"/>
              <a:ea typeface="Quicksand Light"/>
              <a:cs typeface="Quicksand Light"/>
              <a:sym typeface="Quicksand Light"/>
            </a:endParaRPr>
          </a:p>
        </p:txBody>
      </p:sp>
      <p:pic>
        <p:nvPicPr>
          <p:cNvPr id="443" name="Google Shape;443;p43"/>
          <p:cNvPicPr preferRelativeResize="0"/>
          <p:nvPr/>
        </p:nvPicPr>
        <p:blipFill rotWithShape="1">
          <a:blip r:embed="rId3">
            <a:alphaModFix/>
          </a:blip>
          <a:srcRect b="44393" l="33492" r="34168" t="21483"/>
          <a:stretch/>
        </p:blipFill>
        <p:spPr>
          <a:xfrm>
            <a:off x="8425175" y="226800"/>
            <a:ext cx="492027" cy="432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9" name="Shape 79"/>
        <p:cNvGrpSpPr/>
        <p:nvPr/>
      </p:nvGrpSpPr>
      <p:grpSpPr>
        <a:xfrm>
          <a:off x="0" y="0"/>
          <a:ext cx="0" cy="0"/>
          <a:chOff x="0" y="0"/>
          <a:chExt cx="0" cy="0"/>
        </a:xfrm>
      </p:grpSpPr>
      <p:sp>
        <p:nvSpPr>
          <p:cNvPr id="80" name="Google Shape;80;p17"/>
          <p:cNvSpPr/>
          <p:nvPr/>
        </p:nvSpPr>
        <p:spPr>
          <a:xfrm>
            <a:off x="425250" y="371400"/>
            <a:ext cx="3385500" cy="4400700"/>
          </a:xfrm>
          <a:prstGeom prst="roundRect">
            <a:avLst>
              <a:gd fmla="val 10636" name="adj"/>
            </a:avLst>
          </a:prstGeom>
          <a:solidFill>
            <a:srgbClr val="FF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nvSpPr>
        <p:spPr>
          <a:xfrm>
            <a:off x="5023450" y="1255650"/>
            <a:ext cx="3803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fr" sz="1900">
                <a:solidFill>
                  <a:schemeClr val="lt1"/>
                </a:solidFill>
                <a:latin typeface="Quicksand Light"/>
                <a:ea typeface="Quicksand Light"/>
                <a:cs typeface="Quicksand Light"/>
                <a:sym typeface="Quicksand Light"/>
              </a:rPr>
              <a:t>Définition du produit</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rPr lang="fr" sz="1900">
                <a:solidFill>
                  <a:schemeClr val="lt1"/>
                </a:solidFill>
                <a:latin typeface="Quicksand Light"/>
                <a:ea typeface="Quicksand Light"/>
                <a:cs typeface="Quicksand Light"/>
                <a:sym typeface="Quicksand Light"/>
              </a:rPr>
              <a:t>Présentation du produit</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rPr lang="fr" sz="1900">
                <a:solidFill>
                  <a:schemeClr val="lt1"/>
                </a:solidFill>
                <a:latin typeface="Quicksand Light"/>
                <a:ea typeface="Quicksand Light"/>
                <a:cs typeface="Quicksand Light"/>
                <a:sym typeface="Quicksand Light"/>
              </a:rPr>
              <a:t>Campagne d’acquisition</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rPr lang="fr" sz="1900">
                <a:solidFill>
                  <a:schemeClr val="lt1"/>
                </a:solidFill>
                <a:latin typeface="Quicksand Light"/>
                <a:ea typeface="Quicksand Light"/>
                <a:cs typeface="Quicksand Light"/>
                <a:sym typeface="Quicksand Light"/>
              </a:rPr>
              <a:t>Présence en ligne</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rPr lang="fr" sz="1800">
                <a:solidFill>
                  <a:schemeClr val="lt1"/>
                </a:solidFill>
                <a:latin typeface="Quicksand Light"/>
                <a:ea typeface="Quicksand Light"/>
                <a:cs typeface="Quicksand Light"/>
                <a:sym typeface="Quicksand Light"/>
              </a:rPr>
              <a:t>Deux exemples de communication</a:t>
            </a:r>
            <a:endParaRPr sz="1900">
              <a:solidFill>
                <a:schemeClr val="lt1"/>
              </a:solidFill>
              <a:latin typeface="Quicksand Light"/>
              <a:ea typeface="Quicksand Light"/>
              <a:cs typeface="Quicksand Light"/>
              <a:sym typeface="Quicksand Light"/>
            </a:endParaRPr>
          </a:p>
          <a:p>
            <a:pPr indent="0" lvl="0" marL="0" rtl="0" algn="l">
              <a:spcBef>
                <a:spcPts val="0"/>
              </a:spcBef>
              <a:spcAft>
                <a:spcPts val="0"/>
              </a:spcAft>
              <a:buNone/>
            </a:pPr>
            <a:r>
              <a:t/>
            </a:r>
            <a:endParaRPr sz="1600">
              <a:solidFill>
                <a:srgbClr val="404040"/>
              </a:solidFill>
              <a:latin typeface="Quicksand Light"/>
              <a:ea typeface="Quicksand Light"/>
              <a:cs typeface="Quicksand Light"/>
              <a:sym typeface="Quicksand Light"/>
            </a:endParaRPr>
          </a:p>
        </p:txBody>
      </p:sp>
      <p:pic>
        <p:nvPicPr>
          <p:cNvPr id="82" name="Google Shape;82;p17"/>
          <p:cNvPicPr preferRelativeResize="0"/>
          <p:nvPr/>
        </p:nvPicPr>
        <p:blipFill>
          <a:blip r:embed="rId3">
            <a:alphaModFix amt="5000"/>
          </a:blip>
          <a:stretch>
            <a:fillRect/>
          </a:stretch>
        </p:blipFill>
        <p:spPr>
          <a:xfrm>
            <a:off x="748548" y="948537"/>
            <a:ext cx="2726518" cy="3246423"/>
          </a:xfrm>
          <a:prstGeom prst="rect">
            <a:avLst/>
          </a:prstGeom>
          <a:noFill/>
          <a:ln>
            <a:noFill/>
          </a:ln>
        </p:spPr>
      </p:pic>
      <p:sp>
        <p:nvSpPr>
          <p:cNvPr id="83" name="Google Shape;83;p17"/>
          <p:cNvSpPr txBox="1"/>
          <p:nvPr/>
        </p:nvSpPr>
        <p:spPr>
          <a:xfrm>
            <a:off x="589944" y="2248500"/>
            <a:ext cx="305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chemeClr val="lt1"/>
                </a:solidFill>
                <a:latin typeface="Quicksand SemiBold"/>
                <a:ea typeface="Quicksand SemiBold"/>
                <a:cs typeface="Quicksand SemiBold"/>
                <a:sym typeface="Quicksand SemiBold"/>
              </a:rPr>
              <a:t>SOMMAIRE</a:t>
            </a:r>
            <a:endParaRPr sz="2300">
              <a:solidFill>
                <a:schemeClr val="lt1"/>
              </a:solidFill>
              <a:latin typeface="Quicksand Light"/>
              <a:ea typeface="Quicksand Light"/>
              <a:cs typeface="Quicksand Light"/>
              <a:sym typeface="Quicksand Light"/>
            </a:endParaRPr>
          </a:p>
        </p:txBody>
      </p:sp>
      <p:sp>
        <p:nvSpPr>
          <p:cNvPr id="84" name="Google Shape;84;p17"/>
          <p:cNvSpPr txBox="1"/>
          <p:nvPr/>
        </p:nvSpPr>
        <p:spPr>
          <a:xfrm>
            <a:off x="4195525" y="1255650"/>
            <a:ext cx="11331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solidFill>
                  <a:srgbClr val="FF00FF"/>
                </a:solidFill>
                <a:latin typeface="Quicksand SemiBold"/>
                <a:ea typeface="Quicksand SemiBold"/>
                <a:cs typeface="Quicksand SemiBold"/>
                <a:sym typeface="Quicksand SemiBold"/>
              </a:rPr>
              <a:t>1.</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600">
                <a:solidFill>
                  <a:srgbClr val="FF00FF"/>
                </a:solidFill>
                <a:latin typeface="Quicksand SemiBold"/>
                <a:ea typeface="Quicksand SemiBold"/>
                <a:cs typeface="Quicksand SemiBold"/>
                <a:sym typeface="Quicksand SemiBold"/>
              </a:rPr>
              <a:t>2.</a:t>
            </a:r>
            <a:endParaRPr sz="1600">
              <a:solidFill>
                <a:srgbClr val="FF00FF"/>
              </a:solidFill>
              <a:latin typeface="Quicksand SemiBold"/>
              <a:ea typeface="Quicksand SemiBold"/>
              <a:cs typeface="Quicksand SemiBold"/>
              <a:sym typeface="Quicksand SemiBold"/>
            </a:endParaRPr>
          </a:p>
          <a:p>
            <a:pPr indent="0" lvl="0" marL="0" rtl="0" algn="l">
              <a:spcBef>
                <a:spcPts val="0"/>
              </a:spcBef>
              <a:spcAft>
                <a:spcPts val="0"/>
              </a:spcAft>
              <a:buNone/>
            </a:pPr>
            <a:r>
              <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600">
                <a:solidFill>
                  <a:srgbClr val="FF00FF"/>
                </a:solidFill>
                <a:latin typeface="Quicksand SemiBold"/>
                <a:ea typeface="Quicksand SemiBold"/>
                <a:cs typeface="Quicksand SemiBold"/>
                <a:sym typeface="Quicksand SemiBold"/>
              </a:rPr>
              <a:t>3.</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600">
                <a:solidFill>
                  <a:srgbClr val="FF00FF"/>
                </a:solidFill>
                <a:latin typeface="Quicksand SemiBold"/>
                <a:ea typeface="Quicksand SemiBold"/>
                <a:cs typeface="Quicksand SemiBold"/>
                <a:sym typeface="Quicksand SemiBold"/>
              </a:rPr>
              <a:t>4.</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t/>
            </a:r>
            <a:endParaRPr sz="1600">
              <a:solidFill>
                <a:srgbClr val="FF00FF"/>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sz="1600">
                <a:solidFill>
                  <a:srgbClr val="FF00FF"/>
                </a:solidFill>
                <a:latin typeface="Quicksand SemiBold"/>
                <a:ea typeface="Quicksand SemiBold"/>
                <a:cs typeface="Quicksand SemiBold"/>
                <a:sym typeface="Quicksand SemiBold"/>
              </a:rPr>
              <a:t>5.</a:t>
            </a:r>
            <a:endParaRPr sz="1600">
              <a:solidFill>
                <a:srgbClr val="FF00FF"/>
              </a:solidFill>
              <a:latin typeface="Quicksand SemiBold"/>
              <a:ea typeface="Quicksand SemiBold"/>
              <a:cs typeface="Quicksand SemiBold"/>
              <a:sym typeface="Quicksand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7" name="Shape 447"/>
        <p:cNvGrpSpPr/>
        <p:nvPr/>
      </p:nvGrpSpPr>
      <p:grpSpPr>
        <a:xfrm>
          <a:off x="0" y="0"/>
          <a:ext cx="0" cy="0"/>
          <a:chOff x="0" y="0"/>
          <a:chExt cx="0" cy="0"/>
        </a:xfrm>
      </p:grpSpPr>
      <p:sp>
        <p:nvSpPr>
          <p:cNvPr id="448" name="Google Shape;448;p44"/>
          <p:cNvSpPr/>
          <p:nvPr/>
        </p:nvSpPr>
        <p:spPr>
          <a:xfrm>
            <a:off x="1574888" y="1238760"/>
            <a:ext cx="2705100" cy="35163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9" name="Google Shape;449;p44"/>
          <p:cNvPicPr preferRelativeResize="0"/>
          <p:nvPr/>
        </p:nvPicPr>
        <p:blipFill>
          <a:blip r:embed="rId3">
            <a:alphaModFix amt="5000"/>
          </a:blip>
          <a:stretch>
            <a:fillRect/>
          </a:stretch>
        </p:blipFill>
        <p:spPr>
          <a:xfrm>
            <a:off x="1833216" y="1699916"/>
            <a:ext cx="2178595" cy="2594017"/>
          </a:xfrm>
          <a:prstGeom prst="rect">
            <a:avLst/>
          </a:prstGeom>
          <a:noFill/>
          <a:ln>
            <a:noFill/>
          </a:ln>
        </p:spPr>
      </p:pic>
      <p:sp>
        <p:nvSpPr>
          <p:cNvPr id="450" name="Google Shape;450;p44"/>
          <p:cNvSpPr txBox="1"/>
          <p:nvPr/>
        </p:nvSpPr>
        <p:spPr>
          <a:xfrm>
            <a:off x="2002568" y="2165774"/>
            <a:ext cx="1839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 Ut enim ad minim veniam.</a:t>
            </a:r>
            <a:endParaRPr i="1" sz="1200">
              <a:solidFill>
                <a:schemeClr val="lt1"/>
              </a:solidFill>
              <a:latin typeface="Quicksand Light"/>
              <a:ea typeface="Quicksand Light"/>
              <a:cs typeface="Quicksand Light"/>
              <a:sym typeface="Quicksand Light"/>
            </a:endParaRPr>
          </a:p>
        </p:txBody>
      </p:sp>
      <p:pic>
        <p:nvPicPr>
          <p:cNvPr id="451" name="Google Shape;451;p44"/>
          <p:cNvPicPr preferRelativeResize="0"/>
          <p:nvPr/>
        </p:nvPicPr>
        <p:blipFill rotWithShape="1">
          <a:blip r:embed="rId4">
            <a:alphaModFix/>
          </a:blip>
          <a:srcRect b="44393" l="33492" r="34168" t="21483"/>
          <a:stretch/>
        </p:blipFill>
        <p:spPr>
          <a:xfrm>
            <a:off x="8425175" y="226800"/>
            <a:ext cx="492027" cy="432638"/>
          </a:xfrm>
          <a:prstGeom prst="rect">
            <a:avLst/>
          </a:prstGeom>
          <a:noFill/>
          <a:ln>
            <a:noFill/>
          </a:ln>
        </p:spPr>
      </p:pic>
      <p:sp>
        <p:nvSpPr>
          <p:cNvPr id="452" name="Google Shape;452;p44"/>
          <p:cNvSpPr/>
          <p:nvPr/>
        </p:nvSpPr>
        <p:spPr>
          <a:xfrm>
            <a:off x="4864015" y="1238750"/>
            <a:ext cx="2705100" cy="3516300"/>
          </a:xfrm>
          <a:prstGeom prst="roundRect">
            <a:avLst>
              <a:gd fmla="val 10636"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3" name="Google Shape;453;p44"/>
          <p:cNvPicPr preferRelativeResize="0"/>
          <p:nvPr/>
        </p:nvPicPr>
        <p:blipFill>
          <a:blip r:embed="rId5">
            <a:alphaModFix amt="5000"/>
          </a:blip>
          <a:stretch>
            <a:fillRect/>
          </a:stretch>
        </p:blipFill>
        <p:spPr>
          <a:xfrm>
            <a:off x="5127289" y="1699896"/>
            <a:ext cx="2178604" cy="2594048"/>
          </a:xfrm>
          <a:prstGeom prst="rect">
            <a:avLst/>
          </a:prstGeom>
          <a:noFill/>
          <a:ln>
            <a:noFill/>
          </a:ln>
        </p:spPr>
      </p:pic>
      <p:sp>
        <p:nvSpPr>
          <p:cNvPr id="454" name="Google Shape;454;p44"/>
          <p:cNvSpPr txBox="1"/>
          <p:nvPr/>
        </p:nvSpPr>
        <p:spPr>
          <a:xfrm>
            <a:off x="5296642" y="2165739"/>
            <a:ext cx="1839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Light"/>
                <a:ea typeface="Quicksand Light"/>
                <a:cs typeface="Quicksand Light"/>
                <a:sym typeface="Quicksand Light"/>
              </a:rPr>
              <a:t>Lorem ipsum dolor sit amet, consectetur adipiscing elit, sed do eiusmod tempor incididunt ut labore et dolore magna aliqua. Ut enim ad minim veniam.</a:t>
            </a:r>
            <a:endParaRPr i="1" sz="1200">
              <a:solidFill>
                <a:srgbClr val="404040"/>
              </a:solidFill>
              <a:latin typeface="Quicksand Light"/>
              <a:ea typeface="Quicksand Light"/>
              <a:cs typeface="Quicksand Light"/>
              <a:sym typeface="Quicksand Light"/>
            </a:endParaRPr>
          </a:p>
        </p:txBody>
      </p:sp>
      <p:sp>
        <p:nvSpPr>
          <p:cNvPr id="455" name="Google Shape;455;p44"/>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456" name="Google Shape;456;p44"/>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0" name="Shape 460"/>
        <p:cNvGrpSpPr/>
        <p:nvPr/>
      </p:nvGrpSpPr>
      <p:grpSpPr>
        <a:xfrm>
          <a:off x="0" y="0"/>
          <a:ext cx="0" cy="0"/>
          <a:chOff x="0" y="0"/>
          <a:chExt cx="0" cy="0"/>
        </a:xfrm>
      </p:grpSpPr>
      <p:sp>
        <p:nvSpPr>
          <p:cNvPr id="461" name="Google Shape;461;p45"/>
          <p:cNvSpPr/>
          <p:nvPr/>
        </p:nvSpPr>
        <p:spPr>
          <a:xfrm>
            <a:off x="1491891" y="1250129"/>
            <a:ext cx="6160200" cy="3516300"/>
          </a:xfrm>
          <a:prstGeom prst="roundRect">
            <a:avLst>
              <a:gd fmla="val 10636" name="adj"/>
            </a:avLst>
          </a:prstGeom>
          <a:solidFill>
            <a:srgbClr val="FF33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45"/>
          <p:cNvPicPr preferRelativeResize="0"/>
          <p:nvPr/>
        </p:nvPicPr>
        <p:blipFill>
          <a:blip r:embed="rId3">
            <a:alphaModFix amt="5000"/>
          </a:blip>
          <a:stretch>
            <a:fillRect/>
          </a:stretch>
        </p:blipFill>
        <p:spPr>
          <a:xfrm>
            <a:off x="3482693" y="1711270"/>
            <a:ext cx="2178595" cy="2594017"/>
          </a:xfrm>
          <a:prstGeom prst="rect">
            <a:avLst/>
          </a:prstGeom>
          <a:noFill/>
          <a:ln>
            <a:noFill/>
          </a:ln>
        </p:spPr>
      </p:pic>
      <p:sp>
        <p:nvSpPr>
          <p:cNvPr id="463" name="Google Shape;463;p45"/>
          <p:cNvSpPr txBox="1"/>
          <p:nvPr/>
        </p:nvSpPr>
        <p:spPr>
          <a:xfrm>
            <a:off x="2110200" y="2269538"/>
            <a:ext cx="4923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lt1"/>
                </a:solidFill>
                <a:latin typeface="Quicksand Light"/>
                <a:ea typeface="Quicksand Light"/>
                <a:cs typeface="Quicksand Light"/>
                <a:sym typeface="Quicksand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200">
              <a:solidFill>
                <a:schemeClr val="lt1"/>
              </a:solidFill>
              <a:latin typeface="Quicksand Light"/>
              <a:ea typeface="Quicksand Light"/>
              <a:cs typeface="Quicksand Light"/>
              <a:sym typeface="Quicksand Light"/>
            </a:endParaRPr>
          </a:p>
        </p:txBody>
      </p:sp>
      <p:pic>
        <p:nvPicPr>
          <p:cNvPr id="464" name="Google Shape;464;p45"/>
          <p:cNvPicPr preferRelativeResize="0"/>
          <p:nvPr/>
        </p:nvPicPr>
        <p:blipFill rotWithShape="1">
          <a:blip r:embed="rId4">
            <a:alphaModFix/>
          </a:blip>
          <a:srcRect b="44393" l="33492" r="34168" t="21483"/>
          <a:stretch/>
        </p:blipFill>
        <p:spPr>
          <a:xfrm>
            <a:off x="8425175" y="226800"/>
            <a:ext cx="492027" cy="432638"/>
          </a:xfrm>
          <a:prstGeom prst="rect">
            <a:avLst/>
          </a:prstGeom>
          <a:noFill/>
          <a:ln>
            <a:noFill/>
          </a:ln>
        </p:spPr>
      </p:pic>
      <p:sp>
        <p:nvSpPr>
          <p:cNvPr id="465" name="Google Shape;465;p45"/>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466" name="Google Shape;466;p45"/>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0" name="Shape 470"/>
        <p:cNvGrpSpPr/>
        <p:nvPr/>
      </p:nvGrpSpPr>
      <p:grpSpPr>
        <a:xfrm>
          <a:off x="0" y="0"/>
          <a:ext cx="0" cy="0"/>
          <a:chOff x="0" y="0"/>
          <a:chExt cx="0" cy="0"/>
        </a:xfrm>
      </p:grpSpPr>
      <p:pic>
        <p:nvPicPr>
          <p:cNvPr id="471" name="Google Shape;471;p46"/>
          <p:cNvPicPr preferRelativeResize="0"/>
          <p:nvPr/>
        </p:nvPicPr>
        <p:blipFill>
          <a:blip r:embed="rId3">
            <a:alphaModFix/>
          </a:blip>
          <a:stretch>
            <a:fillRect/>
          </a:stretch>
        </p:blipFill>
        <p:spPr>
          <a:xfrm>
            <a:off x="1049650" y="805279"/>
            <a:ext cx="7044701" cy="4480024"/>
          </a:xfrm>
          <a:prstGeom prst="rect">
            <a:avLst/>
          </a:prstGeom>
          <a:noFill/>
          <a:ln>
            <a:noFill/>
          </a:ln>
        </p:spPr>
      </p:pic>
      <p:sp>
        <p:nvSpPr>
          <p:cNvPr id="472" name="Google Shape;472;p46"/>
          <p:cNvSpPr txBox="1"/>
          <p:nvPr/>
        </p:nvSpPr>
        <p:spPr>
          <a:xfrm>
            <a:off x="2395950" y="2537388"/>
            <a:ext cx="4352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FF3366"/>
                </a:solidFill>
                <a:latin typeface="Quicksand SemiBold"/>
                <a:ea typeface="Quicksand SemiBold"/>
                <a:cs typeface="Quicksand SemiBold"/>
                <a:sym typeface="Quicksand SemiBold"/>
              </a:rPr>
              <a:t>Importer</a:t>
            </a:r>
            <a:r>
              <a:rPr lang="fr">
                <a:solidFill>
                  <a:srgbClr val="FF3366"/>
                </a:solidFill>
                <a:latin typeface="Quicksand SemiBold"/>
                <a:ea typeface="Quicksand SemiBold"/>
                <a:cs typeface="Quicksand SemiBold"/>
                <a:sym typeface="Quicksand SemiBold"/>
              </a:rPr>
              <a:t> une capture d’écran d’ordinateur </a:t>
            </a:r>
            <a:endParaRPr>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a:solidFill>
                  <a:srgbClr val="FF3366"/>
                </a:solidFill>
                <a:latin typeface="Quicksand SemiBold"/>
                <a:ea typeface="Quicksand SemiBold"/>
                <a:cs typeface="Quicksand SemiBold"/>
                <a:sym typeface="Quicksand SemiBold"/>
              </a:rPr>
              <a:t>et la “trier” en arrière-plan (clic droit &gt; trier)</a:t>
            </a:r>
            <a:endParaRPr>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lang="fr">
                <a:solidFill>
                  <a:srgbClr val="FF3366"/>
                </a:solidFill>
                <a:latin typeface="Quicksand SemiBold"/>
                <a:ea typeface="Quicksand SemiBold"/>
                <a:cs typeface="Quicksand SemiBold"/>
                <a:sym typeface="Quicksand SemiBold"/>
              </a:rPr>
              <a:t>pour qu’elle s’insère parfaitement dans l’écran</a:t>
            </a:r>
            <a:endParaRPr>
              <a:solidFill>
                <a:srgbClr val="FF3366"/>
              </a:solidFill>
              <a:latin typeface="Quicksand SemiBold"/>
              <a:ea typeface="Quicksand SemiBold"/>
              <a:cs typeface="Quicksand SemiBold"/>
              <a:sym typeface="Quicksand SemiBold"/>
            </a:endParaRPr>
          </a:p>
          <a:p>
            <a:pPr indent="0" lvl="0" marL="0" rtl="0" algn="ctr">
              <a:spcBef>
                <a:spcPts val="0"/>
              </a:spcBef>
              <a:spcAft>
                <a:spcPts val="0"/>
              </a:spcAft>
              <a:buNone/>
            </a:pPr>
            <a:r>
              <a:rPr i="1" lang="fr" sz="1200">
                <a:solidFill>
                  <a:srgbClr val="FF3366"/>
                </a:solidFill>
                <a:latin typeface="Quicksand Light"/>
                <a:ea typeface="Quicksand Light"/>
                <a:cs typeface="Quicksand Light"/>
                <a:sym typeface="Quicksand Light"/>
              </a:rPr>
              <a:t>Supprimer ce texte</a:t>
            </a:r>
            <a:endParaRPr i="1" sz="1200">
              <a:solidFill>
                <a:srgbClr val="FF3366"/>
              </a:solidFill>
              <a:latin typeface="Quicksand Light"/>
              <a:ea typeface="Quicksand Light"/>
              <a:cs typeface="Quicksand Light"/>
              <a:sym typeface="Quicksand Light"/>
            </a:endParaRPr>
          </a:p>
        </p:txBody>
      </p:sp>
      <p:pic>
        <p:nvPicPr>
          <p:cNvPr id="473" name="Google Shape;473;p46"/>
          <p:cNvPicPr preferRelativeResize="0"/>
          <p:nvPr/>
        </p:nvPicPr>
        <p:blipFill rotWithShape="1">
          <a:blip r:embed="rId4">
            <a:alphaModFix/>
          </a:blip>
          <a:srcRect b="44393" l="33492" r="34168" t="21483"/>
          <a:stretch/>
        </p:blipFill>
        <p:spPr>
          <a:xfrm>
            <a:off x="8425175" y="226800"/>
            <a:ext cx="492027" cy="432638"/>
          </a:xfrm>
          <a:prstGeom prst="rect">
            <a:avLst/>
          </a:prstGeom>
          <a:noFill/>
          <a:ln>
            <a:noFill/>
          </a:ln>
        </p:spPr>
      </p:pic>
      <p:sp>
        <p:nvSpPr>
          <p:cNvPr id="474" name="Google Shape;474;p46"/>
          <p:cNvSpPr txBox="1"/>
          <p:nvPr/>
        </p:nvSpPr>
        <p:spPr>
          <a:xfrm>
            <a:off x="359144" y="226800"/>
            <a:ext cx="305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FF3366"/>
                </a:solidFill>
                <a:latin typeface="Quicksand SemiBold"/>
                <a:ea typeface="Quicksand SemiBold"/>
                <a:cs typeface="Quicksand SemiBold"/>
                <a:sym typeface="Quicksand SemiBold"/>
              </a:rPr>
              <a:t>Titre</a:t>
            </a:r>
            <a:endParaRPr sz="2300">
              <a:solidFill>
                <a:srgbClr val="FF3366"/>
              </a:solidFill>
              <a:latin typeface="Quicksand Light"/>
              <a:ea typeface="Quicksand Light"/>
              <a:cs typeface="Quicksand Light"/>
              <a:sym typeface="Quicksand Light"/>
            </a:endParaRPr>
          </a:p>
        </p:txBody>
      </p:sp>
      <p:cxnSp>
        <p:nvCxnSpPr>
          <p:cNvPr id="475" name="Google Shape;475;p46"/>
          <p:cNvCxnSpPr/>
          <p:nvPr/>
        </p:nvCxnSpPr>
        <p:spPr>
          <a:xfrm>
            <a:off x="359150" y="873300"/>
            <a:ext cx="5307900" cy="0"/>
          </a:xfrm>
          <a:prstGeom prst="straightConnector1">
            <a:avLst/>
          </a:prstGeom>
          <a:noFill/>
          <a:ln cap="flat" cmpd="sng" w="19050">
            <a:solidFill>
              <a:srgbClr val="404040"/>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9" name="Shape 479"/>
        <p:cNvGrpSpPr/>
        <p:nvPr/>
      </p:nvGrpSpPr>
      <p:grpSpPr>
        <a:xfrm>
          <a:off x="0" y="0"/>
          <a:ext cx="0" cy="0"/>
          <a:chOff x="0" y="0"/>
          <a:chExt cx="0" cy="0"/>
        </a:xfrm>
      </p:grpSpPr>
      <p:sp>
        <p:nvSpPr>
          <p:cNvPr id="480" name="Google Shape;480;p47"/>
          <p:cNvSpPr/>
          <p:nvPr/>
        </p:nvSpPr>
        <p:spPr>
          <a:xfrm>
            <a:off x="8346551" y="3994409"/>
            <a:ext cx="475200" cy="827400"/>
          </a:xfrm>
          <a:prstGeom prst="roundRect">
            <a:avLst>
              <a:gd fmla="val 19827" name="adj"/>
            </a:avLst>
          </a:prstGeom>
          <a:solidFill>
            <a:srgbClr val="FF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7"/>
          <p:cNvSpPr txBox="1"/>
          <p:nvPr/>
        </p:nvSpPr>
        <p:spPr>
          <a:xfrm>
            <a:off x="1600650" y="2248500"/>
            <a:ext cx="5942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rgbClr val="404040"/>
                </a:solidFill>
                <a:latin typeface="Quicksand Light"/>
                <a:ea typeface="Quicksand Light"/>
                <a:cs typeface="Quicksand Light"/>
                <a:sym typeface="Quicksand Light"/>
              </a:rPr>
              <a:t>LES PAGES</a:t>
            </a:r>
            <a:r>
              <a:rPr lang="fr" sz="3000">
                <a:solidFill>
                  <a:schemeClr val="dk1"/>
                </a:solidFill>
                <a:latin typeface="Quicksand Light"/>
                <a:ea typeface="Quicksand Light"/>
                <a:cs typeface="Quicksand Light"/>
                <a:sym typeface="Quicksand Light"/>
              </a:rPr>
              <a:t> </a:t>
            </a:r>
            <a:r>
              <a:rPr lang="fr" sz="3000">
                <a:solidFill>
                  <a:srgbClr val="FF3366"/>
                </a:solidFill>
                <a:latin typeface="Quicksand Medium"/>
                <a:ea typeface="Quicksand Medium"/>
                <a:cs typeface="Quicksand Medium"/>
                <a:sym typeface="Quicksand Medium"/>
              </a:rPr>
              <a:t>CONTACT</a:t>
            </a:r>
            <a:endParaRPr sz="3000">
              <a:solidFill>
                <a:srgbClr val="FF3366"/>
              </a:solidFill>
              <a:latin typeface="Quicksand Medium"/>
              <a:ea typeface="Quicksand Medium"/>
              <a:cs typeface="Quicksand Medium"/>
              <a:sym typeface="Quicksand Medium"/>
            </a:endParaRPr>
          </a:p>
        </p:txBody>
      </p:sp>
      <p:sp>
        <p:nvSpPr>
          <p:cNvPr id="482" name="Google Shape;482;p47"/>
          <p:cNvSpPr txBox="1"/>
          <p:nvPr/>
        </p:nvSpPr>
        <p:spPr>
          <a:xfrm>
            <a:off x="2005050" y="409975"/>
            <a:ext cx="51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SemiBold"/>
                <a:ea typeface="Quicksand SemiBold"/>
                <a:cs typeface="Quicksand SemiBold"/>
                <a:sym typeface="Quicksand SemiBold"/>
              </a:rPr>
              <a:t>Templates 10MentionWeb</a:t>
            </a:r>
            <a:endParaRPr sz="1200">
              <a:solidFill>
                <a:srgbClr val="404040"/>
              </a:solidFill>
              <a:latin typeface="Quicksand SemiBold"/>
              <a:ea typeface="Quicksand SemiBold"/>
              <a:cs typeface="Quicksand SemiBold"/>
              <a:sym typeface="Quicksand SemiBold"/>
            </a:endParaRPr>
          </a:p>
        </p:txBody>
      </p:sp>
      <p:cxnSp>
        <p:nvCxnSpPr>
          <p:cNvPr id="483" name="Google Shape;483;p47"/>
          <p:cNvCxnSpPr/>
          <p:nvPr/>
        </p:nvCxnSpPr>
        <p:spPr>
          <a:xfrm>
            <a:off x="3274350" y="856844"/>
            <a:ext cx="2595300" cy="0"/>
          </a:xfrm>
          <a:prstGeom prst="straightConnector1">
            <a:avLst/>
          </a:prstGeom>
          <a:noFill/>
          <a:ln cap="flat" cmpd="sng" w="9525">
            <a:solidFill>
              <a:srgbClr val="FF3366"/>
            </a:solidFill>
            <a:prstDash val="solid"/>
            <a:round/>
            <a:headEnd len="med" w="med" type="none"/>
            <a:tailEnd len="med" w="med" type="none"/>
          </a:ln>
        </p:spPr>
      </p:cxnSp>
      <p:sp>
        <p:nvSpPr>
          <p:cNvPr id="484" name="Google Shape;484;p47"/>
          <p:cNvSpPr txBox="1"/>
          <p:nvPr/>
        </p:nvSpPr>
        <p:spPr>
          <a:xfrm>
            <a:off x="807908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0">
                <a:solidFill>
                  <a:schemeClr val="lt1"/>
                </a:solidFill>
                <a:latin typeface="Quicksand"/>
                <a:ea typeface="Quicksand"/>
                <a:cs typeface="Quicksand"/>
                <a:sym typeface="Quicksand"/>
              </a:rPr>
              <a:t>4</a:t>
            </a:r>
            <a:endParaRPr b="1" sz="8000">
              <a:solidFill>
                <a:schemeClr val="lt1"/>
              </a:solidFill>
              <a:latin typeface="Quicksand"/>
              <a:ea typeface="Quicksand"/>
              <a:cs typeface="Quicksand"/>
              <a:sym typeface="Quicksa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3366"/>
        </a:solidFill>
      </p:bgPr>
    </p:bg>
    <p:spTree>
      <p:nvGrpSpPr>
        <p:cNvPr id="488" name="Shape 488"/>
        <p:cNvGrpSpPr/>
        <p:nvPr/>
      </p:nvGrpSpPr>
      <p:grpSpPr>
        <a:xfrm>
          <a:off x="0" y="0"/>
          <a:ext cx="0" cy="0"/>
          <a:chOff x="0" y="0"/>
          <a:chExt cx="0" cy="0"/>
        </a:xfrm>
      </p:grpSpPr>
      <p:pic>
        <p:nvPicPr>
          <p:cNvPr id="489" name="Google Shape;489;p48"/>
          <p:cNvPicPr preferRelativeResize="0"/>
          <p:nvPr/>
        </p:nvPicPr>
        <p:blipFill>
          <a:blip r:embed="rId3">
            <a:alphaModFix amt="5000"/>
          </a:blip>
          <a:stretch>
            <a:fillRect/>
          </a:stretch>
        </p:blipFill>
        <p:spPr>
          <a:xfrm>
            <a:off x="2389288" y="667875"/>
            <a:ext cx="4365402" cy="3819149"/>
          </a:xfrm>
          <a:prstGeom prst="rect">
            <a:avLst/>
          </a:prstGeom>
          <a:noFill/>
          <a:ln>
            <a:noFill/>
          </a:ln>
        </p:spPr>
      </p:pic>
      <p:pic>
        <p:nvPicPr>
          <p:cNvPr id="490" name="Google Shape;490;p48"/>
          <p:cNvPicPr preferRelativeResize="0"/>
          <p:nvPr/>
        </p:nvPicPr>
        <p:blipFill>
          <a:blip r:embed="rId3">
            <a:alphaModFix/>
          </a:blip>
          <a:stretch>
            <a:fillRect/>
          </a:stretch>
        </p:blipFill>
        <p:spPr>
          <a:xfrm>
            <a:off x="4317677" y="3761024"/>
            <a:ext cx="508625" cy="445001"/>
          </a:xfrm>
          <a:prstGeom prst="rect">
            <a:avLst/>
          </a:prstGeom>
          <a:noFill/>
          <a:ln>
            <a:noFill/>
          </a:ln>
        </p:spPr>
      </p:pic>
      <p:sp>
        <p:nvSpPr>
          <p:cNvPr id="491" name="Google Shape;491;p48"/>
          <p:cNvSpPr txBox="1"/>
          <p:nvPr/>
        </p:nvSpPr>
        <p:spPr>
          <a:xfrm>
            <a:off x="2794039" y="2138850"/>
            <a:ext cx="3555900" cy="8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Quicksand Light"/>
                <a:ea typeface="Quicksand Light"/>
                <a:cs typeface="Quicksand Light"/>
                <a:sym typeface="Quicksand Light"/>
              </a:rPr>
              <a:t>contact</a:t>
            </a:r>
            <a:endParaRPr sz="1300">
              <a:solidFill>
                <a:schemeClr val="lt1"/>
              </a:solidFill>
              <a:latin typeface="Quicksand Light"/>
              <a:ea typeface="Quicksand Light"/>
              <a:cs typeface="Quicksand Light"/>
              <a:sym typeface="Quicksand Light"/>
            </a:endParaRPr>
          </a:p>
          <a:p>
            <a:pPr indent="0" lvl="0" marL="0" rtl="0" algn="ctr">
              <a:spcBef>
                <a:spcPts val="0"/>
              </a:spcBef>
              <a:spcAft>
                <a:spcPts val="0"/>
              </a:spcAft>
              <a:buNone/>
            </a:pPr>
            <a:r>
              <a:rPr lang="fr" sz="1300">
                <a:solidFill>
                  <a:schemeClr val="lt1"/>
                </a:solidFill>
                <a:latin typeface="Quicksand Light"/>
                <a:ea typeface="Quicksand Light"/>
                <a:cs typeface="Quicksand Light"/>
                <a:sym typeface="Quicksand Light"/>
              </a:rPr>
              <a:t>contact</a:t>
            </a:r>
            <a:endParaRPr sz="1300">
              <a:solidFill>
                <a:schemeClr val="lt1"/>
              </a:solidFill>
              <a:latin typeface="Quicksand Light"/>
              <a:ea typeface="Quicksand Light"/>
              <a:cs typeface="Quicksand Light"/>
              <a:sym typeface="Quicksand Light"/>
            </a:endParaRPr>
          </a:p>
          <a:p>
            <a:pPr indent="0" lvl="0" marL="0" rtl="0" algn="ctr">
              <a:spcBef>
                <a:spcPts val="0"/>
              </a:spcBef>
              <a:spcAft>
                <a:spcPts val="0"/>
              </a:spcAft>
              <a:buNone/>
            </a:pPr>
            <a:r>
              <a:rPr lang="fr" sz="1500">
                <a:solidFill>
                  <a:schemeClr val="lt1"/>
                </a:solidFill>
                <a:latin typeface="Quicksand SemiBold"/>
                <a:ea typeface="Quicksand SemiBold"/>
                <a:cs typeface="Quicksand SemiBold"/>
                <a:sym typeface="Quicksand SemiBold"/>
              </a:rPr>
              <a:t>www.10mentionweb.org</a:t>
            </a:r>
            <a:endParaRPr sz="1500">
              <a:solidFill>
                <a:schemeClr val="lt1"/>
              </a:solidFill>
              <a:latin typeface="Quicksand SemiBold"/>
              <a:ea typeface="Quicksand SemiBold"/>
              <a:cs typeface="Quicksand SemiBold"/>
              <a:sym typeface="Quicksand SemiBold"/>
            </a:endParaRPr>
          </a:p>
        </p:txBody>
      </p:sp>
      <p:sp>
        <p:nvSpPr>
          <p:cNvPr id="492" name="Google Shape;492;p48"/>
          <p:cNvSpPr txBox="1"/>
          <p:nvPr/>
        </p:nvSpPr>
        <p:spPr>
          <a:xfrm>
            <a:off x="3276139" y="4389921"/>
            <a:ext cx="259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solidFill>
                  <a:schemeClr val="lt1"/>
                </a:solidFill>
                <a:latin typeface="Quicksand Light"/>
                <a:ea typeface="Quicksand Light"/>
                <a:cs typeface="Quicksand Light"/>
                <a:sym typeface="Quicksand Light"/>
              </a:rPr>
              <a:t>10MentionWeb - Formations</a:t>
            </a:r>
            <a:endParaRPr sz="1100">
              <a:solidFill>
                <a:schemeClr val="lt1"/>
              </a:solidFill>
              <a:latin typeface="Quicksand Light"/>
              <a:ea typeface="Quicksand Light"/>
              <a:cs typeface="Quicksand Light"/>
              <a:sym typeface="Quicksand Light"/>
            </a:endParaRPr>
          </a:p>
        </p:txBody>
      </p:sp>
      <p:cxnSp>
        <p:nvCxnSpPr>
          <p:cNvPr id="493" name="Google Shape;493;p48"/>
          <p:cNvCxnSpPr/>
          <p:nvPr/>
        </p:nvCxnSpPr>
        <p:spPr>
          <a:xfrm>
            <a:off x="3644839" y="4377950"/>
            <a:ext cx="18543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7" name="Shape 497"/>
        <p:cNvGrpSpPr/>
        <p:nvPr/>
      </p:nvGrpSpPr>
      <p:grpSpPr>
        <a:xfrm>
          <a:off x="0" y="0"/>
          <a:ext cx="0" cy="0"/>
          <a:chOff x="0" y="0"/>
          <a:chExt cx="0" cy="0"/>
        </a:xfrm>
      </p:grpSpPr>
      <p:sp>
        <p:nvSpPr>
          <p:cNvPr id="498" name="Google Shape;498;p49"/>
          <p:cNvSpPr/>
          <p:nvPr/>
        </p:nvSpPr>
        <p:spPr>
          <a:xfrm>
            <a:off x="8346551" y="3994409"/>
            <a:ext cx="475200" cy="827400"/>
          </a:xfrm>
          <a:prstGeom prst="roundRect">
            <a:avLst>
              <a:gd fmla="val 19827" name="adj"/>
            </a:avLst>
          </a:prstGeom>
          <a:solidFill>
            <a:srgbClr val="FF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9"/>
          <p:cNvSpPr txBox="1"/>
          <p:nvPr/>
        </p:nvSpPr>
        <p:spPr>
          <a:xfrm>
            <a:off x="1600650" y="2248500"/>
            <a:ext cx="5942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solidFill>
                  <a:srgbClr val="404040"/>
                </a:solidFill>
                <a:latin typeface="Quicksand Light"/>
                <a:ea typeface="Quicksand Light"/>
                <a:cs typeface="Quicksand Light"/>
                <a:sym typeface="Quicksand Light"/>
              </a:rPr>
              <a:t>LES </a:t>
            </a:r>
            <a:r>
              <a:rPr lang="fr" sz="3000">
                <a:solidFill>
                  <a:srgbClr val="FF3366"/>
                </a:solidFill>
                <a:latin typeface="Quicksand Medium"/>
                <a:ea typeface="Quicksand Medium"/>
                <a:cs typeface="Quicksand Medium"/>
                <a:sym typeface="Quicksand Medium"/>
              </a:rPr>
              <a:t>PICTOGRAMMES</a:t>
            </a:r>
            <a:r>
              <a:rPr lang="fr" sz="3000">
                <a:solidFill>
                  <a:srgbClr val="404040"/>
                </a:solidFill>
                <a:latin typeface="Quicksand Light"/>
                <a:ea typeface="Quicksand Light"/>
                <a:cs typeface="Quicksand Light"/>
                <a:sym typeface="Quicksand Light"/>
              </a:rPr>
              <a:t> À UTILISER</a:t>
            </a:r>
            <a:endParaRPr sz="3000">
              <a:solidFill>
                <a:srgbClr val="FF3366"/>
              </a:solidFill>
              <a:latin typeface="Quicksand Medium"/>
              <a:ea typeface="Quicksand Medium"/>
              <a:cs typeface="Quicksand Medium"/>
              <a:sym typeface="Quicksand Medium"/>
            </a:endParaRPr>
          </a:p>
        </p:txBody>
      </p:sp>
      <p:sp>
        <p:nvSpPr>
          <p:cNvPr id="500" name="Google Shape;500;p49"/>
          <p:cNvSpPr txBox="1"/>
          <p:nvPr/>
        </p:nvSpPr>
        <p:spPr>
          <a:xfrm>
            <a:off x="2005050" y="409975"/>
            <a:ext cx="513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rgbClr val="404040"/>
                </a:solidFill>
                <a:latin typeface="Quicksand SemiBold"/>
                <a:ea typeface="Quicksand SemiBold"/>
                <a:cs typeface="Quicksand SemiBold"/>
                <a:sym typeface="Quicksand SemiBold"/>
              </a:rPr>
              <a:t>Templates 10MentionWeb</a:t>
            </a:r>
            <a:endParaRPr sz="1200">
              <a:solidFill>
                <a:srgbClr val="404040"/>
              </a:solidFill>
              <a:latin typeface="Quicksand SemiBold"/>
              <a:ea typeface="Quicksand SemiBold"/>
              <a:cs typeface="Quicksand SemiBold"/>
              <a:sym typeface="Quicksand SemiBold"/>
            </a:endParaRPr>
          </a:p>
        </p:txBody>
      </p:sp>
      <p:cxnSp>
        <p:nvCxnSpPr>
          <p:cNvPr id="501" name="Google Shape;501;p49"/>
          <p:cNvCxnSpPr/>
          <p:nvPr/>
        </p:nvCxnSpPr>
        <p:spPr>
          <a:xfrm>
            <a:off x="3274350" y="856844"/>
            <a:ext cx="2595300" cy="0"/>
          </a:xfrm>
          <a:prstGeom prst="straightConnector1">
            <a:avLst/>
          </a:prstGeom>
          <a:noFill/>
          <a:ln cap="flat" cmpd="sng" w="9525">
            <a:solidFill>
              <a:srgbClr val="FF3366"/>
            </a:solidFill>
            <a:prstDash val="solid"/>
            <a:round/>
            <a:headEnd len="med" w="med" type="none"/>
            <a:tailEnd len="med" w="med" type="none"/>
          </a:ln>
        </p:spPr>
      </p:cxnSp>
      <p:sp>
        <p:nvSpPr>
          <p:cNvPr id="502" name="Google Shape;502;p49"/>
          <p:cNvSpPr txBox="1"/>
          <p:nvPr/>
        </p:nvSpPr>
        <p:spPr>
          <a:xfrm>
            <a:off x="8132596"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0">
                <a:solidFill>
                  <a:schemeClr val="lt1"/>
                </a:solidFill>
                <a:latin typeface="Quicksand"/>
                <a:ea typeface="Quicksand"/>
                <a:cs typeface="Quicksand"/>
                <a:sym typeface="Quicksand"/>
              </a:rPr>
              <a:t>5</a:t>
            </a:r>
            <a:endParaRPr b="1" sz="8000">
              <a:solidFill>
                <a:schemeClr val="lt1"/>
              </a:solidFill>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50"/>
          <p:cNvPicPr preferRelativeResize="0"/>
          <p:nvPr/>
        </p:nvPicPr>
        <p:blipFill>
          <a:blip r:embed="rId3">
            <a:alphaModFix/>
          </a:blip>
          <a:stretch>
            <a:fillRect/>
          </a:stretch>
        </p:blipFill>
        <p:spPr>
          <a:xfrm>
            <a:off x="298494" y="292061"/>
            <a:ext cx="532412" cy="532379"/>
          </a:xfrm>
          <a:prstGeom prst="rect">
            <a:avLst/>
          </a:prstGeom>
          <a:noFill/>
          <a:ln>
            <a:noFill/>
          </a:ln>
        </p:spPr>
      </p:pic>
      <p:pic>
        <p:nvPicPr>
          <p:cNvPr id="508" name="Google Shape;508;p50"/>
          <p:cNvPicPr preferRelativeResize="0"/>
          <p:nvPr/>
        </p:nvPicPr>
        <p:blipFill>
          <a:blip r:embed="rId4">
            <a:alphaModFix/>
          </a:blip>
          <a:stretch>
            <a:fillRect/>
          </a:stretch>
        </p:blipFill>
        <p:spPr>
          <a:xfrm>
            <a:off x="1300313" y="292061"/>
            <a:ext cx="532412" cy="532379"/>
          </a:xfrm>
          <a:prstGeom prst="rect">
            <a:avLst/>
          </a:prstGeom>
          <a:noFill/>
          <a:ln>
            <a:noFill/>
          </a:ln>
        </p:spPr>
      </p:pic>
      <p:pic>
        <p:nvPicPr>
          <p:cNvPr id="509" name="Google Shape;509;p50"/>
          <p:cNvPicPr preferRelativeResize="0"/>
          <p:nvPr/>
        </p:nvPicPr>
        <p:blipFill>
          <a:blip r:embed="rId5">
            <a:alphaModFix/>
          </a:blip>
          <a:stretch>
            <a:fillRect/>
          </a:stretch>
        </p:blipFill>
        <p:spPr>
          <a:xfrm>
            <a:off x="2302138" y="292061"/>
            <a:ext cx="532412" cy="532379"/>
          </a:xfrm>
          <a:prstGeom prst="rect">
            <a:avLst/>
          </a:prstGeom>
          <a:noFill/>
          <a:ln>
            <a:noFill/>
          </a:ln>
        </p:spPr>
      </p:pic>
      <p:pic>
        <p:nvPicPr>
          <p:cNvPr id="510" name="Google Shape;510;p50"/>
          <p:cNvPicPr preferRelativeResize="0"/>
          <p:nvPr/>
        </p:nvPicPr>
        <p:blipFill>
          <a:blip r:embed="rId6">
            <a:alphaModFix/>
          </a:blip>
          <a:stretch>
            <a:fillRect/>
          </a:stretch>
        </p:blipFill>
        <p:spPr>
          <a:xfrm>
            <a:off x="3303963" y="292061"/>
            <a:ext cx="532412" cy="532379"/>
          </a:xfrm>
          <a:prstGeom prst="rect">
            <a:avLst/>
          </a:prstGeom>
          <a:noFill/>
          <a:ln>
            <a:noFill/>
          </a:ln>
        </p:spPr>
      </p:pic>
      <p:pic>
        <p:nvPicPr>
          <p:cNvPr id="511" name="Google Shape;511;p50"/>
          <p:cNvPicPr preferRelativeResize="0"/>
          <p:nvPr/>
        </p:nvPicPr>
        <p:blipFill>
          <a:blip r:embed="rId7">
            <a:alphaModFix/>
          </a:blip>
          <a:stretch>
            <a:fillRect/>
          </a:stretch>
        </p:blipFill>
        <p:spPr>
          <a:xfrm>
            <a:off x="4305788" y="292061"/>
            <a:ext cx="532412" cy="532379"/>
          </a:xfrm>
          <a:prstGeom prst="rect">
            <a:avLst/>
          </a:prstGeom>
          <a:noFill/>
          <a:ln>
            <a:noFill/>
          </a:ln>
        </p:spPr>
      </p:pic>
      <p:pic>
        <p:nvPicPr>
          <p:cNvPr id="512" name="Google Shape;512;p50"/>
          <p:cNvPicPr preferRelativeResize="0"/>
          <p:nvPr/>
        </p:nvPicPr>
        <p:blipFill>
          <a:blip r:embed="rId8">
            <a:alphaModFix/>
          </a:blip>
          <a:stretch>
            <a:fillRect/>
          </a:stretch>
        </p:blipFill>
        <p:spPr>
          <a:xfrm>
            <a:off x="5307614" y="292061"/>
            <a:ext cx="532412" cy="532379"/>
          </a:xfrm>
          <a:prstGeom prst="rect">
            <a:avLst/>
          </a:prstGeom>
          <a:noFill/>
          <a:ln>
            <a:noFill/>
          </a:ln>
        </p:spPr>
      </p:pic>
      <p:pic>
        <p:nvPicPr>
          <p:cNvPr id="513" name="Google Shape;513;p50"/>
          <p:cNvPicPr preferRelativeResize="0"/>
          <p:nvPr/>
        </p:nvPicPr>
        <p:blipFill>
          <a:blip r:embed="rId9">
            <a:alphaModFix/>
          </a:blip>
          <a:stretch>
            <a:fillRect/>
          </a:stretch>
        </p:blipFill>
        <p:spPr>
          <a:xfrm>
            <a:off x="6309439" y="292050"/>
            <a:ext cx="532399" cy="532401"/>
          </a:xfrm>
          <a:prstGeom prst="rect">
            <a:avLst/>
          </a:prstGeom>
          <a:noFill/>
          <a:ln>
            <a:noFill/>
          </a:ln>
        </p:spPr>
      </p:pic>
      <p:pic>
        <p:nvPicPr>
          <p:cNvPr id="514" name="Google Shape;514;p50"/>
          <p:cNvPicPr preferRelativeResize="0"/>
          <p:nvPr/>
        </p:nvPicPr>
        <p:blipFill>
          <a:blip r:embed="rId10">
            <a:alphaModFix/>
          </a:blip>
          <a:stretch>
            <a:fillRect/>
          </a:stretch>
        </p:blipFill>
        <p:spPr>
          <a:xfrm>
            <a:off x="7311264" y="292050"/>
            <a:ext cx="532425" cy="532401"/>
          </a:xfrm>
          <a:prstGeom prst="rect">
            <a:avLst/>
          </a:prstGeom>
          <a:noFill/>
          <a:ln>
            <a:noFill/>
          </a:ln>
        </p:spPr>
      </p:pic>
      <p:pic>
        <p:nvPicPr>
          <p:cNvPr id="515" name="Google Shape;515;p50"/>
          <p:cNvPicPr preferRelativeResize="0"/>
          <p:nvPr/>
        </p:nvPicPr>
        <p:blipFill>
          <a:blip r:embed="rId11">
            <a:alphaModFix/>
          </a:blip>
          <a:stretch>
            <a:fillRect/>
          </a:stretch>
        </p:blipFill>
        <p:spPr>
          <a:xfrm>
            <a:off x="8313089" y="292050"/>
            <a:ext cx="532401" cy="532401"/>
          </a:xfrm>
          <a:prstGeom prst="rect">
            <a:avLst/>
          </a:prstGeom>
          <a:noFill/>
          <a:ln>
            <a:noFill/>
          </a:ln>
        </p:spPr>
      </p:pic>
      <p:pic>
        <p:nvPicPr>
          <p:cNvPr id="516" name="Google Shape;516;p50"/>
          <p:cNvPicPr preferRelativeResize="0"/>
          <p:nvPr/>
        </p:nvPicPr>
        <p:blipFill>
          <a:blip r:embed="rId12">
            <a:alphaModFix/>
          </a:blip>
          <a:stretch>
            <a:fillRect/>
          </a:stretch>
        </p:blipFill>
        <p:spPr>
          <a:xfrm>
            <a:off x="298500" y="1097436"/>
            <a:ext cx="532401" cy="532399"/>
          </a:xfrm>
          <a:prstGeom prst="rect">
            <a:avLst/>
          </a:prstGeom>
          <a:noFill/>
          <a:ln>
            <a:noFill/>
          </a:ln>
        </p:spPr>
      </p:pic>
      <p:pic>
        <p:nvPicPr>
          <p:cNvPr id="517" name="Google Shape;517;p50"/>
          <p:cNvPicPr preferRelativeResize="0"/>
          <p:nvPr/>
        </p:nvPicPr>
        <p:blipFill>
          <a:blip r:embed="rId13">
            <a:alphaModFix/>
          </a:blip>
          <a:stretch>
            <a:fillRect/>
          </a:stretch>
        </p:blipFill>
        <p:spPr>
          <a:xfrm>
            <a:off x="298488" y="1902833"/>
            <a:ext cx="532425" cy="532425"/>
          </a:xfrm>
          <a:prstGeom prst="rect">
            <a:avLst/>
          </a:prstGeom>
          <a:noFill/>
          <a:ln>
            <a:noFill/>
          </a:ln>
        </p:spPr>
      </p:pic>
      <p:pic>
        <p:nvPicPr>
          <p:cNvPr id="518" name="Google Shape;518;p50"/>
          <p:cNvPicPr preferRelativeResize="0"/>
          <p:nvPr/>
        </p:nvPicPr>
        <p:blipFill>
          <a:blip r:embed="rId14">
            <a:alphaModFix/>
          </a:blip>
          <a:stretch>
            <a:fillRect/>
          </a:stretch>
        </p:blipFill>
        <p:spPr>
          <a:xfrm>
            <a:off x="298500" y="2708255"/>
            <a:ext cx="532401" cy="532401"/>
          </a:xfrm>
          <a:prstGeom prst="rect">
            <a:avLst/>
          </a:prstGeom>
          <a:noFill/>
          <a:ln>
            <a:noFill/>
          </a:ln>
        </p:spPr>
      </p:pic>
      <p:pic>
        <p:nvPicPr>
          <p:cNvPr id="519" name="Google Shape;519;p50"/>
          <p:cNvPicPr preferRelativeResize="0"/>
          <p:nvPr/>
        </p:nvPicPr>
        <p:blipFill>
          <a:blip r:embed="rId15">
            <a:alphaModFix/>
          </a:blip>
          <a:stretch>
            <a:fillRect/>
          </a:stretch>
        </p:blipFill>
        <p:spPr>
          <a:xfrm>
            <a:off x="298500" y="3513652"/>
            <a:ext cx="532401" cy="532401"/>
          </a:xfrm>
          <a:prstGeom prst="rect">
            <a:avLst/>
          </a:prstGeom>
          <a:noFill/>
          <a:ln>
            <a:noFill/>
          </a:ln>
        </p:spPr>
      </p:pic>
      <p:pic>
        <p:nvPicPr>
          <p:cNvPr id="520" name="Google Shape;520;p50"/>
          <p:cNvPicPr preferRelativeResize="0"/>
          <p:nvPr/>
        </p:nvPicPr>
        <p:blipFill>
          <a:blip r:embed="rId16">
            <a:alphaModFix/>
          </a:blip>
          <a:stretch>
            <a:fillRect/>
          </a:stretch>
        </p:blipFill>
        <p:spPr>
          <a:xfrm>
            <a:off x="298500" y="4319050"/>
            <a:ext cx="532401" cy="532401"/>
          </a:xfrm>
          <a:prstGeom prst="rect">
            <a:avLst/>
          </a:prstGeom>
          <a:noFill/>
          <a:ln>
            <a:noFill/>
          </a:ln>
        </p:spPr>
      </p:pic>
      <p:pic>
        <p:nvPicPr>
          <p:cNvPr id="521" name="Google Shape;521;p50"/>
          <p:cNvPicPr preferRelativeResize="0"/>
          <p:nvPr/>
        </p:nvPicPr>
        <p:blipFill>
          <a:blip r:embed="rId17">
            <a:alphaModFix/>
          </a:blip>
          <a:stretch>
            <a:fillRect/>
          </a:stretch>
        </p:blipFill>
        <p:spPr>
          <a:xfrm>
            <a:off x="1300325" y="4319050"/>
            <a:ext cx="532401" cy="532401"/>
          </a:xfrm>
          <a:prstGeom prst="rect">
            <a:avLst/>
          </a:prstGeom>
          <a:noFill/>
          <a:ln>
            <a:noFill/>
          </a:ln>
        </p:spPr>
      </p:pic>
      <p:pic>
        <p:nvPicPr>
          <p:cNvPr id="522" name="Google Shape;522;p50"/>
          <p:cNvPicPr preferRelativeResize="0"/>
          <p:nvPr/>
        </p:nvPicPr>
        <p:blipFill>
          <a:blip r:embed="rId18">
            <a:alphaModFix/>
          </a:blip>
          <a:stretch>
            <a:fillRect/>
          </a:stretch>
        </p:blipFill>
        <p:spPr>
          <a:xfrm>
            <a:off x="1300325" y="3513650"/>
            <a:ext cx="532401" cy="532401"/>
          </a:xfrm>
          <a:prstGeom prst="rect">
            <a:avLst/>
          </a:prstGeom>
          <a:noFill/>
          <a:ln>
            <a:noFill/>
          </a:ln>
        </p:spPr>
      </p:pic>
      <p:pic>
        <p:nvPicPr>
          <p:cNvPr id="523" name="Google Shape;523;p50"/>
          <p:cNvPicPr preferRelativeResize="0"/>
          <p:nvPr/>
        </p:nvPicPr>
        <p:blipFill>
          <a:blip r:embed="rId19">
            <a:alphaModFix/>
          </a:blip>
          <a:stretch>
            <a:fillRect/>
          </a:stretch>
        </p:blipFill>
        <p:spPr>
          <a:xfrm>
            <a:off x="1300325" y="2708250"/>
            <a:ext cx="532401" cy="532401"/>
          </a:xfrm>
          <a:prstGeom prst="rect">
            <a:avLst/>
          </a:prstGeom>
          <a:noFill/>
          <a:ln>
            <a:noFill/>
          </a:ln>
        </p:spPr>
      </p:pic>
      <p:pic>
        <p:nvPicPr>
          <p:cNvPr id="524" name="Google Shape;524;p50"/>
          <p:cNvPicPr preferRelativeResize="0"/>
          <p:nvPr/>
        </p:nvPicPr>
        <p:blipFill>
          <a:blip r:embed="rId20">
            <a:alphaModFix/>
          </a:blip>
          <a:stretch>
            <a:fillRect/>
          </a:stretch>
        </p:blipFill>
        <p:spPr>
          <a:xfrm>
            <a:off x="1300325" y="1902850"/>
            <a:ext cx="532401" cy="532401"/>
          </a:xfrm>
          <a:prstGeom prst="rect">
            <a:avLst/>
          </a:prstGeom>
          <a:noFill/>
          <a:ln>
            <a:noFill/>
          </a:ln>
        </p:spPr>
      </p:pic>
      <p:pic>
        <p:nvPicPr>
          <p:cNvPr id="525" name="Google Shape;525;p50"/>
          <p:cNvPicPr preferRelativeResize="0"/>
          <p:nvPr/>
        </p:nvPicPr>
        <p:blipFill>
          <a:blip r:embed="rId21">
            <a:alphaModFix/>
          </a:blip>
          <a:stretch>
            <a:fillRect/>
          </a:stretch>
        </p:blipFill>
        <p:spPr>
          <a:xfrm>
            <a:off x="1300325" y="1097450"/>
            <a:ext cx="532401" cy="532401"/>
          </a:xfrm>
          <a:prstGeom prst="rect">
            <a:avLst/>
          </a:prstGeom>
          <a:noFill/>
          <a:ln>
            <a:noFill/>
          </a:ln>
        </p:spPr>
      </p:pic>
      <p:pic>
        <p:nvPicPr>
          <p:cNvPr id="526" name="Google Shape;526;p50"/>
          <p:cNvPicPr preferRelativeResize="0"/>
          <p:nvPr/>
        </p:nvPicPr>
        <p:blipFill>
          <a:blip r:embed="rId22">
            <a:alphaModFix/>
          </a:blip>
          <a:stretch>
            <a:fillRect/>
          </a:stretch>
        </p:blipFill>
        <p:spPr>
          <a:xfrm>
            <a:off x="2302150" y="1097425"/>
            <a:ext cx="532401" cy="532401"/>
          </a:xfrm>
          <a:prstGeom prst="rect">
            <a:avLst/>
          </a:prstGeom>
          <a:noFill/>
          <a:ln>
            <a:noFill/>
          </a:ln>
        </p:spPr>
      </p:pic>
      <p:pic>
        <p:nvPicPr>
          <p:cNvPr id="527" name="Google Shape;527;p50"/>
          <p:cNvPicPr preferRelativeResize="0"/>
          <p:nvPr/>
        </p:nvPicPr>
        <p:blipFill>
          <a:blip r:embed="rId23">
            <a:alphaModFix/>
          </a:blip>
          <a:stretch>
            <a:fillRect/>
          </a:stretch>
        </p:blipFill>
        <p:spPr>
          <a:xfrm>
            <a:off x="3303975" y="1097413"/>
            <a:ext cx="532425" cy="532425"/>
          </a:xfrm>
          <a:prstGeom prst="rect">
            <a:avLst/>
          </a:prstGeom>
          <a:noFill/>
          <a:ln>
            <a:noFill/>
          </a:ln>
        </p:spPr>
      </p:pic>
      <p:pic>
        <p:nvPicPr>
          <p:cNvPr id="528" name="Google Shape;528;p50"/>
          <p:cNvPicPr preferRelativeResize="0"/>
          <p:nvPr/>
        </p:nvPicPr>
        <p:blipFill>
          <a:blip r:embed="rId24">
            <a:alphaModFix/>
          </a:blip>
          <a:stretch>
            <a:fillRect/>
          </a:stretch>
        </p:blipFill>
        <p:spPr>
          <a:xfrm>
            <a:off x="2302150" y="1902800"/>
            <a:ext cx="532425" cy="532425"/>
          </a:xfrm>
          <a:prstGeom prst="rect">
            <a:avLst/>
          </a:prstGeom>
          <a:noFill/>
          <a:ln>
            <a:noFill/>
          </a:ln>
        </p:spPr>
      </p:pic>
      <p:pic>
        <p:nvPicPr>
          <p:cNvPr id="529" name="Google Shape;529;p50"/>
          <p:cNvPicPr preferRelativeResize="0"/>
          <p:nvPr/>
        </p:nvPicPr>
        <p:blipFill>
          <a:blip r:embed="rId25">
            <a:alphaModFix/>
          </a:blip>
          <a:stretch>
            <a:fillRect/>
          </a:stretch>
        </p:blipFill>
        <p:spPr>
          <a:xfrm>
            <a:off x="3304000" y="1902800"/>
            <a:ext cx="532401" cy="532401"/>
          </a:xfrm>
          <a:prstGeom prst="rect">
            <a:avLst/>
          </a:prstGeom>
          <a:noFill/>
          <a:ln>
            <a:noFill/>
          </a:ln>
        </p:spPr>
      </p:pic>
      <p:pic>
        <p:nvPicPr>
          <p:cNvPr id="530" name="Google Shape;530;p50"/>
          <p:cNvPicPr preferRelativeResize="0"/>
          <p:nvPr/>
        </p:nvPicPr>
        <p:blipFill>
          <a:blip r:embed="rId26">
            <a:alphaModFix/>
          </a:blip>
          <a:stretch>
            <a:fillRect/>
          </a:stretch>
        </p:blipFill>
        <p:spPr>
          <a:xfrm>
            <a:off x="4305825" y="1097425"/>
            <a:ext cx="532399" cy="532399"/>
          </a:xfrm>
          <a:prstGeom prst="rect">
            <a:avLst/>
          </a:prstGeom>
          <a:noFill/>
          <a:ln>
            <a:noFill/>
          </a:ln>
        </p:spPr>
      </p:pic>
      <p:pic>
        <p:nvPicPr>
          <p:cNvPr id="531" name="Google Shape;531;p50"/>
          <p:cNvPicPr preferRelativeResize="0"/>
          <p:nvPr/>
        </p:nvPicPr>
        <p:blipFill>
          <a:blip r:embed="rId27">
            <a:alphaModFix/>
          </a:blip>
          <a:stretch>
            <a:fillRect/>
          </a:stretch>
        </p:blipFill>
        <p:spPr>
          <a:xfrm>
            <a:off x="4305825" y="1902800"/>
            <a:ext cx="532425" cy="532425"/>
          </a:xfrm>
          <a:prstGeom prst="rect">
            <a:avLst/>
          </a:prstGeom>
          <a:noFill/>
          <a:ln>
            <a:noFill/>
          </a:ln>
        </p:spPr>
      </p:pic>
      <p:pic>
        <p:nvPicPr>
          <p:cNvPr id="532" name="Google Shape;532;p50"/>
          <p:cNvPicPr preferRelativeResize="0"/>
          <p:nvPr/>
        </p:nvPicPr>
        <p:blipFill>
          <a:blip r:embed="rId28">
            <a:alphaModFix/>
          </a:blip>
          <a:stretch>
            <a:fillRect/>
          </a:stretch>
        </p:blipFill>
        <p:spPr>
          <a:xfrm>
            <a:off x="2302150" y="2708200"/>
            <a:ext cx="532399" cy="532399"/>
          </a:xfrm>
          <a:prstGeom prst="rect">
            <a:avLst/>
          </a:prstGeom>
          <a:noFill/>
          <a:ln>
            <a:noFill/>
          </a:ln>
        </p:spPr>
      </p:pic>
      <p:pic>
        <p:nvPicPr>
          <p:cNvPr id="533" name="Google Shape;533;p50"/>
          <p:cNvPicPr preferRelativeResize="0"/>
          <p:nvPr/>
        </p:nvPicPr>
        <p:blipFill>
          <a:blip r:embed="rId29">
            <a:alphaModFix/>
          </a:blip>
          <a:stretch>
            <a:fillRect/>
          </a:stretch>
        </p:blipFill>
        <p:spPr>
          <a:xfrm>
            <a:off x="2302150" y="3513575"/>
            <a:ext cx="532425" cy="532425"/>
          </a:xfrm>
          <a:prstGeom prst="rect">
            <a:avLst/>
          </a:prstGeom>
          <a:noFill/>
          <a:ln>
            <a:noFill/>
          </a:ln>
        </p:spPr>
      </p:pic>
      <p:pic>
        <p:nvPicPr>
          <p:cNvPr id="534" name="Google Shape;534;p50"/>
          <p:cNvPicPr preferRelativeResize="0"/>
          <p:nvPr/>
        </p:nvPicPr>
        <p:blipFill>
          <a:blip r:embed="rId30">
            <a:alphaModFix/>
          </a:blip>
          <a:stretch>
            <a:fillRect/>
          </a:stretch>
        </p:blipFill>
        <p:spPr>
          <a:xfrm>
            <a:off x="2302150" y="4318975"/>
            <a:ext cx="532399" cy="532399"/>
          </a:xfrm>
          <a:prstGeom prst="rect">
            <a:avLst/>
          </a:prstGeom>
          <a:noFill/>
          <a:ln>
            <a:noFill/>
          </a:ln>
        </p:spPr>
      </p:pic>
      <p:pic>
        <p:nvPicPr>
          <p:cNvPr id="535" name="Google Shape;535;p50"/>
          <p:cNvPicPr preferRelativeResize="0"/>
          <p:nvPr/>
        </p:nvPicPr>
        <p:blipFill>
          <a:blip r:embed="rId31">
            <a:alphaModFix/>
          </a:blip>
          <a:stretch>
            <a:fillRect/>
          </a:stretch>
        </p:blipFill>
        <p:spPr>
          <a:xfrm>
            <a:off x="3303975" y="2708175"/>
            <a:ext cx="532401" cy="532401"/>
          </a:xfrm>
          <a:prstGeom prst="rect">
            <a:avLst/>
          </a:prstGeom>
          <a:noFill/>
          <a:ln>
            <a:noFill/>
          </a:ln>
        </p:spPr>
      </p:pic>
      <p:pic>
        <p:nvPicPr>
          <p:cNvPr id="536" name="Google Shape;536;p50"/>
          <p:cNvPicPr preferRelativeResize="0"/>
          <p:nvPr/>
        </p:nvPicPr>
        <p:blipFill>
          <a:blip r:embed="rId32">
            <a:alphaModFix/>
          </a:blip>
          <a:stretch>
            <a:fillRect/>
          </a:stretch>
        </p:blipFill>
        <p:spPr>
          <a:xfrm>
            <a:off x="3304000" y="3513550"/>
            <a:ext cx="532401" cy="532401"/>
          </a:xfrm>
          <a:prstGeom prst="rect">
            <a:avLst/>
          </a:prstGeom>
          <a:noFill/>
          <a:ln>
            <a:noFill/>
          </a:ln>
        </p:spPr>
      </p:pic>
      <p:pic>
        <p:nvPicPr>
          <p:cNvPr id="537" name="Google Shape;537;p50"/>
          <p:cNvPicPr preferRelativeResize="0"/>
          <p:nvPr/>
        </p:nvPicPr>
        <p:blipFill>
          <a:blip r:embed="rId33">
            <a:alphaModFix/>
          </a:blip>
          <a:stretch>
            <a:fillRect/>
          </a:stretch>
        </p:blipFill>
        <p:spPr>
          <a:xfrm>
            <a:off x="3303975" y="4318925"/>
            <a:ext cx="532401" cy="532401"/>
          </a:xfrm>
          <a:prstGeom prst="rect">
            <a:avLst/>
          </a:prstGeom>
          <a:noFill/>
          <a:ln>
            <a:noFill/>
          </a:ln>
        </p:spPr>
      </p:pic>
      <p:pic>
        <p:nvPicPr>
          <p:cNvPr id="538" name="Google Shape;538;p50"/>
          <p:cNvPicPr preferRelativeResize="0"/>
          <p:nvPr/>
        </p:nvPicPr>
        <p:blipFill>
          <a:blip r:embed="rId34">
            <a:alphaModFix/>
          </a:blip>
          <a:stretch>
            <a:fillRect/>
          </a:stretch>
        </p:blipFill>
        <p:spPr>
          <a:xfrm>
            <a:off x="4305800" y="2708200"/>
            <a:ext cx="532401" cy="532401"/>
          </a:xfrm>
          <a:prstGeom prst="rect">
            <a:avLst/>
          </a:prstGeom>
          <a:noFill/>
          <a:ln>
            <a:noFill/>
          </a:ln>
        </p:spPr>
      </p:pic>
      <p:pic>
        <p:nvPicPr>
          <p:cNvPr id="539" name="Google Shape;539;p50"/>
          <p:cNvPicPr preferRelativeResize="0"/>
          <p:nvPr/>
        </p:nvPicPr>
        <p:blipFill>
          <a:blip r:embed="rId35">
            <a:alphaModFix/>
          </a:blip>
          <a:stretch>
            <a:fillRect/>
          </a:stretch>
        </p:blipFill>
        <p:spPr>
          <a:xfrm>
            <a:off x="4305825" y="3513575"/>
            <a:ext cx="532425" cy="532425"/>
          </a:xfrm>
          <a:prstGeom prst="rect">
            <a:avLst/>
          </a:prstGeom>
          <a:noFill/>
          <a:ln>
            <a:noFill/>
          </a:ln>
        </p:spPr>
      </p:pic>
      <p:pic>
        <p:nvPicPr>
          <p:cNvPr id="540" name="Google Shape;540;p50"/>
          <p:cNvPicPr preferRelativeResize="0"/>
          <p:nvPr/>
        </p:nvPicPr>
        <p:blipFill>
          <a:blip r:embed="rId36">
            <a:alphaModFix/>
          </a:blip>
          <a:stretch>
            <a:fillRect/>
          </a:stretch>
        </p:blipFill>
        <p:spPr>
          <a:xfrm>
            <a:off x="4305800" y="4318975"/>
            <a:ext cx="532401" cy="532401"/>
          </a:xfrm>
          <a:prstGeom prst="rect">
            <a:avLst/>
          </a:prstGeom>
          <a:noFill/>
          <a:ln>
            <a:noFill/>
          </a:ln>
        </p:spPr>
      </p:pic>
      <p:pic>
        <p:nvPicPr>
          <p:cNvPr id="541" name="Google Shape;541;p50"/>
          <p:cNvPicPr preferRelativeResize="0"/>
          <p:nvPr/>
        </p:nvPicPr>
        <p:blipFill>
          <a:blip r:embed="rId37">
            <a:alphaModFix/>
          </a:blip>
          <a:stretch>
            <a:fillRect/>
          </a:stretch>
        </p:blipFill>
        <p:spPr>
          <a:xfrm>
            <a:off x="5307650" y="1097450"/>
            <a:ext cx="532399" cy="532399"/>
          </a:xfrm>
          <a:prstGeom prst="rect">
            <a:avLst/>
          </a:prstGeom>
          <a:noFill/>
          <a:ln>
            <a:noFill/>
          </a:ln>
        </p:spPr>
      </p:pic>
      <p:pic>
        <p:nvPicPr>
          <p:cNvPr id="542" name="Google Shape;542;p50"/>
          <p:cNvPicPr preferRelativeResize="0"/>
          <p:nvPr/>
        </p:nvPicPr>
        <p:blipFill>
          <a:blip r:embed="rId38">
            <a:alphaModFix/>
          </a:blip>
          <a:stretch>
            <a:fillRect/>
          </a:stretch>
        </p:blipFill>
        <p:spPr>
          <a:xfrm>
            <a:off x="5307675" y="1902850"/>
            <a:ext cx="532401" cy="532401"/>
          </a:xfrm>
          <a:prstGeom prst="rect">
            <a:avLst/>
          </a:prstGeom>
          <a:noFill/>
          <a:ln>
            <a:noFill/>
          </a:ln>
        </p:spPr>
      </p:pic>
      <p:pic>
        <p:nvPicPr>
          <p:cNvPr id="543" name="Google Shape;543;p50"/>
          <p:cNvPicPr preferRelativeResize="0"/>
          <p:nvPr/>
        </p:nvPicPr>
        <p:blipFill>
          <a:blip r:embed="rId39">
            <a:alphaModFix/>
          </a:blip>
          <a:stretch>
            <a:fillRect/>
          </a:stretch>
        </p:blipFill>
        <p:spPr>
          <a:xfrm>
            <a:off x="5307625" y="2708250"/>
            <a:ext cx="532401" cy="532401"/>
          </a:xfrm>
          <a:prstGeom prst="rect">
            <a:avLst/>
          </a:prstGeom>
          <a:noFill/>
          <a:ln>
            <a:noFill/>
          </a:ln>
        </p:spPr>
      </p:pic>
      <p:pic>
        <p:nvPicPr>
          <p:cNvPr id="544" name="Google Shape;544;p50"/>
          <p:cNvPicPr preferRelativeResize="0"/>
          <p:nvPr/>
        </p:nvPicPr>
        <p:blipFill>
          <a:blip r:embed="rId40">
            <a:alphaModFix/>
          </a:blip>
          <a:stretch>
            <a:fillRect/>
          </a:stretch>
        </p:blipFill>
        <p:spPr>
          <a:xfrm>
            <a:off x="5307675" y="3513650"/>
            <a:ext cx="532401" cy="532401"/>
          </a:xfrm>
          <a:prstGeom prst="rect">
            <a:avLst/>
          </a:prstGeom>
          <a:noFill/>
          <a:ln>
            <a:noFill/>
          </a:ln>
        </p:spPr>
      </p:pic>
      <p:pic>
        <p:nvPicPr>
          <p:cNvPr id="545" name="Google Shape;545;p50"/>
          <p:cNvPicPr preferRelativeResize="0"/>
          <p:nvPr/>
        </p:nvPicPr>
        <p:blipFill>
          <a:blip r:embed="rId41">
            <a:alphaModFix/>
          </a:blip>
          <a:stretch>
            <a:fillRect/>
          </a:stretch>
        </p:blipFill>
        <p:spPr>
          <a:xfrm>
            <a:off x="5307625" y="4319050"/>
            <a:ext cx="532401" cy="532401"/>
          </a:xfrm>
          <a:prstGeom prst="rect">
            <a:avLst/>
          </a:prstGeom>
          <a:noFill/>
          <a:ln>
            <a:noFill/>
          </a:ln>
        </p:spPr>
      </p:pic>
      <p:pic>
        <p:nvPicPr>
          <p:cNvPr id="546" name="Google Shape;546;p50"/>
          <p:cNvPicPr preferRelativeResize="0"/>
          <p:nvPr/>
        </p:nvPicPr>
        <p:blipFill>
          <a:blip r:embed="rId42">
            <a:alphaModFix/>
          </a:blip>
          <a:stretch>
            <a:fillRect/>
          </a:stretch>
        </p:blipFill>
        <p:spPr>
          <a:xfrm>
            <a:off x="6309475" y="1097425"/>
            <a:ext cx="532399" cy="532399"/>
          </a:xfrm>
          <a:prstGeom prst="rect">
            <a:avLst/>
          </a:prstGeom>
          <a:noFill/>
          <a:ln>
            <a:noFill/>
          </a:ln>
        </p:spPr>
      </p:pic>
      <p:pic>
        <p:nvPicPr>
          <p:cNvPr id="547" name="Google Shape;547;p50"/>
          <p:cNvPicPr preferRelativeResize="0"/>
          <p:nvPr/>
        </p:nvPicPr>
        <p:blipFill>
          <a:blip r:embed="rId43">
            <a:alphaModFix/>
          </a:blip>
          <a:stretch>
            <a:fillRect/>
          </a:stretch>
        </p:blipFill>
        <p:spPr>
          <a:xfrm>
            <a:off x="6309500" y="1902800"/>
            <a:ext cx="532399" cy="532399"/>
          </a:xfrm>
          <a:prstGeom prst="rect">
            <a:avLst/>
          </a:prstGeom>
          <a:noFill/>
          <a:ln>
            <a:noFill/>
          </a:ln>
        </p:spPr>
      </p:pic>
      <p:pic>
        <p:nvPicPr>
          <p:cNvPr id="548" name="Google Shape;548;p50"/>
          <p:cNvPicPr preferRelativeResize="0"/>
          <p:nvPr/>
        </p:nvPicPr>
        <p:blipFill>
          <a:blip r:embed="rId44">
            <a:alphaModFix/>
          </a:blip>
          <a:stretch>
            <a:fillRect/>
          </a:stretch>
        </p:blipFill>
        <p:spPr>
          <a:xfrm>
            <a:off x="6309450" y="2708175"/>
            <a:ext cx="532401" cy="532401"/>
          </a:xfrm>
          <a:prstGeom prst="rect">
            <a:avLst/>
          </a:prstGeom>
          <a:noFill/>
          <a:ln>
            <a:noFill/>
          </a:ln>
        </p:spPr>
      </p:pic>
      <p:pic>
        <p:nvPicPr>
          <p:cNvPr id="549" name="Google Shape;549;p50"/>
          <p:cNvPicPr preferRelativeResize="0"/>
          <p:nvPr/>
        </p:nvPicPr>
        <p:blipFill>
          <a:blip r:embed="rId45">
            <a:alphaModFix/>
          </a:blip>
          <a:stretch>
            <a:fillRect/>
          </a:stretch>
        </p:blipFill>
        <p:spPr>
          <a:xfrm>
            <a:off x="6309500" y="3513550"/>
            <a:ext cx="532401" cy="532401"/>
          </a:xfrm>
          <a:prstGeom prst="rect">
            <a:avLst/>
          </a:prstGeom>
          <a:noFill/>
          <a:ln>
            <a:noFill/>
          </a:ln>
        </p:spPr>
      </p:pic>
      <p:pic>
        <p:nvPicPr>
          <p:cNvPr id="550" name="Google Shape;550;p50"/>
          <p:cNvPicPr preferRelativeResize="0"/>
          <p:nvPr/>
        </p:nvPicPr>
        <p:blipFill>
          <a:blip r:embed="rId46">
            <a:alphaModFix/>
          </a:blip>
          <a:stretch>
            <a:fillRect/>
          </a:stretch>
        </p:blipFill>
        <p:spPr>
          <a:xfrm>
            <a:off x="6309450" y="4318925"/>
            <a:ext cx="532401" cy="532401"/>
          </a:xfrm>
          <a:prstGeom prst="rect">
            <a:avLst/>
          </a:prstGeom>
          <a:noFill/>
          <a:ln>
            <a:noFill/>
          </a:ln>
        </p:spPr>
      </p:pic>
      <p:pic>
        <p:nvPicPr>
          <p:cNvPr id="551" name="Google Shape;551;p50"/>
          <p:cNvPicPr preferRelativeResize="0"/>
          <p:nvPr/>
        </p:nvPicPr>
        <p:blipFill>
          <a:blip r:embed="rId47">
            <a:alphaModFix/>
          </a:blip>
          <a:stretch>
            <a:fillRect/>
          </a:stretch>
        </p:blipFill>
        <p:spPr>
          <a:xfrm>
            <a:off x="7311300" y="1097425"/>
            <a:ext cx="532399" cy="532399"/>
          </a:xfrm>
          <a:prstGeom prst="rect">
            <a:avLst/>
          </a:prstGeom>
          <a:noFill/>
          <a:ln>
            <a:noFill/>
          </a:ln>
        </p:spPr>
      </p:pic>
      <p:pic>
        <p:nvPicPr>
          <p:cNvPr id="552" name="Google Shape;552;p50"/>
          <p:cNvPicPr preferRelativeResize="0"/>
          <p:nvPr/>
        </p:nvPicPr>
        <p:blipFill>
          <a:blip r:embed="rId48">
            <a:alphaModFix/>
          </a:blip>
          <a:stretch>
            <a:fillRect/>
          </a:stretch>
        </p:blipFill>
        <p:spPr>
          <a:xfrm>
            <a:off x="7311325" y="1902800"/>
            <a:ext cx="532401" cy="532401"/>
          </a:xfrm>
          <a:prstGeom prst="rect">
            <a:avLst/>
          </a:prstGeom>
          <a:noFill/>
          <a:ln>
            <a:noFill/>
          </a:ln>
        </p:spPr>
      </p:pic>
      <p:pic>
        <p:nvPicPr>
          <p:cNvPr id="553" name="Google Shape;553;p50"/>
          <p:cNvPicPr preferRelativeResize="0"/>
          <p:nvPr/>
        </p:nvPicPr>
        <p:blipFill>
          <a:blip r:embed="rId49">
            <a:alphaModFix/>
          </a:blip>
          <a:stretch>
            <a:fillRect/>
          </a:stretch>
        </p:blipFill>
        <p:spPr>
          <a:xfrm>
            <a:off x="7311275" y="2708175"/>
            <a:ext cx="532401" cy="532401"/>
          </a:xfrm>
          <a:prstGeom prst="rect">
            <a:avLst/>
          </a:prstGeom>
          <a:noFill/>
          <a:ln>
            <a:noFill/>
          </a:ln>
        </p:spPr>
      </p:pic>
      <p:pic>
        <p:nvPicPr>
          <p:cNvPr id="554" name="Google Shape;554;p50"/>
          <p:cNvPicPr preferRelativeResize="0"/>
          <p:nvPr/>
        </p:nvPicPr>
        <p:blipFill>
          <a:blip r:embed="rId50">
            <a:alphaModFix/>
          </a:blip>
          <a:stretch>
            <a:fillRect/>
          </a:stretch>
        </p:blipFill>
        <p:spPr>
          <a:xfrm>
            <a:off x="7311325" y="3513550"/>
            <a:ext cx="532401" cy="532401"/>
          </a:xfrm>
          <a:prstGeom prst="rect">
            <a:avLst/>
          </a:prstGeom>
          <a:noFill/>
          <a:ln>
            <a:noFill/>
          </a:ln>
        </p:spPr>
      </p:pic>
      <p:pic>
        <p:nvPicPr>
          <p:cNvPr id="555" name="Google Shape;555;p50"/>
          <p:cNvPicPr preferRelativeResize="0"/>
          <p:nvPr/>
        </p:nvPicPr>
        <p:blipFill>
          <a:blip r:embed="rId51">
            <a:alphaModFix/>
          </a:blip>
          <a:stretch>
            <a:fillRect/>
          </a:stretch>
        </p:blipFill>
        <p:spPr>
          <a:xfrm>
            <a:off x="7311275" y="4318925"/>
            <a:ext cx="532401" cy="532401"/>
          </a:xfrm>
          <a:prstGeom prst="rect">
            <a:avLst/>
          </a:prstGeom>
          <a:noFill/>
          <a:ln>
            <a:noFill/>
          </a:ln>
        </p:spPr>
      </p:pic>
      <p:pic>
        <p:nvPicPr>
          <p:cNvPr id="556" name="Google Shape;556;p50"/>
          <p:cNvPicPr preferRelativeResize="0"/>
          <p:nvPr/>
        </p:nvPicPr>
        <p:blipFill>
          <a:blip r:embed="rId52">
            <a:alphaModFix/>
          </a:blip>
          <a:stretch>
            <a:fillRect/>
          </a:stretch>
        </p:blipFill>
        <p:spPr>
          <a:xfrm>
            <a:off x="8313125" y="1097425"/>
            <a:ext cx="532401" cy="532401"/>
          </a:xfrm>
          <a:prstGeom prst="rect">
            <a:avLst/>
          </a:prstGeom>
          <a:noFill/>
          <a:ln>
            <a:noFill/>
          </a:ln>
        </p:spPr>
      </p:pic>
      <p:pic>
        <p:nvPicPr>
          <p:cNvPr id="557" name="Google Shape;557;p50"/>
          <p:cNvPicPr preferRelativeResize="0"/>
          <p:nvPr/>
        </p:nvPicPr>
        <p:blipFill>
          <a:blip r:embed="rId53">
            <a:alphaModFix/>
          </a:blip>
          <a:stretch>
            <a:fillRect/>
          </a:stretch>
        </p:blipFill>
        <p:spPr>
          <a:xfrm>
            <a:off x="8313150" y="1902800"/>
            <a:ext cx="532401" cy="532401"/>
          </a:xfrm>
          <a:prstGeom prst="rect">
            <a:avLst/>
          </a:prstGeom>
          <a:noFill/>
          <a:ln>
            <a:noFill/>
          </a:ln>
        </p:spPr>
      </p:pic>
      <p:pic>
        <p:nvPicPr>
          <p:cNvPr id="558" name="Google Shape;558;p50"/>
          <p:cNvPicPr preferRelativeResize="0"/>
          <p:nvPr/>
        </p:nvPicPr>
        <p:blipFill>
          <a:blip r:embed="rId54">
            <a:alphaModFix/>
          </a:blip>
          <a:stretch>
            <a:fillRect/>
          </a:stretch>
        </p:blipFill>
        <p:spPr>
          <a:xfrm>
            <a:off x="8313100" y="2708175"/>
            <a:ext cx="532401" cy="532401"/>
          </a:xfrm>
          <a:prstGeom prst="rect">
            <a:avLst/>
          </a:prstGeom>
          <a:noFill/>
          <a:ln>
            <a:noFill/>
          </a:ln>
        </p:spPr>
      </p:pic>
      <p:pic>
        <p:nvPicPr>
          <p:cNvPr id="559" name="Google Shape;559;p50"/>
          <p:cNvPicPr preferRelativeResize="0"/>
          <p:nvPr/>
        </p:nvPicPr>
        <p:blipFill>
          <a:blip r:embed="rId55">
            <a:alphaModFix/>
          </a:blip>
          <a:stretch>
            <a:fillRect/>
          </a:stretch>
        </p:blipFill>
        <p:spPr>
          <a:xfrm>
            <a:off x="8313150" y="3513650"/>
            <a:ext cx="532401" cy="532401"/>
          </a:xfrm>
          <a:prstGeom prst="rect">
            <a:avLst/>
          </a:prstGeom>
          <a:noFill/>
          <a:ln>
            <a:noFill/>
          </a:ln>
        </p:spPr>
      </p:pic>
      <p:pic>
        <p:nvPicPr>
          <p:cNvPr id="560" name="Google Shape;560;p50"/>
          <p:cNvPicPr preferRelativeResize="0"/>
          <p:nvPr/>
        </p:nvPicPr>
        <p:blipFill>
          <a:blip r:embed="rId56">
            <a:alphaModFix/>
          </a:blip>
          <a:stretch>
            <a:fillRect/>
          </a:stretch>
        </p:blipFill>
        <p:spPr>
          <a:xfrm>
            <a:off x="8313100" y="4318925"/>
            <a:ext cx="532401" cy="5324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3366"/>
        </a:solidFill>
      </p:bgPr>
    </p:bg>
    <p:spTree>
      <p:nvGrpSpPr>
        <p:cNvPr id="564" name="Shape 564"/>
        <p:cNvGrpSpPr/>
        <p:nvPr/>
      </p:nvGrpSpPr>
      <p:grpSpPr>
        <a:xfrm>
          <a:off x="0" y="0"/>
          <a:ext cx="0" cy="0"/>
          <a:chOff x="0" y="0"/>
          <a:chExt cx="0" cy="0"/>
        </a:xfrm>
      </p:grpSpPr>
      <p:pic>
        <p:nvPicPr>
          <p:cNvPr id="565" name="Google Shape;565;p51"/>
          <p:cNvPicPr preferRelativeResize="0"/>
          <p:nvPr/>
        </p:nvPicPr>
        <p:blipFill>
          <a:blip r:embed="rId3">
            <a:alphaModFix/>
          </a:blip>
          <a:stretch>
            <a:fillRect/>
          </a:stretch>
        </p:blipFill>
        <p:spPr>
          <a:xfrm>
            <a:off x="298500" y="292057"/>
            <a:ext cx="532818" cy="532800"/>
          </a:xfrm>
          <a:prstGeom prst="rect">
            <a:avLst/>
          </a:prstGeom>
          <a:noFill/>
          <a:ln>
            <a:noFill/>
          </a:ln>
        </p:spPr>
      </p:pic>
      <p:pic>
        <p:nvPicPr>
          <p:cNvPr id="566" name="Google Shape;566;p51"/>
          <p:cNvPicPr preferRelativeResize="0"/>
          <p:nvPr/>
        </p:nvPicPr>
        <p:blipFill>
          <a:blip r:embed="rId4">
            <a:alphaModFix/>
          </a:blip>
          <a:stretch>
            <a:fillRect/>
          </a:stretch>
        </p:blipFill>
        <p:spPr>
          <a:xfrm>
            <a:off x="1300273" y="292057"/>
            <a:ext cx="532818" cy="532800"/>
          </a:xfrm>
          <a:prstGeom prst="rect">
            <a:avLst/>
          </a:prstGeom>
          <a:noFill/>
          <a:ln>
            <a:noFill/>
          </a:ln>
        </p:spPr>
      </p:pic>
      <p:pic>
        <p:nvPicPr>
          <p:cNvPr id="567" name="Google Shape;567;p51"/>
          <p:cNvPicPr preferRelativeResize="0"/>
          <p:nvPr/>
        </p:nvPicPr>
        <p:blipFill>
          <a:blip r:embed="rId5">
            <a:alphaModFix/>
          </a:blip>
          <a:stretch>
            <a:fillRect/>
          </a:stretch>
        </p:blipFill>
        <p:spPr>
          <a:xfrm>
            <a:off x="2302046" y="292057"/>
            <a:ext cx="532818" cy="532800"/>
          </a:xfrm>
          <a:prstGeom prst="rect">
            <a:avLst/>
          </a:prstGeom>
          <a:noFill/>
          <a:ln>
            <a:noFill/>
          </a:ln>
        </p:spPr>
      </p:pic>
      <p:pic>
        <p:nvPicPr>
          <p:cNvPr id="568" name="Google Shape;568;p51"/>
          <p:cNvPicPr preferRelativeResize="0"/>
          <p:nvPr/>
        </p:nvPicPr>
        <p:blipFill>
          <a:blip r:embed="rId6">
            <a:alphaModFix/>
          </a:blip>
          <a:stretch>
            <a:fillRect/>
          </a:stretch>
        </p:blipFill>
        <p:spPr>
          <a:xfrm>
            <a:off x="3303819" y="292057"/>
            <a:ext cx="532818" cy="532800"/>
          </a:xfrm>
          <a:prstGeom prst="rect">
            <a:avLst/>
          </a:prstGeom>
          <a:noFill/>
          <a:ln>
            <a:noFill/>
          </a:ln>
        </p:spPr>
      </p:pic>
      <p:pic>
        <p:nvPicPr>
          <p:cNvPr id="569" name="Google Shape;569;p51"/>
          <p:cNvPicPr preferRelativeResize="0"/>
          <p:nvPr/>
        </p:nvPicPr>
        <p:blipFill>
          <a:blip r:embed="rId7">
            <a:alphaModFix/>
          </a:blip>
          <a:stretch>
            <a:fillRect/>
          </a:stretch>
        </p:blipFill>
        <p:spPr>
          <a:xfrm>
            <a:off x="4305592" y="292057"/>
            <a:ext cx="532818" cy="532800"/>
          </a:xfrm>
          <a:prstGeom prst="rect">
            <a:avLst/>
          </a:prstGeom>
          <a:noFill/>
          <a:ln>
            <a:noFill/>
          </a:ln>
        </p:spPr>
      </p:pic>
      <p:pic>
        <p:nvPicPr>
          <p:cNvPr id="570" name="Google Shape;570;p51"/>
          <p:cNvPicPr preferRelativeResize="0"/>
          <p:nvPr/>
        </p:nvPicPr>
        <p:blipFill>
          <a:blip r:embed="rId8">
            <a:alphaModFix/>
          </a:blip>
          <a:stretch>
            <a:fillRect/>
          </a:stretch>
        </p:blipFill>
        <p:spPr>
          <a:xfrm>
            <a:off x="5307365" y="292057"/>
            <a:ext cx="532818" cy="532800"/>
          </a:xfrm>
          <a:prstGeom prst="rect">
            <a:avLst/>
          </a:prstGeom>
          <a:noFill/>
          <a:ln>
            <a:noFill/>
          </a:ln>
        </p:spPr>
      </p:pic>
      <p:pic>
        <p:nvPicPr>
          <p:cNvPr id="571" name="Google Shape;571;p51"/>
          <p:cNvPicPr preferRelativeResize="0"/>
          <p:nvPr/>
        </p:nvPicPr>
        <p:blipFill>
          <a:blip r:embed="rId9">
            <a:alphaModFix/>
          </a:blip>
          <a:stretch>
            <a:fillRect/>
          </a:stretch>
        </p:blipFill>
        <p:spPr>
          <a:xfrm>
            <a:off x="6309138" y="292044"/>
            <a:ext cx="532826" cy="532826"/>
          </a:xfrm>
          <a:prstGeom prst="rect">
            <a:avLst/>
          </a:prstGeom>
          <a:noFill/>
          <a:ln>
            <a:noFill/>
          </a:ln>
        </p:spPr>
      </p:pic>
      <p:pic>
        <p:nvPicPr>
          <p:cNvPr id="572" name="Google Shape;572;p51"/>
          <p:cNvPicPr preferRelativeResize="0"/>
          <p:nvPr/>
        </p:nvPicPr>
        <p:blipFill>
          <a:blip r:embed="rId10">
            <a:alphaModFix/>
          </a:blip>
          <a:stretch>
            <a:fillRect/>
          </a:stretch>
        </p:blipFill>
        <p:spPr>
          <a:xfrm>
            <a:off x="7310919" y="292044"/>
            <a:ext cx="532826" cy="532826"/>
          </a:xfrm>
          <a:prstGeom prst="rect">
            <a:avLst/>
          </a:prstGeom>
          <a:noFill/>
          <a:ln>
            <a:noFill/>
          </a:ln>
        </p:spPr>
      </p:pic>
      <p:pic>
        <p:nvPicPr>
          <p:cNvPr id="573" name="Google Shape;573;p51"/>
          <p:cNvPicPr preferRelativeResize="0"/>
          <p:nvPr/>
        </p:nvPicPr>
        <p:blipFill>
          <a:blip r:embed="rId11">
            <a:alphaModFix/>
          </a:blip>
          <a:stretch>
            <a:fillRect/>
          </a:stretch>
        </p:blipFill>
        <p:spPr>
          <a:xfrm>
            <a:off x="8312700" y="292057"/>
            <a:ext cx="532800" cy="532800"/>
          </a:xfrm>
          <a:prstGeom prst="rect">
            <a:avLst/>
          </a:prstGeom>
          <a:noFill/>
          <a:ln>
            <a:noFill/>
          </a:ln>
        </p:spPr>
      </p:pic>
      <p:pic>
        <p:nvPicPr>
          <p:cNvPr id="574" name="Google Shape;574;p51"/>
          <p:cNvPicPr preferRelativeResize="0"/>
          <p:nvPr/>
        </p:nvPicPr>
        <p:blipFill>
          <a:blip r:embed="rId12">
            <a:alphaModFix/>
          </a:blip>
          <a:stretch>
            <a:fillRect/>
          </a:stretch>
        </p:blipFill>
        <p:spPr>
          <a:xfrm>
            <a:off x="298509" y="1097375"/>
            <a:ext cx="532800" cy="532800"/>
          </a:xfrm>
          <a:prstGeom prst="rect">
            <a:avLst/>
          </a:prstGeom>
          <a:noFill/>
          <a:ln>
            <a:noFill/>
          </a:ln>
        </p:spPr>
      </p:pic>
      <p:pic>
        <p:nvPicPr>
          <p:cNvPr id="575" name="Google Shape;575;p51"/>
          <p:cNvPicPr preferRelativeResize="0"/>
          <p:nvPr/>
        </p:nvPicPr>
        <p:blipFill>
          <a:blip r:embed="rId13">
            <a:alphaModFix/>
          </a:blip>
          <a:stretch>
            <a:fillRect/>
          </a:stretch>
        </p:blipFill>
        <p:spPr>
          <a:xfrm>
            <a:off x="298509" y="1902694"/>
            <a:ext cx="532800" cy="532800"/>
          </a:xfrm>
          <a:prstGeom prst="rect">
            <a:avLst/>
          </a:prstGeom>
          <a:noFill/>
          <a:ln>
            <a:noFill/>
          </a:ln>
        </p:spPr>
      </p:pic>
      <p:pic>
        <p:nvPicPr>
          <p:cNvPr id="576" name="Google Shape;576;p51"/>
          <p:cNvPicPr preferRelativeResize="0"/>
          <p:nvPr/>
        </p:nvPicPr>
        <p:blipFill>
          <a:blip r:embed="rId14">
            <a:alphaModFix/>
          </a:blip>
          <a:stretch>
            <a:fillRect/>
          </a:stretch>
        </p:blipFill>
        <p:spPr>
          <a:xfrm>
            <a:off x="298509" y="2708013"/>
            <a:ext cx="532800" cy="532800"/>
          </a:xfrm>
          <a:prstGeom prst="rect">
            <a:avLst/>
          </a:prstGeom>
          <a:noFill/>
          <a:ln>
            <a:noFill/>
          </a:ln>
        </p:spPr>
      </p:pic>
      <p:pic>
        <p:nvPicPr>
          <p:cNvPr id="577" name="Google Shape;577;p51"/>
          <p:cNvPicPr preferRelativeResize="0"/>
          <p:nvPr/>
        </p:nvPicPr>
        <p:blipFill>
          <a:blip r:embed="rId15">
            <a:alphaModFix/>
          </a:blip>
          <a:stretch>
            <a:fillRect/>
          </a:stretch>
        </p:blipFill>
        <p:spPr>
          <a:xfrm>
            <a:off x="298509" y="3513331"/>
            <a:ext cx="532800" cy="532800"/>
          </a:xfrm>
          <a:prstGeom prst="rect">
            <a:avLst/>
          </a:prstGeom>
          <a:noFill/>
          <a:ln>
            <a:noFill/>
          </a:ln>
        </p:spPr>
      </p:pic>
      <p:pic>
        <p:nvPicPr>
          <p:cNvPr id="578" name="Google Shape;578;p51"/>
          <p:cNvPicPr preferRelativeResize="0"/>
          <p:nvPr/>
        </p:nvPicPr>
        <p:blipFill>
          <a:blip r:embed="rId16">
            <a:alphaModFix/>
          </a:blip>
          <a:stretch>
            <a:fillRect/>
          </a:stretch>
        </p:blipFill>
        <p:spPr>
          <a:xfrm>
            <a:off x="298509" y="4318650"/>
            <a:ext cx="532800" cy="532800"/>
          </a:xfrm>
          <a:prstGeom prst="rect">
            <a:avLst/>
          </a:prstGeom>
          <a:noFill/>
          <a:ln>
            <a:noFill/>
          </a:ln>
        </p:spPr>
      </p:pic>
      <p:pic>
        <p:nvPicPr>
          <p:cNvPr id="579" name="Google Shape;579;p51"/>
          <p:cNvPicPr preferRelativeResize="0"/>
          <p:nvPr/>
        </p:nvPicPr>
        <p:blipFill>
          <a:blip r:embed="rId17">
            <a:alphaModFix/>
          </a:blip>
          <a:stretch>
            <a:fillRect/>
          </a:stretch>
        </p:blipFill>
        <p:spPr>
          <a:xfrm>
            <a:off x="1300288" y="4318650"/>
            <a:ext cx="532800" cy="532800"/>
          </a:xfrm>
          <a:prstGeom prst="rect">
            <a:avLst/>
          </a:prstGeom>
          <a:noFill/>
          <a:ln>
            <a:noFill/>
          </a:ln>
        </p:spPr>
      </p:pic>
      <p:pic>
        <p:nvPicPr>
          <p:cNvPr id="580" name="Google Shape;580;p51"/>
          <p:cNvPicPr preferRelativeResize="0"/>
          <p:nvPr/>
        </p:nvPicPr>
        <p:blipFill>
          <a:blip r:embed="rId18">
            <a:alphaModFix/>
          </a:blip>
          <a:stretch>
            <a:fillRect/>
          </a:stretch>
        </p:blipFill>
        <p:spPr>
          <a:xfrm>
            <a:off x="1300300" y="3513325"/>
            <a:ext cx="532800" cy="532800"/>
          </a:xfrm>
          <a:prstGeom prst="rect">
            <a:avLst/>
          </a:prstGeom>
          <a:noFill/>
          <a:ln>
            <a:noFill/>
          </a:ln>
        </p:spPr>
      </p:pic>
      <p:pic>
        <p:nvPicPr>
          <p:cNvPr id="581" name="Google Shape;581;p51"/>
          <p:cNvPicPr preferRelativeResize="0"/>
          <p:nvPr/>
        </p:nvPicPr>
        <p:blipFill>
          <a:blip r:embed="rId19">
            <a:alphaModFix/>
          </a:blip>
          <a:stretch>
            <a:fillRect/>
          </a:stretch>
        </p:blipFill>
        <p:spPr>
          <a:xfrm>
            <a:off x="1300288" y="2708000"/>
            <a:ext cx="532800" cy="532800"/>
          </a:xfrm>
          <a:prstGeom prst="rect">
            <a:avLst/>
          </a:prstGeom>
          <a:noFill/>
          <a:ln>
            <a:noFill/>
          </a:ln>
        </p:spPr>
      </p:pic>
      <p:pic>
        <p:nvPicPr>
          <p:cNvPr id="582" name="Google Shape;582;p51"/>
          <p:cNvPicPr preferRelativeResize="0"/>
          <p:nvPr/>
        </p:nvPicPr>
        <p:blipFill>
          <a:blip r:embed="rId20">
            <a:alphaModFix/>
          </a:blip>
          <a:stretch>
            <a:fillRect/>
          </a:stretch>
        </p:blipFill>
        <p:spPr>
          <a:xfrm>
            <a:off x="1300300" y="1902688"/>
            <a:ext cx="532800" cy="532800"/>
          </a:xfrm>
          <a:prstGeom prst="rect">
            <a:avLst/>
          </a:prstGeom>
          <a:noFill/>
          <a:ln>
            <a:noFill/>
          </a:ln>
        </p:spPr>
      </p:pic>
      <p:pic>
        <p:nvPicPr>
          <p:cNvPr id="583" name="Google Shape;583;p51"/>
          <p:cNvPicPr preferRelativeResize="0"/>
          <p:nvPr/>
        </p:nvPicPr>
        <p:blipFill>
          <a:blip r:embed="rId21">
            <a:alphaModFix/>
          </a:blip>
          <a:stretch>
            <a:fillRect/>
          </a:stretch>
        </p:blipFill>
        <p:spPr>
          <a:xfrm>
            <a:off x="1300288" y="1097375"/>
            <a:ext cx="532800" cy="532800"/>
          </a:xfrm>
          <a:prstGeom prst="rect">
            <a:avLst/>
          </a:prstGeom>
          <a:noFill/>
          <a:ln>
            <a:noFill/>
          </a:ln>
        </p:spPr>
      </p:pic>
      <p:pic>
        <p:nvPicPr>
          <p:cNvPr id="584" name="Google Shape;584;p51"/>
          <p:cNvPicPr preferRelativeResize="0"/>
          <p:nvPr/>
        </p:nvPicPr>
        <p:blipFill>
          <a:blip r:embed="rId22">
            <a:alphaModFix/>
          </a:blip>
          <a:stretch>
            <a:fillRect/>
          </a:stretch>
        </p:blipFill>
        <p:spPr>
          <a:xfrm>
            <a:off x="2302100" y="1097375"/>
            <a:ext cx="532800" cy="532800"/>
          </a:xfrm>
          <a:prstGeom prst="rect">
            <a:avLst/>
          </a:prstGeom>
          <a:noFill/>
          <a:ln>
            <a:noFill/>
          </a:ln>
        </p:spPr>
      </p:pic>
      <p:pic>
        <p:nvPicPr>
          <p:cNvPr id="585" name="Google Shape;585;p51"/>
          <p:cNvPicPr preferRelativeResize="0"/>
          <p:nvPr/>
        </p:nvPicPr>
        <p:blipFill>
          <a:blip r:embed="rId23">
            <a:alphaModFix/>
          </a:blip>
          <a:stretch>
            <a:fillRect/>
          </a:stretch>
        </p:blipFill>
        <p:spPr>
          <a:xfrm>
            <a:off x="3303900" y="1097375"/>
            <a:ext cx="532800" cy="532800"/>
          </a:xfrm>
          <a:prstGeom prst="rect">
            <a:avLst/>
          </a:prstGeom>
          <a:noFill/>
          <a:ln>
            <a:noFill/>
          </a:ln>
        </p:spPr>
      </p:pic>
      <p:pic>
        <p:nvPicPr>
          <p:cNvPr id="586" name="Google Shape;586;p51"/>
          <p:cNvPicPr preferRelativeResize="0"/>
          <p:nvPr/>
        </p:nvPicPr>
        <p:blipFill>
          <a:blip r:embed="rId24">
            <a:alphaModFix/>
          </a:blip>
          <a:stretch>
            <a:fillRect/>
          </a:stretch>
        </p:blipFill>
        <p:spPr>
          <a:xfrm>
            <a:off x="2302100" y="1902700"/>
            <a:ext cx="532826" cy="532826"/>
          </a:xfrm>
          <a:prstGeom prst="rect">
            <a:avLst/>
          </a:prstGeom>
          <a:noFill/>
          <a:ln>
            <a:noFill/>
          </a:ln>
        </p:spPr>
      </p:pic>
      <p:pic>
        <p:nvPicPr>
          <p:cNvPr id="587" name="Google Shape;587;p51"/>
          <p:cNvPicPr preferRelativeResize="0"/>
          <p:nvPr/>
        </p:nvPicPr>
        <p:blipFill>
          <a:blip r:embed="rId25">
            <a:alphaModFix/>
          </a:blip>
          <a:stretch>
            <a:fillRect/>
          </a:stretch>
        </p:blipFill>
        <p:spPr>
          <a:xfrm>
            <a:off x="3303925" y="1902700"/>
            <a:ext cx="532800" cy="532800"/>
          </a:xfrm>
          <a:prstGeom prst="rect">
            <a:avLst/>
          </a:prstGeom>
          <a:noFill/>
          <a:ln>
            <a:noFill/>
          </a:ln>
        </p:spPr>
      </p:pic>
      <p:pic>
        <p:nvPicPr>
          <p:cNvPr id="588" name="Google Shape;588;p51"/>
          <p:cNvPicPr preferRelativeResize="0"/>
          <p:nvPr/>
        </p:nvPicPr>
        <p:blipFill>
          <a:blip r:embed="rId26">
            <a:alphaModFix/>
          </a:blip>
          <a:stretch>
            <a:fillRect/>
          </a:stretch>
        </p:blipFill>
        <p:spPr>
          <a:xfrm>
            <a:off x="4305700" y="1097375"/>
            <a:ext cx="532800" cy="532800"/>
          </a:xfrm>
          <a:prstGeom prst="rect">
            <a:avLst/>
          </a:prstGeom>
          <a:noFill/>
          <a:ln>
            <a:noFill/>
          </a:ln>
        </p:spPr>
      </p:pic>
      <p:pic>
        <p:nvPicPr>
          <p:cNvPr id="589" name="Google Shape;589;p51"/>
          <p:cNvPicPr preferRelativeResize="0"/>
          <p:nvPr/>
        </p:nvPicPr>
        <p:blipFill>
          <a:blip r:embed="rId27">
            <a:alphaModFix/>
          </a:blip>
          <a:stretch>
            <a:fillRect/>
          </a:stretch>
        </p:blipFill>
        <p:spPr>
          <a:xfrm>
            <a:off x="4305725" y="1902700"/>
            <a:ext cx="532800" cy="532800"/>
          </a:xfrm>
          <a:prstGeom prst="rect">
            <a:avLst/>
          </a:prstGeom>
          <a:noFill/>
          <a:ln>
            <a:noFill/>
          </a:ln>
        </p:spPr>
      </p:pic>
      <p:pic>
        <p:nvPicPr>
          <p:cNvPr id="590" name="Google Shape;590;p51"/>
          <p:cNvPicPr preferRelativeResize="0"/>
          <p:nvPr/>
        </p:nvPicPr>
        <p:blipFill>
          <a:blip r:embed="rId28">
            <a:alphaModFix/>
          </a:blip>
          <a:stretch>
            <a:fillRect/>
          </a:stretch>
        </p:blipFill>
        <p:spPr>
          <a:xfrm>
            <a:off x="2302100" y="2708050"/>
            <a:ext cx="532800" cy="532800"/>
          </a:xfrm>
          <a:prstGeom prst="rect">
            <a:avLst/>
          </a:prstGeom>
          <a:noFill/>
          <a:ln>
            <a:noFill/>
          </a:ln>
        </p:spPr>
      </p:pic>
      <p:pic>
        <p:nvPicPr>
          <p:cNvPr id="591" name="Google Shape;591;p51"/>
          <p:cNvPicPr preferRelativeResize="0"/>
          <p:nvPr/>
        </p:nvPicPr>
        <p:blipFill>
          <a:blip r:embed="rId29">
            <a:alphaModFix/>
          </a:blip>
          <a:stretch>
            <a:fillRect/>
          </a:stretch>
        </p:blipFill>
        <p:spPr>
          <a:xfrm>
            <a:off x="2302100" y="3513375"/>
            <a:ext cx="532800" cy="532800"/>
          </a:xfrm>
          <a:prstGeom prst="rect">
            <a:avLst/>
          </a:prstGeom>
          <a:noFill/>
          <a:ln>
            <a:noFill/>
          </a:ln>
        </p:spPr>
      </p:pic>
      <p:pic>
        <p:nvPicPr>
          <p:cNvPr id="592" name="Google Shape;592;p51"/>
          <p:cNvPicPr preferRelativeResize="0"/>
          <p:nvPr/>
        </p:nvPicPr>
        <p:blipFill>
          <a:blip r:embed="rId30">
            <a:alphaModFix/>
          </a:blip>
          <a:stretch>
            <a:fillRect/>
          </a:stretch>
        </p:blipFill>
        <p:spPr>
          <a:xfrm>
            <a:off x="2302100" y="4318700"/>
            <a:ext cx="532800" cy="532800"/>
          </a:xfrm>
          <a:prstGeom prst="rect">
            <a:avLst/>
          </a:prstGeom>
          <a:noFill/>
          <a:ln>
            <a:noFill/>
          </a:ln>
        </p:spPr>
      </p:pic>
      <p:pic>
        <p:nvPicPr>
          <p:cNvPr id="593" name="Google Shape;593;p51"/>
          <p:cNvPicPr preferRelativeResize="0"/>
          <p:nvPr/>
        </p:nvPicPr>
        <p:blipFill>
          <a:blip r:embed="rId31">
            <a:alphaModFix/>
          </a:blip>
          <a:stretch>
            <a:fillRect/>
          </a:stretch>
        </p:blipFill>
        <p:spPr>
          <a:xfrm>
            <a:off x="3303900" y="2708025"/>
            <a:ext cx="532800" cy="532800"/>
          </a:xfrm>
          <a:prstGeom prst="rect">
            <a:avLst/>
          </a:prstGeom>
          <a:noFill/>
          <a:ln>
            <a:noFill/>
          </a:ln>
        </p:spPr>
      </p:pic>
      <p:pic>
        <p:nvPicPr>
          <p:cNvPr id="594" name="Google Shape;594;p51"/>
          <p:cNvPicPr preferRelativeResize="0"/>
          <p:nvPr/>
        </p:nvPicPr>
        <p:blipFill>
          <a:blip r:embed="rId32">
            <a:alphaModFix/>
          </a:blip>
          <a:stretch>
            <a:fillRect/>
          </a:stretch>
        </p:blipFill>
        <p:spPr>
          <a:xfrm>
            <a:off x="3303900" y="3513350"/>
            <a:ext cx="532800" cy="532800"/>
          </a:xfrm>
          <a:prstGeom prst="rect">
            <a:avLst/>
          </a:prstGeom>
          <a:noFill/>
          <a:ln>
            <a:noFill/>
          </a:ln>
        </p:spPr>
      </p:pic>
      <p:pic>
        <p:nvPicPr>
          <p:cNvPr id="595" name="Google Shape;595;p51"/>
          <p:cNvPicPr preferRelativeResize="0"/>
          <p:nvPr/>
        </p:nvPicPr>
        <p:blipFill>
          <a:blip r:embed="rId33">
            <a:alphaModFix/>
          </a:blip>
          <a:stretch>
            <a:fillRect/>
          </a:stretch>
        </p:blipFill>
        <p:spPr>
          <a:xfrm>
            <a:off x="3303900" y="4318675"/>
            <a:ext cx="532800" cy="532800"/>
          </a:xfrm>
          <a:prstGeom prst="rect">
            <a:avLst/>
          </a:prstGeom>
          <a:noFill/>
          <a:ln>
            <a:noFill/>
          </a:ln>
        </p:spPr>
      </p:pic>
      <p:pic>
        <p:nvPicPr>
          <p:cNvPr id="596" name="Google Shape;596;p51"/>
          <p:cNvPicPr preferRelativeResize="0"/>
          <p:nvPr/>
        </p:nvPicPr>
        <p:blipFill>
          <a:blip r:embed="rId34">
            <a:alphaModFix/>
          </a:blip>
          <a:stretch>
            <a:fillRect/>
          </a:stretch>
        </p:blipFill>
        <p:spPr>
          <a:xfrm>
            <a:off x="4305700" y="2708025"/>
            <a:ext cx="532800" cy="532800"/>
          </a:xfrm>
          <a:prstGeom prst="rect">
            <a:avLst/>
          </a:prstGeom>
          <a:noFill/>
          <a:ln>
            <a:noFill/>
          </a:ln>
        </p:spPr>
      </p:pic>
      <p:pic>
        <p:nvPicPr>
          <p:cNvPr id="597" name="Google Shape;597;p51"/>
          <p:cNvPicPr preferRelativeResize="0"/>
          <p:nvPr/>
        </p:nvPicPr>
        <p:blipFill>
          <a:blip r:embed="rId35">
            <a:alphaModFix/>
          </a:blip>
          <a:stretch>
            <a:fillRect/>
          </a:stretch>
        </p:blipFill>
        <p:spPr>
          <a:xfrm>
            <a:off x="4305700" y="3513350"/>
            <a:ext cx="532800" cy="532800"/>
          </a:xfrm>
          <a:prstGeom prst="rect">
            <a:avLst/>
          </a:prstGeom>
          <a:noFill/>
          <a:ln>
            <a:noFill/>
          </a:ln>
        </p:spPr>
      </p:pic>
      <p:pic>
        <p:nvPicPr>
          <p:cNvPr id="598" name="Google Shape;598;p51"/>
          <p:cNvPicPr preferRelativeResize="0"/>
          <p:nvPr/>
        </p:nvPicPr>
        <p:blipFill>
          <a:blip r:embed="rId36">
            <a:alphaModFix/>
          </a:blip>
          <a:stretch>
            <a:fillRect/>
          </a:stretch>
        </p:blipFill>
        <p:spPr>
          <a:xfrm>
            <a:off x="4305700" y="4318675"/>
            <a:ext cx="532800" cy="532800"/>
          </a:xfrm>
          <a:prstGeom prst="rect">
            <a:avLst/>
          </a:prstGeom>
          <a:noFill/>
          <a:ln>
            <a:noFill/>
          </a:ln>
        </p:spPr>
      </p:pic>
      <p:pic>
        <p:nvPicPr>
          <p:cNvPr id="599" name="Google Shape;599;p51"/>
          <p:cNvPicPr preferRelativeResize="0"/>
          <p:nvPr/>
        </p:nvPicPr>
        <p:blipFill>
          <a:blip r:embed="rId37">
            <a:alphaModFix/>
          </a:blip>
          <a:stretch>
            <a:fillRect/>
          </a:stretch>
        </p:blipFill>
        <p:spPr>
          <a:xfrm>
            <a:off x="5307500" y="1097363"/>
            <a:ext cx="532826" cy="532826"/>
          </a:xfrm>
          <a:prstGeom prst="rect">
            <a:avLst/>
          </a:prstGeom>
          <a:noFill/>
          <a:ln>
            <a:noFill/>
          </a:ln>
        </p:spPr>
      </p:pic>
      <p:pic>
        <p:nvPicPr>
          <p:cNvPr id="600" name="Google Shape;600;p51"/>
          <p:cNvPicPr preferRelativeResize="0"/>
          <p:nvPr/>
        </p:nvPicPr>
        <p:blipFill>
          <a:blip r:embed="rId38">
            <a:alphaModFix/>
          </a:blip>
          <a:stretch>
            <a:fillRect/>
          </a:stretch>
        </p:blipFill>
        <p:spPr>
          <a:xfrm>
            <a:off x="5307525" y="1902725"/>
            <a:ext cx="532826" cy="532826"/>
          </a:xfrm>
          <a:prstGeom prst="rect">
            <a:avLst/>
          </a:prstGeom>
          <a:noFill/>
          <a:ln>
            <a:noFill/>
          </a:ln>
        </p:spPr>
      </p:pic>
      <p:pic>
        <p:nvPicPr>
          <p:cNvPr id="601" name="Google Shape;601;p51"/>
          <p:cNvPicPr preferRelativeResize="0"/>
          <p:nvPr/>
        </p:nvPicPr>
        <p:blipFill>
          <a:blip r:embed="rId39">
            <a:alphaModFix/>
          </a:blip>
          <a:stretch>
            <a:fillRect/>
          </a:stretch>
        </p:blipFill>
        <p:spPr>
          <a:xfrm>
            <a:off x="5307500" y="2708075"/>
            <a:ext cx="532800" cy="532800"/>
          </a:xfrm>
          <a:prstGeom prst="rect">
            <a:avLst/>
          </a:prstGeom>
          <a:noFill/>
          <a:ln>
            <a:noFill/>
          </a:ln>
        </p:spPr>
      </p:pic>
      <p:pic>
        <p:nvPicPr>
          <p:cNvPr id="602" name="Google Shape;602;p51"/>
          <p:cNvPicPr preferRelativeResize="0"/>
          <p:nvPr/>
        </p:nvPicPr>
        <p:blipFill>
          <a:blip r:embed="rId40">
            <a:alphaModFix/>
          </a:blip>
          <a:stretch>
            <a:fillRect/>
          </a:stretch>
        </p:blipFill>
        <p:spPr>
          <a:xfrm>
            <a:off x="5307500" y="3513400"/>
            <a:ext cx="532800" cy="532800"/>
          </a:xfrm>
          <a:prstGeom prst="rect">
            <a:avLst/>
          </a:prstGeom>
          <a:noFill/>
          <a:ln>
            <a:noFill/>
          </a:ln>
        </p:spPr>
      </p:pic>
      <p:pic>
        <p:nvPicPr>
          <p:cNvPr id="603" name="Google Shape;603;p51"/>
          <p:cNvPicPr preferRelativeResize="0"/>
          <p:nvPr/>
        </p:nvPicPr>
        <p:blipFill>
          <a:blip r:embed="rId41">
            <a:alphaModFix/>
          </a:blip>
          <a:stretch>
            <a:fillRect/>
          </a:stretch>
        </p:blipFill>
        <p:spPr>
          <a:xfrm>
            <a:off x="5307500" y="4318725"/>
            <a:ext cx="532800" cy="532800"/>
          </a:xfrm>
          <a:prstGeom prst="rect">
            <a:avLst/>
          </a:prstGeom>
          <a:noFill/>
          <a:ln>
            <a:noFill/>
          </a:ln>
        </p:spPr>
      </p:pic>
      <p:pic>
        <p:nvPicPr>
          <p:cNvPr id="604" name="Google Shape;604;p51"/>
          <p:cNvPicPr preferRelativeResize="0"/>
          <p:nvPr/>
        </p:nvPicPr>
        <p:blipFill>
          <a:blip r:embed="rId42">
            <a:alphaModFix/>
          </a:blip>
          <a:stretch>
            <a:fillRect/>
          </a:stretch>
        </p:blipFill>
        <p:spPr>
          <a:xfrm>
            <a:off x="6309325" y="1097388"/>
            <a:ext cx="532800" cy="532800"/>
          </a:xfrm>
          <a:prstGeom prst="rect">
            <a:avLst/>
          </a:prstGeom>
          <a:noFill/>
          <a:ln>
            <a:noFill/>
          </a:ln>
        </p:spPr>
      </p:pic>
      <p:pic>
        <p:nvPicPr>
          <p:cNvPr id="605" name="Google Shape;605;p51"/>
          <p:cNvPicPr preferRelativeResize="0"/>
          <p:nvPr/>
        </p:nvPicPr>
        <p:blipFill>
          <a:blip r:embed="rId43">
            <a:alphaModFix/>
          </a:blip>
          <a:stretch>
            <a:fillRect/>
          </a:stretch>
        </p:blipFill>
        <p:spPr>
          <a:xfrm>
            <a:off x="6309350" y="1902725"/>
            <a:ext cx="532826" cy="532826"/>
          </a:xfrm>
          <a:prstGeom prst="rect">
            <a:avLst/>
          </a:prstGeom>
          <a:noFill/>
          <a:ln>
            <a:noFill/>
          </a:ln>
        </p:spPr>
      </p:pic>
      <p:pic>
        <p:nvPicPr>
          <p:cNvPr id="606" name="Google Shape;606;p51"/>
          <p:cNvPicPr preferRelativeResize="0"/>
          <p:nvPr/>
        </p:nvPicPr>
        <p:blipFill>
          <a:blip r:embed="rId44">
            <a:alphaModFix/>
          </a:blip>
          <a:stretch>
            <a:fillRect/>
          </a:stretch>
        </p:blipFill>
        <p:spPr>
          <a:xfrm>
            <a:off x="6309300" y="2708075"/>
            <a:ext cx="532800" cy="532800"/>
          </a:xfrm>
          <a:prstGeom prst="rect">
            <a:avLst/>
          </a:prstGeom>
          <a:noFill/>
          <a:ln>
            <a:noFill/>
          </a:ln>
        </p:spPr>
      </p:pic>
      <p:pic>
        <p:nvPicPr>
          <p:cNvPr id="607" name="Google Shape;607;p51"/>
          <p:cNvPicPr preferRelativeResize="0"/>
          <p:nvPr/>
        </p:nvPicPr>
        <p:blipFill>
          <a:blip r:embed="rId45">
            <a:alphaModFix/>
          </a:blip>
          <a:stretch>
            <a:fillRect/>
          </a:stretch>
        </p:blipFill>
        <p:spPr>
          <a:xfrm>
            <a:off x="6309300" y="3513400"/>
            <a:ext cx="532826" cy="532826"/>
          </a:xfrm>
          <a:prstGeom prst="rect">
            <a:avLst/>
          </a:prstGeom>
          <a:noFill/>
          <a:ln>
            <a:noFill/>
          </a:ln>
        </p:spPr>
      </p:pic>
      <p:pic>
        <p:nvPicPr>
          <p:cNvPr id="608" name="Google Shape;608;p51"/>
          <p:cNvPicPr preferRelativeResize="0"/>
          <p:nvPr/>
        </p:nvPicPr>
        <p:blipFill>
          <a:blip r:embed="rId46">
            <a:alphaModFix/>
          </a:blip>
          <a:stretch>
            <a:fillRect/>
          </a:stretch>
        </p:blipFill>
        <p:spPr>
          <a:xfrm>
            <a:off x="6334375" y="4318750"/>
            <a:ext cx="532800" cy="532800"/>
          </a:xfrm>
          <a:prstGeom prst="rect">
            <a:avLst/>
          </a:prstGeom>
          <a:noFill/>
          <a:ln>
            <a:noFill/>
          </a:ln>
        </p:spPr>
      </p:pic>
      <p:pic>
        <p:nvPicPr>
          <p:cNvPr id="609" name="Google Shape;609;p51"/>
          <p:cNvPicPr preferRelativeResize="0"/>
          <p:nvPr/>
        </p:nvPicPr>
        <p:blipFill>
          <a:blip r:embed="rId47">
            <a:alphaModFix/>
          </a:blip>
          <a:stretch>
            <a:fillRect/>
          </a:stretch>
        </p:blipFill>
        <p:spPr>
          <a:xfrm>
            <a:off x="7311125" y="1097375"/>
            <a:ext cx="532800" cy="532800"/>
          </a:xfrm>
          <a:prstGeom prst="rect">
            <a:avLst/>
          </a:prstGeom>
          <a:noFill/>
          <a:ln>
            <a:noFill/>
          </a:ln>
        </p:spPr>
      </p:pic>
      <p:pic>
        <p:nvPicPr>
          <p:cNvPr id="610" name="Google Shape;610;p51"/>
          <p:cNvPicPr preferRelativeResize="0"/>
          <p:nvPr/>
        </p:nvPicPr>
        <p:blipFill>
          <a:blip r:embed="rId48">
            <a:alphaModFix/>
          </a:blip>
          <a:stretch>
            <a:fillRect/>
          </a:stretch>
        </p:blipFill>
        <p:spPr>
          <a:xfrm>
            <a:off x="7311175" y="1902675"/>
            <a:ext cx="532826" cy="532826"/>
          </a:xfrm>
          <a:prstGeom prst="rect">
            <a:avLst/>
          </a:prstGeom>
          <a:noFill/>
          <a:ln>
            <a:noFill/>
          </a:ln>
        </p:spPr>
      </p:pic>
      <p:pic>
        <p:nvPicPr>
          <p:cNvPr id="611" name="Google Shape;611;p51"/>
          <p:cNvPicPr preferRelativeResize="0"/>
          <p:nvPr/>
        </p:nvPicPr>
        <p:blipFill>
          <a:blip r:embed="rId49">
            <a:alphaModFix/>
          </a:blip>
          <a:stretch>
            <a:fillRect/>
          </a:stretch>
        </p:blipFill>
        <p:spPr>
          <a:xfrm>
            <a:off x="7311100" y="2708000"/>
            <a:ext cx="532800" cy="532800"/>
          </a:xfrm>
          <a:prstGeom prst="rect">
            <a:avLst/>
          </a:prstGeom>
          <a:noFill/>
          <a:ln>
            <a:noFill/>
          </a:ln>
        </p:spPr>
      </p:pic>
      <p:pic>
        <p:nvPicPr>
          <p:cNvPr id="612" name="Google Shape;612;p51"/>
          <p:cNvPicPr preferRelativeResize="0"/>
          <p:nvPr/>
        </p:nvPicPr>
        <p:blipFill>
          <a:blip r:embed="rId50">
            <a:alphaModFix/>
          </a:blip>
          <a:stretch>
            <a:fillRect/>
          </a:stretch>
        </p:blipFill>
        <p:spPr>
          <a:xfrm>
            <a:off x="7311125" y="3513300"/>
            <a:ext cx="532800" cy="532800"/>
          </a:xfrm>
          <a:prstGeom prst="rect">
            <a:avLst/>
          </a:prstGeom>
          <a:noFill/>
          <a:ln>
            <a:noFill/>
          </a:ln>
        </p:spPr>
      </p:pic>
      <p:pic>
        <p:nvPicPr>
          <p:cNvPr id="613" name="Google Shape;613;p51"/>
          <p:cNvPicPr preferRelativeResize="0"/>
          <p:nvPr/>
        </p:nvPicPr>
        <p:blipFill>
          <a:blip r:embed="rId51">
            <a:alphaModFix/>
          </a:blip>
          <a:stretch>
            <a:fillRect/>
          </a:stretch>
        </p:blipFill>
        <p:spPr>
          <a:xfrm>
            <a:off x="7311100" y="4318625"/>
            <a:ext cx="532800" cy="532800"/>
          </a:xfrm>
          <a:prstGeom prst="rect">
            <a:avLst/>
          </a:prstGeom>
          <a:noFill/>
          <a:ln>
            <a:noFill/>
          </a:ln>
        </p:spPr>
      </p:pic>
      <p:pic>
        <p:nvPicPr>
          <p:cNvPr id="614" name="Google Shape;614;p51"/>
          <p:cNvPicPr preferRelativeResize="0"/>
          <p:nvPr/>
        </p:nvPicPr>
        <p:blipFill>
          <a:blip r:embed="rId52">
            <a:alphaModFix/>
          </a:blip>
          <a:stretch>
            <a:fillRect/>
          </a:stretch>
        </p:blipFill>
        <p:spPr>
          <a:xfrm>
            <a:off x="8312925" y="1097400"/>
            <a:ext cx="532800" cy="532800"/>
          </a:xfrm>
          <a:prstGeom prst="rect">
            <a:avLst/>
          </a:prstGeom>
          <a:noFill/>
          <a:ln>
            <a:noFill/>
          </a:ln>
        </p:spPr>
      </p:pic>
      <p:pic>
        <p:nvPicPr>
          <p:cNvPr id="615" name="Google Shape;615;p51"/>
          <p:cNvPicPr preferRelativeResize="0"/>
          <p:nvPr/>
        </p:nvPicPr>
        <p:blipFill>
          <a:blip r:embed="rId53">
            <a:alphaModFix/>
          </a:blip>
          <a:stretch>
            <a:fillRect/>
          </a:stretch>
        </p:blipFill>
        <p:spPr>
          <a:xfrm>
            <a:off x="8313000" y="1902750"/>
            <a:ext cx="532800" cy="532800"/>
          </a:xfrm>
          <a:prstGeom prst="rect">
            <a:avLst/>
          </a:prstGeom>
          <a:noFill/>
          <a:ln>
            <a:noFill/>
          </a:ln>
        </p:spPr>
      </p:pic>
      <p:pic>
        <p:nvPicPr>
          <p:cNvPr id="616" name="Google Shape;616;p51"/>
          <p:cNvPicPr preferRelativeResize="0"/>
          <p:nvPr/>
        </p:nvPicPr>
        <p:blipFill>
          <a:blip r:embed="rId54">
            <a:alphaModFix/>
          </a:blip>
          <a:stretch>
            <a:fillRect/>
          </a:stretch>
        </p:blipFill>
        <p:spPr>
          <a:xfrm>
            <a:off x="8312900" y="2727900"/>
            <a:ext cx="532826" cy="532826"/>
          </a:xfrm>
          <a:prstGeom prst="rect">
            <a:avLst/>
          </a:prstGeom>
          <a:noFill/>
          <a:ln>
            <a:noFill/>
          </a:ln>
        </p:spPr>
      </p:pic>
      <p:pic>
        <p:nvPicPr>
          <p:cNvPr id="617" name="Google Shape;617;p51"/>
          <p:cNvPicPr preferRelativeResize="0"/>
          <p:nvPr/>
        </p:nvPicPr>
        <p:blipFill>
          <a:blip r:embed="rId55">
            <a:alphaModFix/>
          </a:blip>
          <a:stretch>
            <a:fillRect/>
          </a:stretch>
        </p:blipFill>
        <p:spPr>
          <a:xfrm>
            <a:off x="8312925" y="3553063"/>
            <a:ext cx="532826" cy="532826"/>
          </a:xfrm>
          <a:prstGeom prst="rect">
            <a:avLst/>
          </a:prstGeom>
          <a:noFill/>
          <a:ln>
            <a:noFill/>
          </a:ln>
        </p:spPr>
      </p:pic>
      <p:pic>
        <p:nvPicPr>
          <p:cNvPr id="618" name="Google Shape;618;p51"/>
          <p:cNvPicPr preferRelativeResize="0"/>
          <p:nvPr/>
        </p:nvPicPr>
        <p:blipFill>
          <a:blip r:embed="rId56">
            <a:alphaModFix/>
          </a:blip>
          <a:stretch>
            <a:fillRect/>
          </a:stretch>
        </p:blipFill>
        <p:spPr>
          <a:xfrm>
            <a:off x="8287825" y="4318600"/>
            <a:ext cx="532826" cy="532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8" name="Shape 88"/>
        <p:cNvGrpSpPr/>
        <p:nvPr/>
      </p:nvGrpSpPr>
      <p:grpSpPr>
        <a:xfrm>
          <a:off x="0" y="0"/>
          <a:ext cx="0" cy="0"/>
          <a:chOff x="0" y="0"/>
          <a:chExt cx="0" cy="0"/>
        </a:xfrm>
      </p:grpSpPr>
      <p:sp>
        <p:nvSpPr>
          <p:cNvPr id="89" name="Google Shape;89;p18"/>
          <p:cNvSpPr txBox="1"/>
          <p:nvPr/>
        </p:nvSpPr>
        <p:spPr>
          <a:xfrm>
            <a:off x="2005050" y="210350"/>
            <a:ext cx="51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3000">
                <a:solidFill>
                  <a:srgbClr val="404040"/>
                </a:solidFill>
                <a:latin typeface="Quicksand Medium"/>
                <a:ea typeface="Quicksand Medium"/>
                <a:cs typeface="Quicksand Medium"/>
                <a:sym typeface="Quicksand Medium"/>
              </a:rPr>
              <a:t>Définition du produit</a:t>
            </a:r>
            <a:endParaRPr sz="3000">
              <a:solidFill>
                <a:srgbClr val="404040"/>
              </a:solidFill>
              <a:latin typeface="Quicksand Medium"/>
              <a:ea typeface="Quicksand Medium"/>
              <a:cs typeface="Quicksand Medium"/>
              <a:sym typeface="Quicksand Medium"/>
            </a:endParaRPr>
          </a:p>
        </p:txBody>
      </p:sp>
      <p:cxnSp>
        <p:nvCxnSpPr>
          <p:cNvPr id="90" name="Google Shape;90;p18"/>
          <p:cNvCxnSpPr/>
          <p:nvPr/>
        </p:nvCxnSpPr>
        <p:spPr>
          <a:xfrm>
            <a:off x="3274350" y="856844"/>
            <a:ext cx="2595300" cy="0"/>
          </a:xfrm>
          <a:prstGeom prst="straightConnector1">
            <a:avLst/>
          </a:prstGeom>
          <a:noFill/>
          <a:ln cap="flat" cmpd="sng" w="9525">
            <a:solidFill>
              <a:srgbClr val="1155CC"/>
            </a:solidFill>
            <a:prstDash val="solid"/>
            <a:round/>
            <a:headEnd len="med" w="med" type="none"/>
            <a:tailEnd len="med" w="med" type="none"/>
          </a:ln>
        </p:spPr>
      </p:cxnSp>
      <p:sp>
        <p:nvSpPr>
          <p:cNvPr id="91" name="Google Shape;91;p18"/>
          <p:cNvSpPr txBox="1"/>
          <p:nvPr/>
        </p:nvSpPr>
        <p:spPr>
          <a:xfrm>
            <a:off x="817534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8000">
              <a:solidFill>
                <a:schemeClr val="lt1"/>
              </a:solidFill>
              <a:latin typeface="Quicksand"/>
              <a:ea typeface="Quicksand"/>
              <a:cs typeface="Quicksand"/>
              <a:sym typeface="Quicksand"/>
            </a:endParaRPr>
          </a:p>
        </p:txBody>
      </p:sp>
      <p:sp>
        <p:nvSpPr>
          <p:cNvPr id="92" name="Google Shape;92;p18"/>
          <p:cNvSpPr txBox="1"/>
          <p:nvPr/>
        </p:nvSpPr>
        <p:spPr>
          <a:xfrm>
            <a:off x="5969400" y="1528850"/>
            <a:ext cx="317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2"/>
                </a:solidFill>
              </a:rPr>
              <a:t>Le lapin malin</a:t>
            </a:r>
            <a:endParaRPr b="1" sz="1800">
              <a:solidFill>
                <a:schemeClr val="dk2"/>
              </a:solidFill>
            </a:endParaRPr>
          </a:p>
        </p:txBody>
      </p:sp>
      <p:sp>
        <p:nvSpPr>
          <p:cNvPr id="93" name="Google Shape;93;p18"/>
          <p:cNvSpPr txBox="1"/>
          <p:nvPr/>
        </p:nvSpPr>
        <p:spPr>
          <a:xfrm>
            <a:off x="5969400" y="2340900"/>
            <a:ext cx="317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Jeu plateforme pour enfant de 6 à 99 ans !!!</a:t>
            </a:r>
            <a:endParaRPr sz="1800">
              <a:solidFill>
                <a:schemeClr val="dk2"/>
              </a:solidFill>
            </a:endParaRPr>
          </a:p>
        </p:txBody>
      </p:sp>
      <p:sp>
        <p:nvSpPr>
          <p:cNvPr id="94" name="Google Shape;94;p18"/>
          <p:cNvSpPr txBox="1"/>
          <p:nvPr/>
        </p:nvSpPr>
        <p:spPr>
          <a:xfrm>
            <a:off x="455400" y="4037150"/>
            <a:ext cx="771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Simple, intuitif et divertissant! Un jeu pour qui aime les défis !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5" name="Google Shape;95;p18"/>
          <p:cNvPicPr preferRelativeResize="0"/>
          <p:nvPr/>
        </p:nvPicPr>
        <p:blipFill>
          <a:blip r:embed="rId3">
            <a:alphaModFix/>
          </a:blip>
          <a:stretch>
            <a:fillRect/>
          </a:stretch>
        </p:blipFill>
        <p:spPr>
          <a:xfrm>
            <a:off x="152400" y="1009250"/>
            <a:ext cx="5300626" cy="26028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9" name="Shape 99"/>
        <p:cNvGrpSpPr/>
        <p:nvPr/>
      </p:nvGrpSpPr>
      <p:grpSpPr>
        <a:xfrm>
          <a:off x="0" y="0"/>
          <a:ext cx="0" cy="0"/>
          <a:chOff x="0" y="0"/>
          <a:chExt cx="0" cy="0"/>
        </a:xfrm>
      </p:grpSpPr>
      <p:sp>
        <p:nvSpPr>
          <p:cNvPr id="100" name="Google Shape;100;p19"/>
          <p:cNvSpPr txBox="1"/>
          <p:nvPr/>
        </p:nvSpPr>
        <p:spPr>
          <a:xfrm>
            <a:off x="687600" y="1086450"/>
            <a:ext cx="7768800" cy="213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2"/>
                </a:solidFill>
              </a:rPr>
              <a:t>Le lapin malin doit trouver à manger pour ces petis qui adorent les carottes. Il doit sortir et défier le roi de la forêt: le lion qui peut être partout.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fr" sz="1800">
                <a:solidFill>
                  <a:schemeClr val="dk2"/>
                </a:solidFill>
              </a:rPr>
              <a:t>un jeu à 3 niveaux, du plus facile au plus compliqué.Si tu arrives à passer le premier niveau, tu passes direct au niveau suivant. Utilise les touches du clavier: les flèches pour éviter les lions et ramasser les carottes.</a:t>
            </a:r>
            <a:endParaRPr sz="1800">
              <a:solidFill>
                <a:schemeClr val="dk2"/>
              </a:solidFill>
            </a:endParaRPr>
          </a:p>
          <a:p>
            <a:pPr indent="0" lvl="0" marL="0" rtl="0" algn="ctr">
              <a:spcBef>
                <a:spcPts val="0"/>
              </a:spcBef>
              <a:spcAft>
                <a:spcPts val="0"/>
              </a:spcAft>
              <a:buNone/>
            </a:pPr>
            <a:r>
              <a:t/>
            </a:r>
            <a:endParaRPr sz="1900">
              <a:solidFill>
                <a:srgbClr val="404040"/>
              </a:solidFill>
              <a:latin typeface="Quicksand Light"/>
              <a:ea typeface="Quicksand Light"/>
              <a:cs typeface="Quicksand Light"/>
              <a:sym typeface="Quicksand Light"/>
            </a:endParaRPr>
          </a:p>
        </p:txBody>
      </p:sp>
      <p:sp>
        <p:nvSpPr>
          <p:cNvPr id="101" name="Google Shape;101;p19"/>
          <p:cNvSpPr txBox="1"/>
          <p:nvPr/>
        </p:nvSpPr>
        <p:spPr>
          <a:xfrm>
            <a:off x="2005050" y="210350"/>
            <a:ext cx="51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3000">
                <a:solidFill>
                  <a:srgbClr val="404040"/>
                </a:solidFill>
                <a:latin typeface="Quicksand Medium"/>
                <a:ea typeface="Quicksand Medium"/>
                <a:cs typeface="Quicksand Medium"/>
                <a:sym typeface="Quicksand Medium"/>
              </a:rPr>
              <a:t>Présentation</a:t>
            </a:r>
            <a:r>
              <a:rPr lang="fr" sz="3000">
                <a:solidFill>
                  <a:srgbClr val="404040"/>
                </a:solidFill>
                <a:latin typeface="Quicksand Medium"/>
                <a:ea typeface="Quicksand Medium"/>
                <a:cs typeface="Quicksand Medium"/>
                <a:sym typeface="Quicksand Medium"/>
              </a:rPr>
              <a:t> du produit</a:t>
            </a:r>
            <a:endParaRPr sz="3000">
              <a:solidFill>
                <a:srgbClr val="404040"/>
              </a:solidFill>
              <a:latin typeface="Quicksand Medium"/>
              <a:ea typeface="Quicksand Medium"/>
              <a:cs typeface="Quicksand Medium"/>
              <a:sym typeface="Quicksand Medium"/>
            </a:endParaRPr>
          </a:p>
        </p:txBody>
      </p:sp>
      <p:sp>
        <p:nvSpPr>
          <p:cNvPr id="102" name="Google Shape;102;p19"/>
          <p:cNvSpPr txBox="1"/>
          <p:nvPr/>
        </p:nvSpPr>
        <p:spPr>
          <a:xfrm>
            <a:off x="817534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8000">
              <a:solidFill>
                <a:schemeClr val="lt1"/>
              </a:solidFill>
              <a:latin typeface="Quicksand"/>
              <a:ea typeface="Quicksand"/>
              <a:cs typeface="Quicksand"/>
              <a:sym typeface="Quicksand"/>
            </a:endParaRPr>
          </a:p>
        </p:txBody>
      </p:sp>
      <p:sp>
        <p:nvSpPr>
          <p:cNvPr id="103" name="Google Shape;103;p19"/>
          <p:cNvSpPr txBox="1"/>
          <p:nvPr/>
        </p:nvSpPr>
        <p:spPr>
          <a:xfrm>
            <a:off x="343800" y="3427550"/>
            <a:ext cx="8456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600">
                <a:solidFill>
                  <a:srgbClr val="404040"/>
                </a:solidFill>
                <a:latin typeface="Quicksand"/>
                <a:ea typeface="Quicksand"/>
                <a:cs typeface="Quicksand"/>
                <a:sym typeface="Quicksand"/>
              </a:rPr>
              <a:t>Le lapin malin : es-tu </a:t>
            </a:r>
            <a:r>
              <a:rPr b="1" lang="fr" sz="3600">
                <a:solidFill>
                  <a:srgbClr val="404040"/>
                </a:solidFill>
                <a:latin typeface="Quicksand"/>
                <a:ea typeface="Quicksand"/>
                <a:cs typeface="Quicksand"/>
                <a:sym typeface="Quicksand"/>
              </a:rPr>
              <a:t>prêt</a:t>
            </a:r>
            <a:r>
              <a:rPr b="1" lang="fr" sz="3600">
                <a:solidFill>
                  <a:srgbClr val="404040"/>
                </a:solidFill>
                <a:latin typeface="Quicksand"/>
                <a:ea typeface="Quicksand"/>
                <a:cs typeface="Quicksand"/>
                <a:sym typeface="Quicksand"/>
              </a:rPr>
              <a:t> pour relever le défi ?</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07" name="Shape 107"/>
        <p:cNvGrpSpPr/>
        <p:nvPr/>
      </p:nvGrpSpPr>
      <p:grpSpPr>
        <a:xfrm>
          <a:off x="0" y="0"/>
          <a:ext cx="0" cy="0"/>
          <a:chOff x="0" y="0"/>
          <a:chExt cx="0" cy="0"/>
        </a:xfrm>
      </p:grpSpPr>
      <p:sp>
        <p:nvSpPr>
          <p:cNvPr id="108" name="Google Shape;108;p20"/>
          <p:cNvSpPr txBox="1"/>
          <p:nvPr/>
        </p:nvSpPr>
        <p:spPr>
          <a:xfrm>
            <a:off x="611400" y="1142975"/>
            <a:ext cx="7768800" cy="28629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rgbClr val="404040"/>
              </a:buClr>
              <a:buSzPts val="2900"/>
              <a:buFont typeface="Quicksand Light"/>
              <a:buChar char="-"/>
            </a:pPr>
            <a:r>
              <a:rPr lang="fr" sz="2900">
                <a:solidFill>
                  <a:srgbClr val="404040"/>
                </a:solidFill>
                <a:latin typeface="Quicksand Light"/>
                <a:ea typeface="Quicksand Light"/>
                <a:cs typeface="Quicksand Light"/>
                <a:sym typeface="Quicksand Light"/>
              </a:rPr>
              <a:t>3 campagnes mailing</a:t>
            </a:r>
            <a:endParaRPr sz="2900">
              <a:solidFill>
                <a:srgbClr val="404040"/>
              </a:solidFill>
              <a:latin typeface="Quicksand Light"/>
              <a:ea typeface="Quicksand Light"/>
              <a:cs typeface="Quicksand Light"/>
              <a:sym typeface="Quicksand Light"/>
            </a:endParaRPr>
          </a:p>
          <a:p>
            <a:pPr indent="-412750" lvl="0" marL="457200" rtl="0" algn="l">
              <a:spcBef>
                <a:spcPts val="0"/>
              </a:spcBef>
              <a:spcAft>
                <a:spcPts val="0"/>
              </a:spcAft>
              <a:buClr>
                <a:srgbClr val="404040"/>
              </a:buClr>
              <a:buSzPts val="2900"/>
              <a:buFont typeface="Quicksand Light"/>
              <a:buChar char="-"/>
            </a:pPr>
            <a:r>
              <a:rPr lang="fr" sz="2900">
                <a:solidFill>
                  <a:srgbClr val="404040"/>
                </a:solidFill>
                <a:latin typeface="Quicksand Light"/>
                <a:ea typeface="Quicksand Light"/>
                <a:cs typeface="Quicksand Light"/>
                <a:sym typeface="Quicksand Light"/>
              </a:rPr>
              <a:t>Campagne post Facebook : 1 post par semaine</a:t>
            </a:r>
            <a:endParaRPr sz="2900">
              <a:solidFill>
                <a:srgbClr val="404040"/>
              </a:solidFill>
              <a:latin typeface="Quicksand Light"/>
              <a:ea typeface="Quicksand Light"/>
              <a:cs typeface="Quicksand Light"/>
              <a:sym typeface="Quicksand Light"/>
            </a:endParaRPr>
          </a:p>
          <a:p>
            <a:pPr indent="-412750" lvl="0" marL="457200" rtl="0" algn="l">
              <a:spcBef>
                <a:spcPts val="0"/>
              </a:spcBef>
              <a:spcAft>
                <a:spcPts val="0"/>
              </a:spcAft>
              <a:buClr>
                <a:srgbClr val="404040"/>
              </a:buClr>
              <a:buSzPts val="2900"/>
              <a:buFont typeface="Quicksand Light"/>
              <a:buChar char="-"/>
            </a:pPr>
            <a:r>
              <a:rPr lang="fr" sz="2900">
                <a:solidFill>
                  <a:srgbClr val="404040"/>
                </a:solidFill>
                <a:latin typeface="Quicksand Light"/>
                <a:ea typeface="Quicksand Light"/>
                <a:cs typeface="Quicksand Light"/>
                <a:sym typeface="Quicksand Light"/>
              </a:rPr>
              <a:t>30 likes</a:t>
            </a:r>
            <a:endParaRPr sz="2900">
              <a:solidFill>
                <a:srgbClr val="404040"/>
              </a:solidFill>
              <a:latin typeface="Quicksand Light"/>
              <a:ea typeface="Quicksand Light"/>
              <a:cs typeface="Quicksand Light"/>
              <a:sym typeface="Quicksand Light"/>
            </a:endParaRPr>
          </a:p>
          <a:p>
            <a:pPr indent="-412750" lvl="0" marL="457200" rtl="0" algn="l">
              <a:spcBef>
                <a:spcPts val="0"/>
              </a:spcBef>
              <a:spcAft>
                <a:spcPts val="0"/>
              </a:spcAft>
              <a:buClr>
                <a:srgbClr val="404040"/>
              </a:buClr>
              <a:buSzPts val="2900"/>
              <a:buFont typeface="Quicksand Light"/>
              <a:buChar char="-"/>
            </a:pPr>
            <a:r>
              <a:rPr lang="fr" sz="2900">
                <a:solidFill>
                  <a:srgbClr val="404040"/>
                </a:solidFill>
                <a:latin typeface="Quicksand Light"/>
                <a:ea typeface="Quicksand Light"/>
                <a:cs typeface="Quicksand Light"/>
                <a:sym typeface="Quicksand Light"/>
              </a:rPr>
              <a:t>Budget</a:t>
            </a:r>
            <a:r>
              <a:rPr lang="fr" sz="2900">
                <a:solidFill>
                  <a:srgbClr val="404040"/>
                </a:solidFill>
                <a:latin typeface="Quicksand Light"/>
                <a:ea typeface="Quicksand Light"/>
                <a:cs typeface="Quicksand Light"/>
                <a:sym typeface="Quicksand Light"/>
              </a:rPr>
              <a:t> : 1 heures par semaine</a:t>
            </a:r>
            <a:endParaRPr sz="29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t/>
            </a:r>
            <a:endParaRPr sz="2900">
              <a:solidFill>
                <a:srgbClr val="404040"/>
              </a:solidFill>
              <a:latin typeface="Quicksand Light"/>
              <a:ea typeface="Quicksand Light"/>
              <a:cs typeface="Quicksand Light"/>
              <a:sym typeface="Quicksand Light"/>
            </a:endParaRPr>
          </a:p>
        </p:txBody>
      </p:sp>
      <p:sp>
        <p:nvSpPr>
          <p:cNvPr id="109" name="Google Shape;109;p20"/>
          <p:cNvSpPr txBox="1"/>
          <p:nvPr/>
        </p:nvSpPr>
        <p:spPr>
          <a:xfrm>
            <a:off x="2005050" y="210350"/>
            <a:ext cx="51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3000">
                <a:solidFill>
                  <a:srgbClr val="404040"/>
                </a:solidFill>
                <a:latin typeface="Quicksand Medium"/>
                <a:ea typeface="Quicksand Medium"/>
                <a:cs typeface="Quicksand Medium"/>
                <a:sym typeface="Quicksand Medium"/>
              </a:rPr>
              <a:t>Campagne d’acquisition</a:t>
            </a:r>
            <a:endParaRPr sz="3000">
              <a:solidFill>
                <a:srgbClr val="404040"/>
              </a:solidFill>
              <a:latin typeface="Quicksand Medium"/>
              <a:ea typeface="Quicksand Medium"/>
              <a:cs typeface="Quicksand Medium"/>
              <a:sym typeface="Quicksand Medium"/>
            </a:endParaRPr>
          </a:p>
        </p:txBody>
      </p:sp>
      <p:cxnSp>
        <p:nvCxnSpPr>
          <p:cNvPr id="110" name="Google Shape;110;p20"/>
          <p:cNvCxnSpPr/>
          <p:nvPr/>
        </p:nvCxnSpPr>
        <p:spPr>
          <a:xfrm>
            <a:off x="3274350" y="856844"/>
            <a:ext cx="2595300" cy="0"/>
          </a:xfrm>
          <a:prstGeom prst="straightConnector1">
            <a:avLst/>
          </a:prstGeom>
          <a:noFill/>
          <a:ln cap="flat" cmpd="sng" w="9525">
            <a:solidFill>
              <a:srgbClr val="FF3366"/>
            </a:solidFill>
            <a:prstDash val="solid"/>
            <a:round/>
            <a:headEnd len="med" w="med" type="none"/>
            <a:tailEnd len="med" w="med" type="none"/>
          </a:ln>
        </p:spPr>
      </p:cxnSp>
      <p:sp>
        <p:nvSpPr>
          <p:cNvPr id="111" name="Google Shape;111;p20"/>
          <p:cNvSpPr txBox="1"/>
          <p:nvPr/>
        </p:nvSpPr>
        <p:spPr>
          <a:xfrm>
            <a:off x="817534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8000">
              <a:solidFill>
                <a:schemeClr val="lt1"/>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52400" y="254250"/>
            <a:ext cx="8839200" cy="4340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0" name="Shape 120"/>
        <p:cNvGrpSpPr/>
        <p:nvPr/>
      </p:nvGrpSpPr>
      <p:grpSpPr>
        <a:xfrm>
          <a:off x="0" y="0"/>
          <a:ext cx="0" cy="0"/>
          <a:chOff x="0" y="0"/>
          <a:chExt cx="0" cy="0"/>
        </a:xfrm>
      </p:grpSpPr>
      <p:sp>
        <p:nvSpPr>
          <p:cNvPr id="121" name="Google Shape;121;p22"/>
          <p:cNvSpPr txBox="1"/>
          <p:nvPr/>
        </p:nvSpPr>
        <p:spPr>
          <a:xfrm>
            <a:off x="-75" y="141100"/>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3000">
                <a:solidFill>
                  <a:srgbClr val="404040"/>
                </a:solidFill>
                <a:latin typeface="Quicksand Medium"/>
                <a:ea typeface="Quicksand Medium"/>
                <a:cs typeface="Quicksand Medium"/>
                <a:sym typeface="Quicksand Medium"/>
              </a:rPr>
              <a:t>Présence en ligne</a:t>
            </a:r>
            <a:endParaRPr sz="3000">
              <a:solidFill>
                <a:srgbClr val="404040"/>
              </a:solidFill>
              <a:latin typeface="Quicksand Medium"/>
              <a:ea typeface="Quicksand Medium"/>
              <a:cs typeface="Quicksand Medium"/>
              <a:sym typeface="Quicksand Medium"/>
            </a:endParaRPr>
          </a:p>
        </p:txBody>
      </p:sp>
      <p:cxnSp>
        <p:nvCxnSpPr>
          <p:cNvPr id="122" name="Google Shape;122;p22"/>
          <p:cNvCxnSpPr/>
          <p:nvPr/>
        </p:nvCxnSpPr>
        <p:spPr>
          <a:xfrm>
            <a:off x="3274350" y="856844"/>
            <a:ext cx="2595300" cy="0"/>
          </a:xfrm>
          <a:prstGeom prst="straightConnector1">
            <a:avLst/>
          </a:prstGeom>
          <a:noFill/>
          <a:ln cap="flat" cmpd="sng" w="9525">
            <a:solidFill>
              <a:srgbClr val="1155CC"/>
            </a:solidFill>
            <a:prstDash val="solid"/>
            <a:round/>
            <a:headEnd len="med" w="med" type="none"/>
            <a:tailEnd len="med" w="med" type="none"/>
          </a:ln>
        </p:spPr>
      </p:cxnSp>
      <p:sp>
        <p:nvSpPr>
          <p:cNvPr id="123" name="Google Shape;123;p22"/>
          <p:cNvSpPr txBox="1"/>
          <p:nvPr/>
        </p:nvSpPr>
        <p:spPr>
          <a:xfrm>
            <a:off x="817534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8000">
              <a:solidFill>
                <a:schemeClr val="lt1"/>
              </a:solidFill>
              <a:latin typeface="Quicksand"/>
              <a:ea typeface="Quicksand"/>
              <a:cs typeface="Quicksand"/>
              <a:sym typeface="Quicksand"/>
            </a:endParaRPr>
          </a:p>
        </p:txBody>
      </p:sp>
      <p:sp>
        <p:nvSpPr>
          <p:cNvPr id="124" name="Google Shape;124;p22"/>
          <p:cNvSpPr txBox="1"/>
          <p:nvPr/>
        </p:nvSpPr>
        <p:spPr>
          <a:xfrm>
            <a:off x="611400" y="1142975"/>
            <a:ext cx="7768800" cy="19701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lt1"/>
              </a:buClr>
              <a:buSzPts val="2900"/>
              <a:buFont typeface="Quicksand Light"/>
              <a:buChar char="-"/>
            </a:pPr>
            <a:r>
              <a:rPr lang="fr" sz="2900">
                <a:solidFill>
                  <a:schemeClr val="lt1"/>
                </a:solidFill>
                <a:latin typeface="Quicksand Light"/>
                <a:ea typeface="Quicksand Light"/>
                <a:cs typeface="Quicksand Light"/>
                <a:sym typeface="Quicksand Light"/>
              </a:rPr>
              <a:t>Mini site internet : en construction</a:t>
            </a:r>
            <a:endParaRPr sz="2900">
              <a:solidFill>
                <a:schemeClr val="lt1"/>
              </a:solidFill>
              <a:latin typeface="Quicksand Light"/>
              <a:ea typeface="Quicksand Light"/>
              <a:cs typeface="Quicksand Light"/>
              <a:sym typeface="Quicksand Light"/>
            </a:endParaRPr>
          </a:p>
          <a:p>
            <a:pPr indent="-412750" lvl="0" marL="457200" rtl="0" algn="l">
              <a:spcBef>
                <a:spcPts val="0"/>
              </a:spcBef>
              <a:spcAft>
                <a:spcPts val="0"/>
              </a:spcAft>
              <a:buClr>
                <a:schemeClr val="lt1"/>
              </a:buClr>
              <a:buSzPts val="2900"/>
              <a:buFont typeface="Quicksand Light"/>
              <a:buChar char="-"/>
            </a:pPr>
            <a:r>
              <a:rPr lang="fr" sz="2900">
                <a:solidFill>
                  <a:schemeClr val="lt1"/>
                </a:solidFill>
                <a:latin typeface="Quicksand Light"/>
                <a:ea typeface="Quicksand Light"/>
                <a:cs typeface="Quicksand Light"/>
                <a:sym typeface="Quicksand Light"/>
              </a:rPr>
              <a:t>Page Facebook dédiée : en construction</a:t>
            </a:r>
            <a:endParaRPr sz="2900">
              <a:solidFill>
                <a:schemeClr val="lt1"/>
              </a:solidFill>
              <a:latin typeface="Quicksand Light"/>
              <a:ea typeface="Quicksand Light"/>
              <a:cs typeface="Quicksand Light"/>
              <a:sym typeface="Quicksand Light"/>
            </a:endParaRPr>
          </a:p>
          <a:p>
            <a:pPr indent="0" lvl="0" marL="457200" rtl="0" algn="l">
              <a:spcBef>
                <a:spcPts val="0"/>
              </a:spcBef>
              <a:spcAft>
                <a:spcPts val="0"/>
              </a:spcAft>
              <a:buNone/>
            </a:pPr>
            <a:r>
              <a:t/>
            </a:r>
            <a:endParaRPr sz="2900">
              <a:solidFill>
                <a:srgbClr val="404040"/>
              </a:solidFill>
              <a:latin typeface="Quicksand Light"/>
              <a:ea typeface="Quicksand Light"/>
              <a:cs typeface="Quicksand Light"/>
              <a:sym typeface="Quicksand Light"/>
            </a:endParaRPr>
          </a:p>
          <a:p>
            <a:pPr indent="0" lvl="0" marL="0" rtl="0" algn="l">
              <a:spcBef>
                <a:spcPts val="0"/>
              </a:spcBef>
              <a:spcAft>
                <a:spcPts val="0"/>
              </a:spcAft>
              <a:buNone/>
            </a:pPr>
            <a:r>
              <a:rPr lang="fr" sz="2900">
                <a:solidFill>
                  <a:srgbClr val="404040"/>
                </a:solidFill>
                <a:latin typeface="Quicksand Light"/>
                <a:ea typeface="Quicksand Light"/>
                <a:cs typeface="Quicksand Light"/>
                <a:sym typeface="Quicksand Light"/>
              </a:rPr>
              <a:t>                          </a:t>
            </a:r>
            <a:r>
              <a:rPr b="1" lang="fr" sz="2900">
                <a:solidFill>
                  <a:schemeClr val="dk1"/>
                </a:solidFill>
                <a:latin typeface="Comic Sans MS"/>
                <a:ea typeface="Comic Sans MS"/>
                <a:cs typeface="Comic Sans MS"/>
                <a:sym typeface="Comic Sans MS"/>
              </a:rPr>
              <a:t>LAPIN MALIN</a:t>
            </a:r>
            <a:endParaRPr b="1" sz="2900">
              <a:solidFill>
                <a:schemeClr val="dk1"/>
              </a:solidFill>
              <a:latin typeface="Comic Sans MS"/>
              <a:ea typeface="Comic Sans MS"/>
              <a:cs typeface="Comic Sans MS"/>
              <a:sym typeface="Comic Sans MS"/>
            </a:endParaRPr>
          </a:p>
        </p:txBody>
      </p:sp>
      <p:pic>
        <p:nvPicPr>
          <p:cNvPr id="125" name="Google Shape;125;p22"/>
          <p:cNvPicPr preferRelativeResize="0"/>
          <p:nvPr/>
        </p:nvPicPr>
        <p:blipFill rotWithShape="1">
          <a:blip r:embed="rId3">
            <a:alphaModFix/>
          </a:blip>
          <a:srcRect b="0" l="-1540" r="1540" t="0"/>
          <a:stretch/>
        </p:blipFill>
        <p:spPr>
          <a:xfrm>
            <a:off x="3146075" y="3113075"/>
            <a:ext cx="2817901" cy="1617350"/>
          </a:xfrm>
          <a:prstGeom prst="rect">
            <a:avLst/>
          </a:prstGeom>
          <a:noFill/>
          <a:ln>
            <a:noFill/>
          </a:ln>
        </p:spPr>
      </p:pic>
      <p:sp>
        <p:nvSpPr>
          <p:cNvPr id="126" name="Google Shape;126;p22"/>
          <p:cNvSpPr txBox="1"/>
          <p:nvPr/>
        </p:nvSpPr>
        <p:spPr>
          <a:xfrm>
            <a:off x="3706250" y="5069950"/>
            <a:ext cx="54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7" name="Google Shape;127;p22"/>
          <p:cNvSpPr txBox="1"/>
          <p:nvPr/>
        </p:nvSpPr>
        <p:spPr>
          <a:xfrm>
            <a:off x="2704725" y="4985075"/>
            <a:ext cx="646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www.fofanafanta.com</a:t>
            </a:r>
            <a:endParaRPr sz="1800">
              <a:solidFill>
                <a:srgbClr val="FF00FF"/>
              </a:solidFill>
            </a:endParaRPr>
          </a:p>
        </p:txBody>
      </p:sp>
      <p:sp>
        <p:nvSpPr>
          <p:cNvPr id="128" name="Google Shape;128;p22"/>
          <p:cNvSpPr txBox="1"/>
          <p:nvPr/>
        </p:nvSpPr>
        <p:spPr>
          <a:xfrm>
            <a:off x="3723225" y="5200075"/>
            <a:ext cx="91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32" name="Shape 132"/>
        <p:cNvGrpSpPr/>
        <p:nvPr/>
      </p:nvGrpSpPr>
      <p:grpSpPr>
        <a:xfrm>
          <a:off x="0" y="0"/>
          <a:ext cx="0" cy="0"/>
          <a:chOff x="0" y="0"/>
          <a:chExt cx="0" cy="0"/>
        </a:xfrm>
      </p:grpSpPr>
      <p:sp>
        <p:nvSpPr>
          <p:cNvPr id="133" name="Google Shape;133;p23"/>
          <p:cNvSpPr txBox="1"/>
          <p:nvPr/>
        </p:nvSpPr>
        <p:spPr>
          <a:xfrm>
            <a:off x="-75" y="210350"/>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3000">
                <a:solidFill>
                  <a:schemeClr val="lt1"/>
                </a:solidFill>
                <a:latin typeface="Quicksand Medium"/>
                <a:ea typeface="Quicksand Medium"/>
                <a:cs typeface="Quicksand Medium"/>
                <a:sym typeface="Quicksand Medium"/>
              </a:rPr>
              <a:t>Deux exemple de communication</a:t>
            </a:r>
            <a:r>
              <a:rPr lang="fr" sz="3000">
                <a:solidFill>
                  <a:srgbClr val="404040"/>
                </a:solidFill>
                <a:latin typeface="Quicksand Medium"/>
                <a:ea typeface="Quicksand Medium"/>
                <a:cs typeface="Quicksand Medium"/>
                <a:sym typeface="Quicksand Medium"/>
              </a:rPr>
              <a:t> </a:t>
            </a:r>
            <a:endParaRPr sz="3000">
              <a:solidFill>
                <a:srgbClr val="404040"/>
              </a:solidFill>
              <a:latin typeface="Quicksand Medium"/>
              <a:ea typeface="Quicksand Medium"/>
              <a:cs typeface="Quicksand Medium"/>
              <a:sym typeface="Quicksand Medium"/>
            </a:endParaRPr>
          </a:p>
        </p:txBody>
      </p:sp>
      <p:cxnSp>
        <p:nvCxnSpPr>
          <p:cNvPr id="134" name="Google Shape;134;p23"/>
          <p:cNvCxnSpPr/>
          <p:nvPr/>
        </p:nvCxnSpPr>
        <p:spPr>
          <a:xfrm>
            <a:off x="3274350" y="856844"/>
            <a:ext cx="2595300" cy="0"/>
          </a:xfrm>
          <a:prstGeom prst="straightConnector1">
            <a:avLst/>
          </a:prstGeom>
          <a:noFill/>
          <a:ln cap="flat" cmpd="sng" w="9525">
            <a:solidFill>
              <a:srgbClr val="1155CC"/>
            </a:solidFill>
            <a:prstDash val="solid"/>
            <a:round/>
            <a:headEnd len="med" w="med" type="none"/>
            <a:tailEnd len="med" w="med" type="none"/>
          </a:ln>
        </p:spPr>
      </p:cxnSp>
      <p:sp>
        <p:nvSpPr>
          <p:cNvPr id="135" name="Google Shape;135;p23"/>
          <p:cNvSpPr txBox="1"/>
          <p:nvPr/>
        </p:nvSpPr>
        <p:spPr>
          <a:xfrm>
            <a:off x="8175340" y="3698600"/>
            <a:ext cx="372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8000">
              <a:solidFill>
                <a:schemeClr val="lt1"/>
              </a:solidFill>
              <a:latin typeface="Quicksand"/>
              <a:ea typeface="Quicksand"/>
              <a:cs typeface="Quicksand"/>
              <a:sym typeface="Quicksand"/>
            </a:endParaRPr>
          </a:p>
        </p:txBody>
      </p:sp>
      <p:sp>
        <p:nvSpPr>
          <p:cNvPr id="136" name="Google Shape;136;p23"/>
          <p:cNvSpPr txBox="1"/>
          <p:nvPr>
            <p:ph idx="1" type="body"/>
          </p:nvPr>
        </p:nvSpPr>
        <p:spPr>
          <a:xfrm>
            <a:off x="311700" y="1152475"/>
            <a:ext cx="436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lt1"/>
                </a:solidFill>
              </a:rPr>
              <a:t>Mailing</a:t>
            </a:r>
            <a:endParaRPr>
              <a:solidFill>
                <a:schemeClr val="lt1"/>
              </a:solidFill>
            </a:endParaRPr>
          </a:p>
          <a:p>
            <a:pPr indent="0" lvl="0" marL="0" rtl="0" algn="l">
              <a:spcBef>
                <a:spcPts val="1200"/>
              </a:spcBef>
              <a:spcAft>
                <a:spcPts val="0"/>
              </a:spcAft>
              <a:buNone/>
            </a:pPr>
            <a:r>
              <a:rPr lang="fr">
                <a:solidFill>
                  <a:schemeClr val="lt1"/>
                </a:solidFill>
              </a:rPr>
              <a:t>Welcome my friend !</a:t>
            </a:r>
            <a:endParaRPr>
              <a:solidFill>
                <a:schemeClr val="lt1"/>
              </a:solidFill>
            </a:endParaRPr>
          </a:p>
          <a:p>
            <a:pPr indent="0" lvl="0" marL="0" rtl="0" algn="l">
              <a:spcBef>
                <a:spcPts val="1200"/>
              </a:spcBef>
              <a:spcAft>
                <a:spcPts val="0"/>
              </a:spcAft>
              <a:buNone/>
            </a:pPr>
            <a:r>
              <a:rPr lang="fr">
                <a:solidFill>
                  <a:schemeClr val="lt1"/>
                </a:solidFill>
              </a:rPr>
              <a:t>J’ai créé un nouveau super jeu plateforme very cool et style. ll s’appel le</a:t>
            </a:r>
            <a:r>
              <a:rPr i="1" lang="fr">
                <a:solidFill>
                  <a:schemeClr val="lt1"/>
                </a:solidFill>
                <a:latin typeface="Impact"/>
                <a:ea typeface="Impact"/>
                <a:cs typeface="Impact"/>
                <a:sym typeface="Impact"/>
              </a:rPr>
              <a:t> </a:t>
            </a:r>
            <a:r>
              <a:rPr i="1" lang="fr">
                <a:solidFill>
                  <a:schemeClr val="lt1"/>
                </a:solidFill>
                <a:latin typeface="Times New Roman"/>
                <a:ea typeface="Times New Roman"/>
                <a:cs typeface="Times New Roman"/>
                <a:sym typeface="Times New Roman"/>
              </a:rPr>
              <a:t>LAPIN MALIN</a:t>
            </a:r>
            <a:r>
              <a:rPr i="1" lang="fr">
                <a:solidFill>
                  <a:schemeClr val="lt1"/>
                </a:solidFill>
                <a:latin typeface="Impact"/>
                <a:ea typeface="Impact"/>
                <a:cs typeface="Impact"/>
                <a:sym typeface="Impact"/>
              </a:rPr>
              <a:t>.</a:t>
            </a:r>
            <a:endParaRPr i="1">
              <a:solidFill>
                <a:schemeClr val="lt1"/>
              </a:solidFill>
              <a:latin typeface="Impact"/>
              <a:ea typeface="Impact"/>
              <a:cs typeface="Impact"/>
              <a:sym typeface="Impact"/>
            </a:endParaRPr>
          </a:p>
          <a:p>
            <a:pPr indent="0" lvl="0" marL="0" rtl="0" algn="l">
              <a:spcBef>
                <a:spcPts val="1200"/>
              </a:spcBef>
              <a:spcAft>
                <a:spcPts val="0"/>
              </a:spcAft>
              <a:buNone/>
            </a:pPr>
            <a:r>
              <a:rPr lang="fr">
                <a:solidFill>
                  <a:schemeClr val="lt1"/>
                </a:solidFill>
              </a:rPr>
              <a:t>Veux tu le découvrir en </a:t>
            </a:r>
            <a:r>
              <a:rPr lang="fr">
                <a:solidFill>
                  <a:schemeClr val="lt1"/>
                </a:solidFill>
              </a:rPr>
              <a:t>premier</a:t>
            </a:r>
            <a:r>
              <a:rPr lang="fr">
                <a:solidFill>
                  <a:schemeClr val="lt1"/>
                </a:solidFill>
              </a:rPr>
              <a:t> ?</a:t>
            </a:r>
            <a:endParaRPr>
              <a:solidFill>
                <a:schemeClr val="lt1"/>
              </a:solidFill>
            </a:endParaRPr>
          </a:p>
          <a:p>
            <a:pPr indent="0" lvl="0" marL="0" rtl="0" algn="l">
              <a:spcBef>
                <a:spcPts val="1200"/>
              </a:spcBef>
              <a:spcAft>
                <a:spcPts val="0"/>
              </a:spcAft>
              <a:buNone/>
            </a:pPr>
            <a:r>
              <a:rPr lang="fr">
                <a:solidFill>
                  <a:schemeClr val="lt1"/>
                </a:solidFill>
              </a:rPr>
              <a:t>Clique sur ce lien :</a:t>
            </a:r>
            <a:endParaRPr>
              <a:solidFill>
                <a:schemeClr val="lt1"/>
              </a:solidFill>
            </a:endParaRPr>
          </a:p>
          <a:p>
            <a:pPr indent="0" lvl="0" marL="0" rtl="0" algn="l">
              <a:spcBef>
                <a:spcPts val="1200"/>
              </a:spcBef>
              <a:spcAft>
                <a:spcPts val="0"/>
              </a:spcAft>
              <a:buNone/>
            </a:pPr>
            <a:r>
              <a:rPr lang="fr" u="sng">
                <a:solidFill>
                  <a:schemeClr val="lt1"/>
                </a:solidFill>
                <a:hlinkClick r:id="rId3">
                  <a:extLst>
                    <a:ext uri="{A12FA001-AC4F-418D-AE19-62706E023703}">
                      <ahyp:hlinkClr val="tx"/>
                    </a:ext>
                  </a:extLst>
                </a:hlinkClick>
              </a:rPr>
              <a:t>https://colombbus.gitlab.io/declick-ide/execute/23178</a:t>
            </a:r>
            <a:endParaRPr>
              <a:solidFill>
                <a:schemeClr val="lt1"/>
              </a:solidFill>
            </a:endParaRPr>
          </a:p>
          <a:p>
            <a:pPr indent="0" lvl="0" marL="0" rtl="0" algn="l">
              <a:spcBef>
                <a:spcPts val="1200"/>
              </a:spcBef>
              <a:spcAft>
                <a:spcPts val="1200"/>
              </a:spcAft>
              <a:buNone/>
            </a:pPr>
            <a:r>
              <a:rPr lang="fr">
                <a:solidFill>
                  <a:schemeClr val="lt1"/>
                </a:solidFill>
              </a:rPr>
              <a:t>Enjoy it et n’oublie pas de me donner un retour !</a:t>
            </a:r>
            <a:endParaRPr>
              <a:solidFill>
                <a:schemeClr val="lt1"/>
              </a:solidFill>
            </a:endParaRPr>
          </a:p>
        </p:txBody>
      </p:sp>
      <p:sp>
        <p:nvSpPr>
          <p:cNvPr id="137" name="Google Shape;137;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lt1"/>
                </a:solidFill>
              </a:rPr>
              <a:t>Post Facebook</a:t>
            </a:r>
            <a:endParaRPr>
              <a:solidFill>
                <a:schemeClr val="lt1"/>
              </a:solidFill>
            </a:endParaRPr>
          </a:p>
          <a:p>
            <a:pPr indent="0" lvl="0" marL="0" rtl="0" algn="l">
              <a:spcBef>
                <a:spcPts val="1200"/>
              </a:spcBef>
              <a:spcAft>
                <a:spcPts val="0"/>
              </a:spcAft>
              <a:buClr>
                <a:schemeClr val="dk1"/>
              </a:buClr>
              <a:buSzPts val="1100"/>
              <a:buFont typeface="Arial"/>
              <a:buNone/>
            </a:pPr>
            <a:r>
              <a:rPr lang="fr">
                <a:solidFill>
                  <a:schemeClr val="lt1"/>
                </a:solidFill>
              </a:rPr>
              <a:t>Envie d’un jeu vidéo d’aventure ? </a:t>
            </a:r>
            <a:endParaRPr>
              <a:solidFill>
                <a:schemeClr val="lt1"/>
              </a:solidFill>
            </a:endParaRPr>
          </a:p>
          <a:p>
            <a:pPr indent="0" lvl="0" marL="0" rtl="0" algn="l">
              <a:spcBef>
                <a:spcPts val="1200"/>
              </a:spcBef>
              <a:spcAft>
                <a:spcPts val="0"/>
              </a:spcAft>
              <a:buClr>
                <a:schemeClr val="dk1"/>
              </a:buClr>
              <a:buSzPts val="1100"/>
              <a:buFont typeface="Arial"/>
              <a:buNone/>
            </a:pPr>
            <a:r>
              <a:rPr lang="fr">
                <a:solidFill>
                  <a:schemeClr val="lt1"/>
                </a:solidFill>
              </a:rPr>
              <a:t>Le LAPIN MALIN t’assure  5 minute de loisir intense !</a:t>
            </a:r>
            <a:endParaRPr>
              <a:solidFill>
                <a:schemeClr val="lt1"/>
              </a:solidFill>
            </a:endParaRPr>
          </a:p>
          <a:p>
            <a:pPr indent="0" lvl="0" marL="0" rtl="0" algn="l">
              <a:spcBef>
                <a:spcPts val="1200"/>
              </a:spcBef>
              <a:spcAft>
                <a:spcPts val="0"/>
              </a:spcAft>
              <a:buClr>
                <a:schemeClr val="dk1"/>
              </a:buClr>
              <a:buSzPts val="1100"/>
              <a:buFont typeface="Arial"/>
              <a:buNone/>
            </a:pPr>
            <a:r>
              <a:t/>
            </a:r>
            <a:endParaRPr>
              <a:solidFill>
                <a:schemeClr val="lt1"/>
              </a:solidFill>
            </a:endParaRPr>
          </a:p>
          <a:p>
            <a:pPr indent="0" lvl="0" marL="0" rtl="0" algn="l">
              <a:spcBef>
                <a:spcPts val="1200"/>
              </a:spcBef>
              <a:spcAft>
                <a:spcPts val="0"/>
              </a:spcAft>
              <a:buClr>
                <a:schemeClr val="dk1"/>
              </a:buClr>
              <a:buSzPts val="1100"/>
              <a:buFont typeface="Arial"/>
              <a:buNone/>
            </a:pPr>
            <a:r>
              <a:rPr lang="fr">
                <a:solidFill>
                  <a:schemeClr val="lt1"/>
                </a:solidFill>
              </a:rPr>
              <a:t>Try it ! </a:t>
            </a:r>
            <a:endParaRPr>
              <a:solidFill>
                <a:schemeClr val="lt1"/>
              </a:solidFill>
            </a:endParaRPr>
          </a:p>
          <a:p>
            <a:pPr indent="0" lvl="0" marL="0" rtl="0" algn="l">
              <a:spcBef>
                <a:spcPts val="1200"/>
              </a:spcBef>
              <a:spcAft>
                <a:spcPts val="0"/>
              </a:spcAft>
              <a:buClr>
                <a:schemeClr val="dk1"/>
              </a:buClr>
              <a:buSzPts val="1100"/>
              <a:buFont typeface="Arial"/>
              <a:buNone/>
            </a:pPr>
            <a:r>
              <a:rPr lang="fr" u="sng">
                <a:solidFill>
                  <a:schemeClr val="lt1"/>
                </a:solidFill>
                <a:hlinkClick r:id="rId4">
                  <a:extLst>
                    <a:ext uri="{A12FA001-AC4F-418D-AE19-62706E023703}">
                      <ahyp:hlinkClr val="tx"/>
                    </a:ext>
                  </a:extLst>
                </a:hlinkClick>
              </a:rPr>
              <a:t>https://colombbus.gitlab.io/declick-ide/execute/23178</a:t>
            </a:r>
            <a:endParaRPr>
              <a:solidFill>
                <a:schemeClr val="lt1"/>
              </a:solidFill>
            </a:endParaRPr>
          </a:p>
          <a:p>
            <a:pPr indent="0" lvl="0" marL="0" rtl="0" algn="l">
              <a:spcBef>
                <a:spcPts val="1200"/>
              </a:spcBef>
              <a:spcAft>
                <a:spcPts val="1200"/>
              </a:spcAft>
              <a:buClr>
                <a:schemeClr val="dk1"/>
              </a:buClr>
              <a:buSzPts val="1100"/>
              <a:buFont typeface="Arial"/>
              <a:buNone/>
            </a:pPr>
            <a:r>
              <a:rPr lang="fr">
                <a:solidFill>
                  <a:schemeClr val="lt1"/>
                </a:solidFill>
              </a:rPr>
              <a:t>#le lapin malin#retrogaming</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