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slideMasters/slideMaster37.xml" ContentType="application/vnd.openxmlformats-officedocument.presentationml.slideMaster+xml"/>
  <Override PartName="/ppt/slides/slide37.xml" ContentType="application/vnd.openxmlformats-officedocument.presentationml.slide+xml"/>
  <Override PartName="/ppt/slideMasters/slideMaster38.xml" ContentType="application/vnd.openxmlformats-officedocument.presentationml.slideMaster+xml"/>
  <Override PartName="/ppt/slides/slide38.xml" ContentType="application/vnd.openxmlformats-officedocument.presentationml.slide+xml"/>
  <Override PartName="/ppt/slideMasters/slideMaster39.xml" ContentType="application/vnd.openxmlformats-officedocument.presentationml.slideMaster+xml"/>
  <Override PartName="/ppt/slides/slide39.xml" ContentType="application/vnd.openxmlformats-officedocument.presentationml.slide+xml"/>
  <Override PartName="/ppt/slideMasters/slideMaster40.xml" ContentType="application/vnd.openxmlformats-officedocument.presentationml.slideMaster+xml"/>
  <Override PartName="/ppt/slides/slide40.xml" ContentType="application/vnd.openxmlformats-officedocument.presentationml.slide+xml"/>
  <Override PartName="/ppt/slideMasters/slideMaster41.xml" ContentType="application/vnd.openxmlformats-officedocument.presentationml.slideMaster+xml"/>
  <Override PartName="/ppt/slides/slide41.xml" ContentType="application/vnd.openxmlformats-officedocument.presentationml.slide+xml"/>
  <Override PartName="/ppt/slideMasters/slideMaster42.xml" ContentType="application/vnd.openxmlformats-officedocument.presentationml.slideMaster+xml"/>
  <Override PartName="/ppt/slides/slide42.xml" ContentType="application/vnd.openxmlformats-officedocument.presentationml.slide+xml"/>
  <Override PartName="/ppt/slideMasters/slideMaster43.xml" ContentType="application/vnd.openxmlformats-officedocument.presentationml.slideMaster+xml"/>
  <Override PartName="/ppt/slides/slide43.xml" ContentType="application/vnd.openxmlformats-officedocument.presentationml.slide+xml"/>
  <Override PartName="/ppt/slideMasters/slideMaster44.xml" ContentType="application/vnd.openxmlformats-officedocument.presentationml.slideMaster+xml"/>
  <Override PartName="/ppt/slides/slide44.xml" ContentType="application/vnd.openxmlformats-officedocument.presentationml.slide+xml"/>
  <Override PartName="/ppt/slideMasters/slideMaster45.xml" ContentType="application/vnd.openxmlformats-officedocument.presentationml.slideMaster+xml"/>
  <Override PartName="/ppt/slides/slide45.xml" ContentType="application/vnd.openxmlformats-officedocument.presentationml.slide+xml"/>
  <Override PartName="/ppt/slideMasters/slideMaster46.xml" ContentType="application/vnd.openxmlformats-officedocument.presentationml.slideMaster+xml"/>
  <Override PartName="/ppt/slides/slide46.xml" ContentType="application/vnd.openxmlformats-officedocument.presentationml.slide+xml"/>
  <Override PartName="/ppt/slideMasters/slideMaster47.xml" ContentType="application/vnd.openxmlformats-officedocument.presentationml.slideMaster+xml"/>
  <Override PartName="/ppt/slides/slide47.xml" ContentType="application/vnd.openxmlformats-officedocument.presentationml.slide+xml"/>
  <Override PartName="/ppt/slideMasters/slideMaster48.xml" ContentType="application/vnd.openxmlformats-officedocument.presentationml.slideMaster+xml"/>
  <Override PartName="/ppt/slides/slide48.xml" ContentType="application/vnd.openxmlformats-officedocument.presentationml.slide+xml"/>
  <Override PartName="/ppt/slideMasters/slideMaster49.xml" ContentType="application/vnd.openxmlformats-officedocument.presentationml.slideMaster+xml"/>
  <Override PartName="/ppt/slides/slide49.xml" ContentType="application/vnd.openxmlformats-officedocument.presentationml.slide+xml"/>
  <Override PartName="/ppt/slideMasters/slideMaster50.xml" ContentType="application/vnd.openxmlformats-officedocument.presentationml.slideMaster+xml"/>
  <Override PartName="/ppt/slides/slide50.xml" ContentType="application/vnd.openxmlformats-officedocument.presentationml.slide+xml"/>
  <Override PartName="/ppt/slideMasters/slideMaster51.xml" ContentType="application/vnd.openxmlformats-officedocument.presentationml.slideMaster+xml"/>
  <Override PartName="/ppt/slides/slide51.xml" ContentType="application/vnd.openxmlformats-officedocument.presentationml.slide+xml"/>
  <Override PartName="/ppt/slideMasters/slideMaster52.xml" ContentType="application/vnd.openxmlformats-officedocument.presentationml.slideMaster+xml"/>
  <Override PartName="/ppt/slides/slide52.xml" ContentType="application/vnd.openxmlformats-officedocument.presentationml.slide+xml"/>
  <Override PartName="/ppt/slideMasters/slideMaster53.xml" ContentType="application/vnd.openxmlformats-officedocument.presentationml.slideMaster+xml"/>
  <Override PartName="/ppt/slides/slide53.xml" ContentType="application/vnd.openxmlformats-officedocument.presentationml.slide+xml"/>
  <Override PartName="/ppt/slideMasters/slideMaster54.xml" ContentType="application/vnd.openxmlformats-officedocument.presentationml.slideMaster+xml"/>
  <Override PartName="/ppt/slides/slide54.xml" ContentType="application/vnd.openxmlformats-officedocument.presentationml.slide+xml"/>
  <Override PartName="/ppt/slideMasters/slideMaster55.xml" ContentType="application/vnd.openxmlformats-officedocument.presentationml.slideMaster+xml"/>
  <Override PartName="/ppt/slides/slide55.xml" ContentType="application/vnd.openxmlformats-officedocument.presentationml.slide+xml"/>
  <Override PartName="/ppt/slideMasters/slideMaster56.xml" ContentType="application/vnd.openxmlformats-officedocument.presentationml.slideMaster+xml"/>
  <Override PartName="/ppt/slides/slide56.xml" ContentType="application/vnd.openxmlformats-officedocument.presentationml.slide+xml"/>
  <Override PartName="/ppt/slideMasters/slideMaster57.xml" ContentType="application/vnd.openxmlformats-officedocument.presentationml.slideMaster+xml"/>
  <Override PartName="/ppt/slides/slide57.xml" ContentType="application/vnd.openxmlformats-officedocument.presentationml.slide+xml"/>
  <Override PartName="/ppt/slideMasters/slideMaster58.xml" ContentType="application/vnd.openxmlformats-officedocument.presentationml.slideMaster+xml"/>
  <Override PartName="/ppt/slides/slide58.xml" ContentType="application/vnd.openxmlformats-officedocument.presentationml.slide+xml"/>
  <Override PartName="/ppt/slideMasters/slideMaster59.xml" ContentType="application/vnd.openxmlformats-officedocument.presentationml.slideMaster+xml"/>
  <Override PartName="/ppt/slides/slide59.xml" ContentType="application/vnd.openxmlformats-officedocument.presentationml.slide+xml"/>
  <Override PartName="/ppt/slideMasters/slideMaster60.xml" ContentType="application/vnd.openxmlformats-officedocument.presentationml.slideMaster+xml"/>
  <Override PartName="/ppt/slides/slide60.xml" ContentType="application/vnd.openxmlformats-officedocument.presentationml.slide+xml"/>
  <Override PartName="/ppt/slideMasters/slideMaster61.xml" ContentType="application/vnd.openxmlformats-officedocument.presentationml.slideMaster+xml"/>
  <Override PartName="/ppt/slides/slide61.xml" ContentType="application/vnd.openxmlformats-officedocument.presentationml.slide+xml"/>
  <Override PartName="/ppt/slideMasters/slideMaster62.xml" ContentType="application/vnd.openxmlformats-officedocument.presentationml.slideMaster+xml"/>
  <Override PartName="/ppt/slides/slide62.xml" ContentType="application/vnd.openxmlformats-officedocument.presentationml.slide+xml"/>
  <Override PartName="/ppt/slideMasters/slideMaster63.xml" ContentType="application/vnd.openxmlformats-officedocument.presentationml.slideMaster+xml"/>
  <Override PartName="/ppt/slides/slide63.xml" ContentType="application/vnd.openxmlformats-officedocument.presentationml.slide+xml"/>
  <Override PartName="/ppt/slideMasters/slideMaster64.xml" ContentType="application/vnd.openxmlformats-officedocument.presentationml.slideMaster+xml"/>
  <Override PartName="/ppt/slides/slide64.xml" ContentType="application/vnd.openxmlformats-officedocument.presentationml.slide+xml"/>
  <Override PartName="/ppt/slideMasters/slideMaster65.xml" ContentType="application/vnd.openxmlformats-officedocument.presentationml.slideMaster+xml"/>
  <Override PartName="/ppt/slides/slide65.xml" ContentType="application/vnd.openxmlformats-officedocument.presentationml.slide+xml"/>
  <Override PartName="/ppt/slideMasters/slideMaster66.xml" ContentType="application/vnd.openxmlformats-officedocument.presentationml.slideMaster+xml"/>
  <Override PartName="/ppt/slides/slide66.xml" ContentType="application/vnd.openxmlformats-officedocument.presentationml.slide+xml"/>
  <Override PartName="/ppt/slideMasters/slideMaster67.xml" ContentType="application/vnd.openxmlformats-officedocument.presentationml.slideMaster+xml"/>
  <Override PartName="/ppt/slides/slide67.xml" ContentType="application/vnd.openxmlformats-officedocument.presentationml.slide+xml"/>
  <Override PartName="/ppt/slideMasters/slideMaster68.xml" ContentType="application/vnd.openxmlformats-officedocument.presentationml.slideMaster+xml"/>
  <Override PartName="/ppt/slides/slide68.xml" ContentType="application/vnd.openxmlformats-officedocument.presentationml.slide+xml"/>
  <Override PartName="/ppt/slideMasters/slideMaster69.xml" ContentType="application/vnd.openxmlformats-officedocument.presentationml.slideMaster+xml"/>
  <Override PartName="/ppt/slides/slide69.xml" ContentType="application/vnd.openxmlformats-officedocument.presentationml.slide+xml"/>
  <Override PartName="/ppt/slideMasters/slideMaster70.xml" ContentType="application/vnd.openxmlformats-officedocument.presentationml.slideMaster+xml"/>
  <Override PartName="/ppt/slides/slide70.xml" ContentType="application/vnd.openxmlformats-officedocument.presentationml.slide+xml"/>
  <Override PartName="/ppt/slideMasters/slideMaster71.xml" ContentType="application/vnd.openxmlformats-officedocument.presentationml.slideMaster+xml"/>
  <Override PartName="/ppt/slides/slide71.xml" ContentType="application/vnd.openxmlformats-officedocument.presentationml.slide+xml"/>
  <Override PartName="/ppt/slideMasters/slideMaster72.xml" ContentType="application/vnd.openxmlformats-officedocument.presentationml.slideMaster+xml"/>
  <Override PartName="/ppt/slides/slide72.xml" ContentType="application/vnd.openxmlformats-officedocument.presentationml.slide+xml"/>
  <Override PartName="/ppt/slideMasters/slideMaster73.xml" ContentType="application/vnd.openxmlformats-officedocument.presentationml.slideMaster+xml"/>
  <Override PartName="/ppt/slides/slide73.xml" ContentType="application/vnd.openxmlformats-officedocument.presentationml.slide+xml"/>
  <Override PartName="/ppt/slideMasters/slideMaster74.xml" ContentType="application/vnd.openxmlformats-officedocument.presentationml.slideMaster+xml"/>
  <Override PartName="/ppt/slides/slide74.xml" ContentType="application/vnd.openxmlformats-officedocument.presentationml.slide+xml"/>
  <Override PartName="/ppt/slideMasters/slideMaster75.xml" ContentType="application/vnd.openxmlformats-officedocument.presentationml.slideMaster+xml"/>
  <Override PartName="/ppt/slides/slide75.xml" ContentType="application/vnd.openxmlformats-officedocument.presentationml.slide+xml"/>
  <Override PartName="/ppt/slideMasters/slideMaster76.xml" ContentType="application/vnd.openxmlformats-officedocument.presentationml.slideMaster+xml"/>
  <Override PartName="/ppt/slides/slide76.xml" ContentType="application/vnd.openxmlformats-officedocument.presentationml.slide+xml"/>
  <Override PartName="/ppt/slideMasters/slideMaster77.xml" ContentType="application/vnd.openxmlformats-officedocument.presentationml.slideMaster+xml"/>
  <Override PartName="/ppt/slides/slide77.xml" ContentType="application/vnd.openxmlformats-officedocument.presentationml.slide+xml"/>
  <Override PartName="/ppt/slideMasters/slideMaster78.xml" ContentType="application/vnd.openxmlformats-officedocument.presentationml.slideMaster+xml"/>
  <Override PartName="/ppt/slides/slide78.xml" ContentType="application/vnd.openxmlformats-officedocument.presentationml.slide+xml"/>
  <Override PartName="/ppt/slideMasters/slideMaster79.xml" ContentType="application/vnd.openxmlformats-officedocument.presentationml.slideMaster+xml"/>
  <Override PartName="/ppt/slides/slide79.xml" ContentType="application/vnd.openxmlformats-officedocument.presentationml.slide+xml"/>
  <Override PartName="/ppt/slideMasters/slideMaster80.xml" ContentType="application/vnd.openxmlformats-officedocument.presentationml.slideMaster+xml"/>
  <Override PartName="/ppt/slides/slide80.xml" ContentType="application/vnd.openxmlformats-officedocument.presentationml.slide+xml"/>
  <Override PartName="/ppt/slideMasters/slideMaster81.xml" ContentType="application/vnd.openxmlformats-officedocument.presentationml.slideMaster+xml"/>
  <Override PartName="/ppt/slides/slide81.xml" ContentType="application/vnd.openxmlformats-officedocument.presentationml.slide+xml"/>
  <Override PartName="/ppt/slideMasters/slideMaster82.xml" ContentType="application/vnd.openxmlformats-officedocument.presentationml.slideMaster+xml"/>
  <Override PartName="/ppt/slides/slide82.xml" ContentType="application/vnd.openxmlformats-officedocument.presentationml.slide+xml"/>
  <Override PartName="/ppt/slideMasters/slideMaster83.xml" ContentType="application/vnd.openxmlformats-officedocument.presentationml.slideMaster+xml"/>
  <Override PartName="/ppt/slides/slide83.xml" ContentType="application/vnd.openxmlformats-officedocument.presentationml.slide+xml"/>
  <Override PartName="/ppt/slideMasters/slideMaster84.xml" ContentType="application/vnd.openxmlformats-officedocument.presentationml.slideMaster+xml"/>
  <Override PartName="/ppt/slides/slide84.xml" ContentType="application/vnd.openxmlformats-officedocument.presentationml.slide+xml"/>
  <Override PartName="/ppt/slideMasters/slideMaster85.xml" ContentType="application/vnd.openxmlformats-officedocument.presentationml.slideMaster+xml"/>
  <Override PartName="/ppt/slides/slide85.xml" ContentType="application/vnd.openxmlformats-officedocument.presentationml.slide+xml"/>
  <Override PartName="/ppt/slideMasters/slideMaster86.xml" ContentType="application/vnd.openxmlformats-officedocument.presentationml.slideMaster+xml"/>
  <Override PartName="/ppt/slides/slide86.xml" ContentType="application/vnd.openxmlformats-officedocument.presentationml.slide+xml"/>
  <Override PartName="/ppt/slideMasters/slideMaster87.xml" ContentType="application/vnd.openxmlformats-officedocument.presentationml.slideMaster+xml"/>
  <Override PartName="/ppt/slides/slide87.xml" ContentType="application/vnd.openxmlformats-officedocument.presentationml.slide+xml"/>
  <Override PartName="/ppt/slideMasters/slideMaster88.xml" ContentType="application/vnd.openxmlformats-officedocument.presentationml.slideMaster+xml"/>
  <Override PartName="/ppt/slides/slide88.xml" ContentType="application/vnd.openxmlformats-officedocument.presentationml.slide+xml"/>
  <Override PartName="/ppt/slideMasters/slideMaster89.xml" ContentType="application/vnd.openxmlformats-officedocument.presentationml.slideMaster+xml"/>
  <Override PartName="/ppt/slides/slide89.xml" ContentType="application/vnd.openxmlformats-officedocument.presentationml.slide+xml"/>
  <Override PartName="/ppt/slideMasters/slideMaster90.xml" ContentType="application/vnd.openxmlformats-officedocument.presentationml.slideMaster+xml"/>
  <Override PartName="/ppt/slides/slide90.xml" ContentType="application/vnd.openxmlformats-officedocument.presentationml.slide+xml"/>
  <Override PartName="/ppt/slideMasters/slideMaster91.xml" ContentType="application/vnd.openxmlformats-officedocument.presentationml.slideMaster+xml"/>
  <Override PartName="/ppt/slides/slide91.xml" ContentType="application/vnd.openxmlformats-officedocument.presentationml.slide+xml"/>
  <Override PartName="/ppt/slideMasters/slideMaster92.xml" ContentType="application/vnd.openxmlformats-officedocument.presentationml.slideMaster+xml"/>
  <Override PartName="/ppt/slides/slide92.xml" ContentType="application/vnd.openxmlformats-officedocument.presentationml.slide+xml"/>
  <Override PartName="/ppt/slideMasters/slideMaster93.xml" ContentType="application/vnd.openxmlformats-officedocument.presentationml.slideMaster+xml"/>
  <Override PartName="/ppt/slides/slide93.xml" ContentType="application/vnd.openxmlformats-officedocument.presentationml.slide+xml"/>
  <Override PartName="/ppt/slideMasters/slideMaster94.xml" ContentType="application/vnd.openxmlformats-officedocument.presentationml.slideMaster+xml"/>
  <Override PartName="/ppt/slides/slide94.xml" ContentType="application/vnd.openxmlformats-officedocument.presentationml.slide+xml"/>
  <Override PartName="/ppt/slideMasters/slideMaster95.xml" ContentType="application/vnd.openxmlformats-officedocument.presentationml.slideMaster+xml"/>
  <Override PartName="/ppt/slides/slide9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Lst>
  <p:notesMasterIdLst>
    <p:notesMasterId r:id="rId9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notesMaster" Target="notesMasters/notesMaster1.xml"/><Relationship Id="rId98" Type="http://schemas.openxmlformats.org/officeDocument/2006/relationships/presProps" Target="presProps.xml"/><Relationship Id="rId99" Type="http://schemas.openxmlformats.org/officeDocument/2006/relationships/viewProps" Target="viewProps.xml"/><Relationship Id="rId100" Type="http://schemas.openxmlformats.org/officeDocument/2006/relationships/theme" Target="theme/theme1.xml"/><Relationship Id="rId10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3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7.xml"/>
		</Relationships>
</file>

<file path=ppt/notesSlides/_rels/notesSlide3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8.xml"/>
		</Relationships>
</file>

<file path=ppt/notesSlides/_rels/notesSlide3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9.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4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0.xml"/>
		</Relationships>
</file>

<file path=ppt/notesSlides/_rels/notesSlide4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1.xml"/>
		</Relationships>
</file>

<file path=ppt/notesSlides/_rels/notesSlide4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2.xml"/>
		</Relationships>
</file>

<file path=ppt/notesSlides/_rels/notesSlide4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3.xml"/>
		</Relationships>
</file>

<file path=ppt/notesSlides/_rels/notesSlide4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4.xml"/>
		</Relationships>
</file>

<file path=ppt/notesSlides/_rels/notesSlide4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5.xml"/>
		</Relationships>
</file>

<file path=ppt/notesSlides/_rels/notesSlide4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6.xml"/>
		</Relationships>
</file>

<file path=ppt/notesSlides/_rels/notesSlide4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7.xml"/>
		</Relationships>
</file>

<file path=ppt/notesSlides/_rels/notesSlide4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8.xml"/>
		</Relationships>
</file>

<file path=ppt/notesSlides/_rels/notesSlide4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9.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5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0.xml"/>
		</Relationships>
</file>

<file path=ppt/notesSlides/_rels/notesSlide5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1.xml"/>
		</Relationships>
</file>

<file path=ppt/notesSlides/_rels/notesSlide5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2.xml"/>
		</Relationships>
</file>

<file path=ppt/notesSlides/_rels/notesSlide5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3.xml"/>
		</Relationships>
</file>

<file path=ppt/notesSlides/_rels/notesSlide5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4.xml"/>
		</Relationships>
</file>

<file path=ppt/notesSlides/_rels/notesSlide5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5.xml"/>
		</Relationships>
</file>

<file path=ppt/notesSlides/_rels/notesSlide5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6.xml"/>
		</Relationships>
</file>

<file path=ppt/notesSlides/_rels/notesSlide5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7.xml"/>
		</Relationships>
</file>

<file path=ppt/notesSlides/_rels/notesSlide5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8.xml"/>
		</Relationships>
</file>

<file path=ppt/notesSlides/_rels/notesSlide5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9.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6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0.xml"/>
		</Relationships>
</file>

<file path=ppt/notesSlides/_rels/notesSlide6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1.xml"/>
		</Relationships>
</file>

<file path=ppt/notesSlides/_rels/notesSlide6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2.xml"/>
		</Relationships>
</file>

<file path=ppt/notesSlides/_rels/notesSlide6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3.xml"/>
		</Relationships>
</file>

<file path=ppt/notesSlides/_rels/notesSlide6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4.xml"/>
		</Relationships>
</file>

<file path=ppt/notesSlides/_rels/notesSlide6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5.xml"/>
		</Relationships>
</file>

<file path=ppt/notesSlides/_rels/notesSlide6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6.xml"/>
		</Relationships>
</file>

<file path=ppt/notesSlides/_rels/notesSlide6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7.xml"/>
		</Relationships>
</file>

<file path=ppt/notesSlides/_rels/notesSlide6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8.xml"/>
		</Relationships>
</file>

<file path=ppt/notesSlides/_rels/notesSlide6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9.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7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0.xml"/>
		</Relationships>
</file>

<file path=ppt/notesSlides/_rels/notesSlide7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1.xml"/>
		</Relationships>
</file>

<file path=ppt/notesSlides/_rels/notesSlide7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2.xml"/>
		</Relationships>
</file>

<file path=ppt/notesSlides/_rels/notesSlide7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3.xml"/>
		</Relationships>
</file>

<file path=ppt/notesSlides/_rels/notesSlide7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4.xml"/>
		</Relationships>
</file>

<file path=ppt/notesSlides/_rels/notesSlide7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5.xml"/>
		</Relationships>
</file>

<file path=ppt/notesSlides/_rels/notesSlide7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6.xml"/>
		</Relationships>
</file>

<file path=ppt/notesSlides/_rels/notesSlide7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7.xml"/>
		</Relationships>
</file>

<file path=ppt/notesSlides/_rels/notesSlide7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8.xml"/>
		</Relationships>
</file>

<file path=ppt/notesSlides/_rels/notesSlide7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9.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8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0.xml"/>
		</Relationships>
</file>

<file path=ppt/notesSlides/_rels/notesSlide8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1.xml"/>
		</Relationships>
</file>

<file path=ppt/notesSlides/_rels/notesSlide8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2.xml"/>
		</Relationships>
</file>

<file path=ppt/notesSlides/_rels/notesSlide8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3.xml"/>
		</Relationships>
</file>

<file path=ppt/notesSlides/_rels/notesSlide8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4.xml"/>
		</Relationships>
</file>

<file path=ppt/notesSlides/_rels/notesSlide8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5.xml"/>
		</Relationships>
</file>

<file path=ppt/notesSlides/_rels/notesSlide8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6.xml"/>
		</Relationships>
</file>

<file path=ppt/notesSlides/_rels/notesSlide8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7.xml"/>
		</Relationships>
</file>

<file path=ppt/notesSlides/_rels/notesSlide8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8.xml"/>
		</Relationships>
</file>

<file path=ppt/notesSlides/_rels/notesSlide8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9.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_rels/notesSlide9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0.xml"/>
		</Relationships>
</file>

<file path=ppt/notesSlides/_rels/notesSlide9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1.xml"/>
		</Relationships>
</file>

<file path=ppt/notesSlides/_rels/notesSlide9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2.xml"/>
		</Relationships>
</file>

<file path=ppt/notesSlides/_rels/notesSlide9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3.xml"/>
		</Relationships>
</file>

<file path=ppt/notesSlides/_rels/notesSlide9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4.xml"/>
		</Relationships>
</file>

<file path=ppt/notesSlides/_rels/notesSlide9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5.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sv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svg"/><Relationship Id="rId3" Type="http://schemas.openxmlformats.org/officeDocument/2006/relationships/image" Target="../media/image-10-3.png"/><Relationship Id="rId4" Type="http://schemas.openxmlformats.org/officeDocument/2006/relationships/image" Target="../media/image-10-4.svg"/><Relationship Id="rId5" Type="http://schemas.openxmlformats.org/officeDocument/2006/relationships/image" Target="../media/image-10-5.png"/><Relationship Id="rId6" Type="http://schemas.openxmlformats.org/officeDocument/2006/relationships/image" Target="../media/image-10-6.svg"/><Relationship Id="rId7" Type="http://schemas.openxmlformats.org/officeDocument/2006/relationships/image" Target="../media/image-10-7.png"/><Relationship Id="rId8" Type="http://schemas.openxmlformats.org/officeDocument/2006/relationships/image" Target="../media/image-10-8.svg"/><Relationship Id="rId9" Type="http://schemas.openxmlformats.org/officeDocument/2006/relationships/image" Target="../media/image-10-9.png"/><Relationship Id="rId10" Type="http://schemas.openxmlformats.org/officeDocument/2006/relationships/image" Target="../media/image-10-10.svg"/><Relationship Id="rId11" Type="http://schemas.openxmlformats.org/officeDocument/2006/relationships/image" Target="../media/image-10-11.png"/><Relationship Id="rId12" Type="http://schemas.openxmlformats.org/officeDocument/2006/relationships/image" Target="../media/image-10-12.svg"/><Relationship Id="rId13" Type="http://schemas.openxmlformats.org/officeDocument/2006/relationships/slideLayout" Target="../slideLayouts/slideLayout1.xml"/><Relationship Id="rId1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svg"/><Relationship Id="rId3" Type="http://schemas.openxmlformats.org/officeDocument/2006/relationships/image" Target="../media/image-11-3.png"/><Relationship Id="rId4" Type="http://schemas.openxmlformats.org/officeDocument/2006/relationships/image" Target="../media/image-11-4.svg"/><Relationship Id="rId5" Type="http://schemas.openxmlformats.org/officeDocument/2006/relationships/image" Target="../media/image-11-5.png"/><Relationship Id="rId6" Type="http://schemas.openxmlformats.org/officeDocument/2006/relationships/image" Target="../media/image-11-6.svg"/><Relationship Id="rId7" Type="http://schemas.openxmlformats.org/officeDocument/2006/relationships/image" Target="../media/image-11-7.png"/><Relationship Id="rId8" Type="http://schemas.openxmlformats.org/officeDocument/2006/relationships/image" Target="../media/image-11-8.svg"/><Relationship Id="rId9" Type="http://schemas.openxmlformats.org/officeDocument/2006/relationships/image" Target="../media/image-11-9.png"/><Relationship Id="rId10" Type="http://schemas.openxmlformats.org/officeDocument/2006/relationships/image" Target="../media/image-11-10.svg"/><Relationship Id="rId11" Type="http://schemas.openxmlformats.org/officeDocument/2006/relationships/image" Target="../media/image-11-11.png"/><Relationship Id="rId12" Type="http://schemas.openxmlformats.org/officeDocument/2006/relationships/image" Target="../media/image-11-12.svg"/><Relationship Id="rId13" Type="http://schemas.openxmlformats.org/officeDocument/2006/relationships/image" Target="../media/image-11-13.png"/><Relationship Id="rId14" Type="http://schemas.openxmlformats.org/officeDocument/2006/relationships/image" Target="../media/image-11-14.svg"/><Relationship Id="rId15" Type="http://schemas.openxmlformats.org/officeDocument/2006/relationships/image" Target="../media/image-11-15.png"/><Relationship Id="rId16" Type="http://schemas.openxmlformats.org/officeDocument/2006/relationships/image" Target="../media/image-11-16.svg"/><Relationship Id="rId17" Type="http://schemas.openxmlformats.org/officeDocument/2006/relationships/image" Target="../media/image-11-17.png"/><Relationship Id="rId18" Type="http://schemas.openxmlformats.org/officeDocument/2006/relationships/image" Target="../media/image-11-18.svg"/><Relationship Id="rId19" Type="http://schemas.openxmlformats.org/officeDocument/2006/relationships/image" Target="../media/image-11-19.png"/><Relationship Id="rId20" Type="http://schemas.openxmlformats.org/officeDocument/2006/relationships/image" Target="../media/image-11-20.svg"/><Relationship Id="rId21" Type="http://schemas.openxmlformats.org/officeDocument/2006/relationships/slideLayout" Target="../slideLayouts/slideLayout1.xml"/><Relationship Id="rId2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svg"/><Relationship Id="rId3" Type="http://schemas.openxmlformats.org/officeDocument/2006/relationships/image" Target="../media/image-12-3.png"/><Relationship Id="rId4" Type="http://schemas.openxmlformats.org/officeDocument/2006/relationships/image" Target="../media/image-12-4.svg"/><Relationship Id="rId5" Type="http://schemas.openxmlformats.org/officeDocument/2006/relationships/image" Target="../media/image-12-5.png"/><Relationship Id="rId6" Type="http://schemas.openxmlformats.org/officeDocument/2006/relationships/image" Target="../media/image-12-6.svg"/><Relationship Id="rId7" Type="http://schemas.openxmlformats.org/officeDocument/2006/relationships/image" Target="../media/image-12-7.png"/><Relationship Id="rId8" Type="http://schemas.openxmlformats.org/officeDocument/2006/relationships/image" Target="../media/image-12-8.svg"/><Relationship Id="rId9" Type="http://schemas.openxmlformats.org/officeDocument/2006/relationships/image" Target="../media/image-12-9.png"/><Relationship Id="rId10" Type="http://schemas.openxmlformats.org/officeDocument/2006/relationships/image" Target="../media/image-12-10.svg"/><Relationship Id="rId11" Type="http://schemas.openxmlformats.org/officeDocument/2006/relationships/image" Target="../media/image-12-11.png"/><Relationship Id="rId12" Type="http://schemas.openxmlformats.org/officeDocument/2006/relationships/image" Target="../media/image-12-12.svg"/><Relationship Id="rId13" Type="http://schemas.openxmlformats.org/officeDocument/2006/relationships/slideLayout" Target="../slideLayouts/slideLayout1.xml"/><Relationship Id="rId1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svg"/><Relationship Id="rId3" Type="http://schemas.openxmlformats.org/officeDocument/2006/relationships/image" Target="../media/image-13-3.png"/><Relationship Id="rId4" Type="http://schemas.openxmlformats.org/officeDocument/2006/relationships/image" Target="../media/image-13-4.svg"/><Relationship Id="rId5" Type="http://schemas.openxmlformats.org/officeDocument/2006/relationships/image" Target="../media/image-13-5.png"/><Relationship Id="rId6" Type="http://schemas.openxmlformats.org/officeDocument/2006/relationships/image" Target="../media/image-13-6.svg"/><Relationship Id="rId7" Type="http://schemas.openxmlformats.org/officeDocument/2006/relationships/image" Target="../media/image-13-7.png"/><Relationship Id="rId8" Type="http://schemas.openxmlformats.org/officeDocument/2006/relationships/image" Target="../media/image-13-8.svg"/><Relationship Id="rId9" Type="http://schemas.openxmlformats.org/officeDocument/2006/relationships/image" Target="../media/image-13-9.png"/><Relationship Id="rId10" Type="http://schemas.openxmlformats.org/officeDocument/2006/relationships/image" Target="../media/image-13-10.svg"/><Relationship Id="rId11" Type="http://schemas.openxmlformats.org/officeDocument/2006/relationships/image" Target="../media/image-13-11.png"/><Relationship Id="rId12" Type="http://schemas.openxmlformats.org/officeDocument/2006/relationships/image" Target="../media/image-13-12.svg"/><Relationship Id="rId13" Type="http://schemas.openxmlformats.org/officeDocument/2006/relationships/image" Target="../media/image-13-13.png"/><Relationship Id="rId14" Type="http://schemas.openxmlformats.org/officeDocument/2006/relationships/image" Target="../media/image-13-14.svg"/><Relationship Id="rId15" Type="http://schemas.openxmlformats.org/officeDocument/2006/relationships/image" Target="../media/image-13-15.png"/><Relationship Id="rId16" Type="http://schemas.openxmlformats.org/officeDocument/2006/relationships/image" Target="../media/image-13-16.svg"/><Relationship Id="rId17" Type="http://schemas.openxmlformats.org/officeDocument/2006/relationships/image" Target="../media/image-13-17.png"/><Relationship Id="rId18" Type="http://schemas.openxmlformats.org/officeDocument/2006/relationships/image" Target="../media/image-13-18.svg"/><Relationship Id="rId19" Type="http://schemas.openxmlformats.org/officeDocument/2006/relationships/image" Target="../media/image-13-19.png"/><Relationship Id="rId20" Type="http://schemas.openxmlformats.org/officeDocument/2006/relationships/image" Target="../media/image-13-20.svg"/><Relationship Id="rId21" Type="http://schemas.openxmlformats.org/officeDocument/2006/relationships/image" Target="../media/image-13-21.png"/><Relationship Id="rId22" Type="http://schemas.openxmlformats.org/officeDocument/2006/relationships/image" Target="../media/image-13-22.svg"/><Relationship Id="rId23" Type="http://schemas.openxmlformats.org/officeDocument/2006/relationships/slideLayout" Target="../slideLayouts/slideLayout1.xml"/><Relationship Id="rId2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svg"/><Relationship Id="rId3" Type="http://schemas.openxmlformats.org/officeDocument/2006/relationships/image" Target="../media/image-14-3.png"/><Relationship Id="rId4" Type="http://schemas.openxmlformats.org/officeDocument/2006/relationships/image" Target="../media/image-14-4.svg"/><Relationship Id="rId5" Type="http://schemas.openxmlformats.org/officeDocument/2006/relationships/slideLayout" Target="../slideLayouts/slideLayout1.xml"/><Relationship Id="rId6"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svg"/><Relationship Id="rId3" Type="http://schemas.openxmlformats.org/officeDocument/2006/relationships/image" Target="../media/image-15-3.png"/><Relationship Id="rId4" Type="http://schemas.openxmlformats.org/officeDocument/2006/relationships/image" Target="../media/image-15-4.svg"/><Relationship Id="rId5" Type="http://schemas.openxmlformats.org/officeDocument/2006/relationships/image" Target="../media/image-15-5.png"/><Relationship Id="rId6" Type="http://schemas.openxmlformats.org/officeDocument/2006/relationships/image" Target="../media/image-15-6.svg"/><Relationship Id="rId7" Type="http://schemas.openxmlformats.org/officeDocument/2006/relationships/image" Target="../media/image-15-7.png"/><Relationship Id="rId8" Type="http://schemas.openxmlformats.org/officeDocument/2006/relationships/image" Target="../media/image-15-8.svg"/><Relationship Id="rId9" Type="http://schemas.openxmlformats.org/officeDocument/2006/relationships/image" Target="../media/image-15-9.png"/><Relationship Id="rId10" Type="http://schemas.openxmlformats.org/officeDocument/2006/relationships/image" Target="../media/image-15-10.svg"/><Relationship Id="rId11" Type="http://schemas.openxmlformats.org/officeDocument/2006/relationships/slideLayout" Target="../slideLayouts/slideLayout1.xml"/><Relationship Id="rId1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svg"/><Relationship Id="rId3" Type="http://schemas.openxmlformats.org/officeDocument/2006/relationships/image" Target="../media/image-16-3.png"/><Relationship Id="rId4" Type="http://schemas.openxmlformats.org/officeDocument/2006/relationships/image" Target="../media/image-16-4.svg"/><Relationship Id="rId5" Type="http://schemas.openxmlformats.org/officeDocument/2006/relationships/slideLayout" Target="../slideLayouts/slideLayout1.xml"/><Relationship Id="rId6"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svg"/><Relationship Id="rId3" Type="http://schemas.openxmlformats.org/officeDocument/2006/relationships/image" Target="../media/image-17-3.png"/><Relationship Id="rId4" Type="http://schemas.openxmlformats.org/officeDocument/2006/relationships/image" Target="../media/image-17-4.svg"/><Relationship Id="rId5" Type="http://schemas.openxmlformats.org/officeDocument/2006/relationships/image" Target="../media/image-17-5.png"/><Relationship Id="rId6" Type="http://schemas.openxmlformats.org/officeDocument/2006/relationships/image" Target="../media/image-17-6.svg"/><Relationship Id="rId7" Type="http://schemas.openxmlformats.org/officeDocument/2006/relationships/slideLayout" Target="../slideLayouts/slideLayout1.xml"/><Relationship Id="rId8"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svg"/><Relationship Id="rId3" Type="http://schemas.openxmlformats.org/officeDocument/2006/relationships/image" Target="../media/image-18-3.png"/><Relationship Id="rId4" Type="http://schemas.openxmlformats.org/officeDocument/2006/relationships/image" Target="../media/image-18-4.svg"/><Relationship Id="rId5" Type="http://schemas.openxmlformats.org/officeDocument/2006/relationships/slideLayout" Target="../slideLayouts/slideLayout1.xml"/><Relationship Id="rId6"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image" Target="../media/image-19-2.svg"/><Relationship Id="rId3" Type="http://schemas.openxmlformats.org/officeDocument/2006/relationships/image" Target="../media/image-19-3.png"/><Relationship Id="rId4" Type="http://schemas.openxmlformats.org/officeDocument/2006/relationships/image" Target="../media/image-19-4.svg"/><Relationship Id="rId5" Type="http://schemas.openxmlformats.org/officeDocument/2006/relationships/image" Target="../media/image-19-5.png"/><Relationship Id="rId6" Type="http://schemas.openxmlformats.org/officeDocument/2006/relationships/image" Target="../media/image-19-6.svg"/><Relationship Id="rId7" Type="http://schemas.openxmlformats.org/officeDocument/2006/relationships/slideLayout" Target="../slideLayouts/slideLayout1.xml"/><Relationship Id="rId8"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svg"/><Relationship Id="rId3" Type="http://schemas.openxmlformats.org/officeDocument/2006/relationships/image" Target="../media/image-2-3.png"/><Relationship Id="rId4" Type="http://schemas.openxmlformats.org/officeDocument/2006/relationships/image" Target="../media/image-2-4.svg"/><Relationship Id="rId5" Type="http://schemas.openxmlformats.org/officeDocument/2006/relationships/slideLayout" Target="../slideLayouts/slideLayout1.xml"/><Relationship Id="rId6"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image" Target="../media/image-20-2.svg"/><Relationship Id="rId3" Type="http://schemas.openxmlformats.org/officeDocument/2006/relationships/image" Target="../media/image-20-3.png"/><Relationship Id="rId4" Type="http://schemas.openxmlformats.org/officeDocument/2006/relationships/image" Target="../media/image-20-4.svg"/><Relationship Id="rId5" Type="http://schemas.openxmlformats.org/officeDocument/2006/relationships/image" Target="../media/image-20-5.png"/><Relationship Id="rId6" Type="http://schemas.openxmlformats.org/officeDocument/2006/relationships/image" Target="../media/image-20-6.svg"/><Relationship Id="rId7" Type="http://schemas.openxmlformats.org/officeDocument/2006/relationships/slideLayout" Target="../slideLayouts/slideLayout1.xml"/><Relationship Id="rId8"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image" Target="../media/image-21-2.svg"/><Relationship Id="rId3" Type="http://schemas.openxmlformats.org/officeDocument/2006/relationships/image" Target="../media/image-21-3.png"/><Relationship Id="rId4" Type="http://schemas.openxmlformats.org/officeDocument/2006/relationships/image" Target="../media/image-21-4.svg"/><Relationship Id="rId5" Type="http://schemas.openxmlformats.org/officeDocument/2006/relationships/slideLayout" Target="../slideLayouts/slideLayout1.xml"/><Relationship Id="rId6"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image" Target="../media/image-22-2.svg"/><Relationship Id="rId3" Type="http://schemas.openxmlformats.org/officeDocument/2006/relationships/slideLayout" Target="../slideLayouts/slideLayout1.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image" Target="../media/image-23-2.svg"/><Relationship Id="rId3" Type="http://schemas.openxmlformats.org/officeDocument/2006/relationships/image" Target="../media/image-23-3.png"/><Relationship Id="rId4" Type="http://schemas.openxmlformats.org/officeDocument/2006/relationships/image" Target="../media/image-23-4.svg"/><Relationship Id="rId5" Type="http://schemas.openxmlformats.org/officeDocument/2006/relationships/slideLayout" Target="../slideLayouts/slideLayout1.xml"/><Relationship Id="rId6"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image" Target="../media/image-24-2.svg"/><Relationship Id="rId3" Type="http://schemas.openxmlformats.org/officeDocument/2006/relationships/image" Target="../media/image-24-3.png"/><Relationship Id="rId4" Type="http://schemas.openxmlformats.org/officeDocument/2006/relationships/image" Target="../media/image-24-4.svg"/><Relationship Id="rId5" Type="http://schemas.openxmlformats.org/officeDocument/2006/relationships/slideLayout" Target="../slideLayouts/slideLayout1.xml"/><Relationship Id="rId6"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image" Target="../media/image-25-2.svg"/><Relationship Id="rId3" Type="http://schemas.openxmlformats.org/officeDocument/2006/relationships/image" Target="../media/image-25-3.png"/><Relationship Id="rId4" Type="http://schemas.openxmlformats.org/officeDocument/2006/relationships/image" Target="../media/image-25-4.svg"/><Relationship Id="rId5" Type="http://schemas.openxmlformats.org/officeDocument/2006/relationships/slideLayout" Target="../slideLayouts/slideLayout1.xml"/><Relationship Id="rId6"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png"/><Relationship Id="rId2" Type="http://schemas.openxmlformats.org/officeDocument/2006/relationships/image" Target="../media/image-26-2.svg"/><Relationship Id="rId3" Type="http://schemas.openxmlformats.org/officeDocument/2006/relationships/image" Target="../media/image-26-3.png"/><Relationship Id="rId4" Type="http://schemas.openxmlformats.org/officeDocument/2006/relationships/image" Target="../media/image-26-4.svg"/><Relationship Id="rId5" Type="http://schemas.openxmlformats.org/officeDocument/2006/relationships/image" Target="../media/image-26-5.png"/><Relationship Id="rId6" Type="http://schemas.openxmlformats.org/officeDocument/2006/relationships/image" Target="../media/image-26-6.svg"/><Relationship Id="rId7" Type="http://schemas.openxmlformats.org/officeDocument/2006/relationships/slideLayout" Target="../slideLayouts/slideLayout1.xml"/><Relationship Id="rId8"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7-1.png"/><Relationship Id="rId2" Type="http://schemas.openxmlformats.org/officeDocument/2006/relationships/image" Target="../media/image-27-2.svg"/><Relationship Id="rId3" Type="http://schemas.openxmlformats.org/officeDocument/2006/relationships/image" Target="../media/image-27-3.png"/><Relationship Id="rId4" Type="http://schemas.openxmlformats.org/officeDocument/2006/relationships/image" Target="../media/image-27-4.svg"/><Relationship Id="rId5" Type="http://schemas.openxmlformats.org/officeDocument/2006/relationships/slideLayout" Target="../slideLayouts/slideLayout1.xml"/><Relationship Id="rId6"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28-1.png"/><Relationship Id="rId2" Type="http://schemas.openxmlformats.org/officeDocument/2006/relationships/image" Target="../media/image-28-2.svg"/><Relationship Id="rId3" Type="http://schemas.openxmlformats.org/officeDocument/2006/relationships/image" Target="../media/image-28-3.png"/><Relationship Id="rId4" Type="http://schemas.openxmlformats.org/officeDocument/2006/relationships/image" Target="../media/image-28-4.svg"/><Relationship Id="rId5" Type="http://schemas.openxmlformats.org/officeDocument/2006/relationships/image" Target="../media/image-28-5.png"/><Relationship Id="rId6" Type="http://schemas.openxmlformats.org/officeDocument/2006/relationships/image" Target="../media/image-28-6.svg"/><Relationship Id="rId7" Type="http://schemas.openxmlformats.org/officeDocument/2006/relationships/image" Target="../media/image-28-7.png"/><Relationship Id="rId8" Type="http://schemas.openxmlformats.org/officeDocument/2006/relationships/image" Target="../media/image-28-8.svg"/><Relationship Id="rId9" Type="http://schemas.openxmlformats.org/officeDocument/2006/relationships/image" Target="../media/image-28-9.png"/><Relationship Id="rId10" Type="http://schemas.openxmlformats.org/officeDocument/2006/relationships/image" Target="../media/image-28-10.svg"/><Relationship Id="rId11" Type="http://schemas.openxmlformats.org/officeDocument/2006/relationships/slideLayout" Target="../slideLayouts/slideLayout1.xml"/><Relationship Id="rId1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29-1.png"/><Relationship Id="rId2" Type="http://schemas.openxmlformats.org/officeDocument/2006/relationships/image" Target="../media/image-29-2.svg"/><Relationship Id="rId3" Type="http://schemas.openxmlformats.org/officeDocument/2006/relationships/image" Target="../media/image-29-3.png"/><Relationship Id="rId4" Type="http://schemas.openxmlformats.org/officeDocument/2006/relationships/image" Target="../media/image-29-4.svg"/><Relationship Id="rId5" Type="http://schemas.openxmlformats.org/officeDocument/2006/relationships/image" Target="../media/image-29-5.png"/><Relationship Id="rId6" Type="http://schemas.openxmlformats.org/officeDocument/2006/relationships/image" Target="../media/image-29-6.svg"/><Relationship Id="rId7" Type="http://schemas.openxmlformats.org/officeDocument/2006/relationships/slideLayout" Target="../slideLayouts/slideLayout1.xml"/><Relationship Id="rId8"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30-1.png"/><Relationship Id="rId2" Type="http://schemas.openxmlformats.org/officeDocument/2006/relationships/image" Target="../media/image-30-2.svg"/><Relationship Id="rId3" Type="http://schemas.openxmlformats.org/officeDocument/2006/relationships/image" Target="../media/image-30-3.png"/><Relationship Id="rId4" Type="http://schemas.openxmlformats.org/officeDocument/2006/relationships/image" Target="../media/image-30-4.svg"/><Relationship Id="rId5" Type="http://schemas.openxmlformats.org/officeDocument/2006/relationships/image" Target="../media/image-30-5.png"/><Relationship Id="rId6" Type="http://schemas.openxmlformats.org/officeDocument/2006/relationships/image" Target="../media/image-30-6.svg"/><Relationship Id="rId7" Type="http://schemas.openxmlformats.org/officeDocument/2006/relationships/slideLayout" Target="../slideLayouts/slideLayout1.xml"/><Relationship Id="rId8"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31-1.png"/><Relationship Id="rId2" Type="http://schemas.openxmlformats.org/officeDocument/2006/relationships/image" Target="../media/image-31-2.svg"/><Relationship Id="rId3" Type="http://schemas.openxmlformats.org/officeDocument/2006/relationships/image" Target="../media/image-31-3.png"/><Relationship Id="rId4" Type="http://schemas.openxmlformats.org/officeDocument/2006/relationships/image" Target="../media/image-31-4.svg"/><Relationship Id="rId5" Type="http://schemas.openxmlformats.org/officeDocument/2006/relationships/image" Target="../media/image-31-5.png"/><Relationship Id="rId6" Type="http://schemas.openxmlformats.org/officeDocument/2006/relationships/image" Target="../media/image-31-6.svg"/><Relationship Id="rId7" Type="http://schemas.openxmlformats.org/officeDocument/2006/relationships/image" Target="../media/image-31-7.png"/><Relationship Id="rId8" Type="http://schemas.openxmlformats.org/officeDocument/2006/relationships/image" Target="../media/image-31-8.svg"/><Relationship Id="rId9" Type="http://schemas.openxmlformats.org/officeDocument/2006/relationships/image" Target="../media/image-31-9.png"/><Relationship Id="rId10" Type="http://schemas.openxmlformats.org/officeDocument/2006/relationships/image" Target="../media/image-31-10.svg"/><Relationship Id="rId11" Type="http://schemas.openxmlformats.org/officeDocument/2006/relationships/slideLayout" Target="../slideLayouts/slideLayout1.xml"/><Relationship Id="rId1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32-1.png"/><Relationship Id="rId2" Type="http://schemas.openxmlformats.org/officeDocument/2006/relationships/image" Target="../media/image-32-2.svg"/><Relationship Id="rId3" Type="http://schemas.openxmlformats.org/officeDocument/2006/relationships/image" Target="../media/image-32-3.png"/><Relationship Id="rId4" Type="http://schemas.openxmlformats.org/officeDocument/2006/relationships/image" Target="../media/image-32-4.svg"/><Relationship Id="rId5" Type="http://schemas.openxmlformats.org/officeDocument/2006/relationships/image" Target="../media/image-32-5.png"/><Relationship Id="rId6" Type="http://schemas.openxmlformats.org/officeDocument/2006/relationships/image" Target="../media/image-32-6.svg"/><Relationship Id="rId7" Type="http://schemas.openxmlformats.org/officeDocument/2006/relationships/slideLayout" Target="../slideLayouts/slideLayout1.xml"/><Relationship Id="rId8"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image-34-1.png"/><Relationship Id="rId2" Type="http://schemas.openxmlformats.org/officeDocument/2006/relationships/image" Target="../media/image-34-2.svg"/><Relationship Id="rId3" Type="http://schemas.openxmlformats.org/officeDocument/2006/relationships/image" Target="../media/image-34-3.png"/><Relationship Id="rId4" Type="http://schemas.openxmlformats.org/officeDocument/2006/relationships/image" Target="../media/image-34-4.svg"/><Relationship Id="rId5" Type="http://schemas.openxmlformats.org/officeDocument/2006/relationships/slideLayout" Target="../slideLayouts/slideLayout1.xml"/><Relationship Id="rId6"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image" Target="../media/image-35-1.png"/><Relationship Id="rId2" Type="http://schemas.openxmlformats.org/officeDocument/2006/relationships/image" Target="../media/image-35-2.svg"/><Relationship Id="rId3" Type="http://schemas.openxmlformats.org/officeDocument/2006/relationships/image" Target="../media/image-35-3.png"/><Relationship Id="rId4" Type="http://schemas.openxmlformats.org/officeDocument/2006/relationships/image" Target="../media/image-35-4.svg"/><Relationship Id="rId5" Type="http://schemas.openxmlformats.org/officeDocument/2006/relationships/image" Target="../media/image-35-5.png"/><Relationship Id="rId6" Type="http://schemas.openxmlformats.org/officeDocument/2006/relationships/image" Target="../media/image-35-6.svg"/><Relationship Id="rId7" Type="http://schemas.openxmlformats.org/officeDocument/2006/relationships/image" Target="../media/image-35-7.png"/><Relationship Id="rId8" Type="http://schemas.openxmlformats.org/officeDocument/2006/relationships/image" Target="../media/image-35-8.svg"/><Relationship Id="rId9" Type="http://schemas.openxmlformats.org/officeDocument/2006/relationships/slideLayout" Target="../slideLayouts/slideLayout1.xml"/><Relationship Id="rId10"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image" Target="../media/image-37-1.png"/><Relationship Id="rId2" Type="http://schemas.openxmlformats.org/officeDocument/2006/relationships/image" Target="../media/image-37-2.svg"/><Relationship Id="rId3" Type="http://schemas.openxmlformats.org/officeDocument/2006/relationships/image" Target="../media/image-37-3.png"/><Relationship Id="rId4" Type="http://schemas.openxmlformats.org/officeDocument/2006/relationships/image" Target="../media/image-37-4.svg"/><Relationship Id="rId5" Type="http://schemas.openxmlformats.org/officeDocument/2006/relationships/image" Target="../media/image-37-5.png"/><Relationship Id="rId6" Type="http://schemas.openxmlformats.org/officeDocument/2006/relationships/image" Target="../media/image-37-6.svg"/><Relationship Id="rId7" Type="http://schemas.openxmlformats.org/officeDocument/2006/relationships/image" Target="../media/image-37-7.png"/><Relationship Id="rId8" Type="http://schemas.openxmlformats.org/officeDocument/2006/relationships/image" Target="../media/image-37-8.svg"/><Relationship Id="rId9" Type="http://schemas.openxmlformats.org/officeDocument/2006/relationships/image" Target="../media/image-37-9.png"/><Relationship Id="rId10" Type="http://schemas.openxmlformats.org/officeDocument/2006/relationships/image" Target="../media/image-37-10.svg"/><Relationship Id="rId11" Type="http://schemas.openxmlformats.org/officeDocument/2006/relationships/image" Target="../media/image-37-11.png"/><Relationship Id="rId12" Type="http://schemas.openxmlformats.org/officeDocument/2006/relationships/image" Target="../media/image-37-12.svg"/><Relationship Id="rId13" Type="http://schemas.openxmlformats.org/officeDocument/2006/relationships/image" Target="../media/image-37-13.png"/><Relationship Id="rId14" Type="http://schemas.openxmlformats.org/officeDocument/2006/relationships/image" Target="../media/image-37-14.svg"/><Relationship Id="rId15" Type="http://schemas.openxmlformats.org/officeDocument/2006/relationships/image" Target="../media/image-37-15.png"/><Relationship Id="rId16" Type="http://schemas.openxmlformats.org/officeDocument/2006/relationships/image" Target="../media/image-37-16.svg"/><Relationship Id="rId17" Type="http://schemas.openxmlformats.org/officeDocument/2006/relationships/image" Target="../media/image-37-17.png"/><Relationship Id="rId18" Type="http://schemas.openxmlformats.org/officeDocument/2006/relationships/image" Target="../media/image-37-18.svg"/><Relationship Id="rId19" Type="http://schemas.openxmlformats.org/officeDocument/2006/relationships/image" Target="../media/image-37-19.png"/><Relationship Id="rId20" Type="http://schemas.openxmlformats.org/officeDocument/2006/relationships/image" Target="../media/image-37-20.svg"/><Relationship Id="rId21" Type="http://schemas.openxmlformats.org/officeDocument/2006/relationships/image" Target="../media/image-37-21.png"/><Relationship Id="rId22" Type="http://schemas.openxmlformats.org/officeDocument/2006/relationships/image" Target="../media/image-37-22.svg"/><Relationship Id="rId23" Type="http://schemas.openxmlformats.org/officeDocument/2006/relationships/image" Target="../media/image-37-23.png"/><Relationship Id="rId24" Type="http://schemas.openxmlformats.org/officeDocument/2006/relationships/image" Target="../media/image-37-24.svg"/><Relationship Id="rId25" Type="http://schemas.openxmlformats.org/officeDocument/2006/relationships/image" Target="../media/image-37-25.png"/><Relationship Id="rId26" Type="http://schemas.openxmlformats.org/officeDocument/2006/relationships/image" Target="../media/image-37-26.svg"/><Relationship Id="rId27" Type="http://schemas.openxmlformats.org/officeDocument/2006/relationships/slideLayout" Target="../slideLayouts/slideLayout1.xml"/><Relationship Id="rId28"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image" Target="../media/image-38-1.png"/><Relationship Id="rId2" Type="http://schemas.openxmlformats.org/officeDocument/2006/relationships/image" Target="../media/image-38-2.svg"/><Relationship Id="rId3" Type="http://schemas.openxmlformats.org/officeDocument/2006/relationships/image" Target="../media/image-38-3.png"/><Relationship Id="rId4" Type="http://schemas.openxmlformats.org/officeDocument/2006/relationships/image" Target="../media/image-38-4.svg"/><Relationship Id="rId5" Type="http://schemas.openxmlformats.org/officeDocument/2006/relationships/image" Target="../media/image-38-5.png"/><Relationship Id="rId6" Type="http://schemas.openxmlformats.org/officeDocument/2006/relationships/image" Target="../media/image-38-6.svg"/><Relationship Id="rId7" Type="http://schemas.openxmlformats.org/officeDocument/2006/relationships/image" Target="../media/image-38-7.png"/><Relationship Id="rId8" Type="http://schemas.openxmlformats.org/officeDocument/2006/relationships/image" Target="../media/image-38-8.svg"/><Relationship Id="rId9" Type="http://schemas.openxmlformats.org/officeDocument/2006/relationships/slideLayout" Target="../slideLayouts/slideLayout1.xml"/><Relationship Id="rId10"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image" Target="../media/image-39-1.png"/><Relationship Id="rId2" Type="http://schemas.openxmlformats.org/officeDocument/2006/relationships/image" Target="../media/image-39-2.svg"/><Relationship Id="rId3" Type="http://schemas.openxmlformats.org/officeDocument/2006/relationships/image" Target="../media/image-39-3.png"/><Relationship Id="rId4" Type="http://schemas.openxmlformats.org/officeDocument/2006/relationships/image" Target="../media/image-39-4.svg"/><Relationship Id="rId5" Type="http://schemas.openxmlformats.org/officeDocument/2006/relationships/image" Target="../media/image-39-5.png"/><Relationship Id="rId6" Type="http://schemas.openxmlformats.org/officeDocument/2006/relationships/image" Target="../media/image-39-6.svg"/><Relationship Id="rId7" Type="http://schemas.openxmlformats.org/officeDocument/2006/relationships/image" Target="../media/image-39-7.png"/><Relationship Id="rId8" Type="http://schemas.openxmlformats.org/officeDocument/2006/relationships/image" Target="../media/image-39-8.svg"/><Relationship Id="rId9" Type="http://schemas.openxmlformats.org/officeDocument/2006/relationships/slideLayout" Target="../slideLayouts/slideLayout1.xml"/><Relationship Id="rId10"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svg"/><Relationship Id="rId3" Type="http://schemas.openxmlformats.org/officeDocument/2006/relationships/image" Target="../media/image-4-3.png"/><Relationship Id="rId4" Type="http://schemas.openxmlformats.org/officeDocument/2006/relationships/image" Target="../media/image-4-4.svg"/><Relationship Id="rId5" Type="http://schemas.openxmlformats.org/officeDocument/2006/relationships/image" Target="../media/image-4-5.png"/><Relationship Id="rId6" Type="http://schemas.openxmlformats.org/officeDocument/2006/relationships/image" Target="../media/image-4-6.svg"/><Relationship Id="rId7" Type="http://schemas.openxmlformats.org/officeDocument/2006/relationships/slideLayout" Target="../slideLayouts/slideLayout1.xml"/><Relationship Id="rId8"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image" Target="../media/image-40-1.png"/><Relationship Id="rId2" Type="http://schemas.openxmlformats.org/officeDocument/2006/relationships/image" Target="../media/image-40-2.svg"/><Relationship Id="rId3" Type="http://schemas.openxmlformats.org/officeDocument/2006/relationships/image" Target="../media/image-40-3.png"/><Relationship Id="rId4" Type="http://schemas.openxmlformats.org/officeDocument/2006/relationships/image" Target="../media/image-40-4.svg"/><Relationship Id="rId5" Type="http://schemas.openxmlformats.org/officeDocument/2006/relationships/image" Target="../media/image-40-5.png"/><Relationship Id="rId6" Type="http://schemas.openxmlformats.org/officeDocument/2006/relationships/image" Target="../media/image-40-6.svg"/><Relationship Id="rId7" Type="http://schemas.openxmlformats.org/officeDocument/2006/relationships/slideLayout" Target="../slideLayouts/slideLayout1.xml"/><Relationship Id="rId8"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image" Target="../media/image-41-1.png"/><Relationship Id="rId2" Type="http://schemas.openxmlformats.org/officeDocument/2006/relationships/image" Target="../media/image-41-2.svg"/><Relationship Id="rId3" Type="http://schemas.openxmlformats.org/officeDocument/2006/relationships/slideLayout" Target="../slideLayouts/slideLayout1.xml"/><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image" Target="../media/image-42-1.png"/><Relationship Id="rId2" Type="http://schemas.openxmlformats.org/officeDocument/2006/relationships/image" Target="../media/image-42-2.svg"/><Relationship Id="rId3" Type="http://schemas.openxmlformats.org/officeDocument/2006/relationships/image" Target="../media/image-42-3.png"/><Relationship Id="rId4" Type="http://schemas.openxmlformats.org/officeDocument/2006/relationships/image" Target="../media/image-42-4.svg"/><Relationship Id="rId5" Type="http://schemas.openxmlformats.org/officeDocument/2006/relationships/image" Target="../media/image-42-5.png"/><Relationship Id="rId6" Type="http://schemas.openxmlformats.org/officeDocument/2006/relationships/image" Target="../media/image-42-6.svg"/><Relationship Id="rId7" Type="http://schemas.openxmlformats.org/officeDocument/2006/relationships/image" Target="../media/image-42-7.png"/><Relationship Id="rId8" Type="http://schemas.openxmlformats.org/officeDocument/2006/relationships/image" Target="../media/image-42-8.svg"/><Relationship Id="rId9" Type="http://schemas.openxmlformats.org/officeDocument/2006/relationships/image" Target="../media/image-42-9.png"/><Relationship Id="rId10" Type="http://schemas.openxmlformats.org/officeDocument/2006/relationships/image" Target="../media/image-42-10.svg"/><Relationship Id="rId11" Type="http://schemas.openxmlformats.org/officeDocument/2006/relationships/image" Target="../media/image-42-11.png"/><Relationship Id="rId12" Type="http://schemas.openxmlformats.org/officeDocument/2006/relationships/image" Target="../media/image-42-12.svg"/><Relationship Id="rId13" Type="http://schemas.openxmlformats.org/officeDocument/2006/relationships/image" Target="../media/image-42-13.png"/><Relationship Id="rId14" Type="http://schemas.openxmlformats.org/officeDocument/2006/relationships/image" Target="../media/image-42-14.svg"/><Relationship Id="rId15" Type="http://schemas.openxmlformats.org/officeDocument/2006/relationships/image" Target="../media/image-42-15.png"/><Relationship Id="rId16" Type="http://schemas.openxmlformats.org/officeDocument/2006/relationships/image" Target="../media/image-42-16.svg"/><Relationship Id="rId17" Type="http://schemas.openxmlformats.org/officeDocument/2006/relationships/image" Target="../media/image-42-17.png"/><Relationship Id="rId18" Type="http://schemas.openxmlformats.org/officeDocument/2006/relationships/image" Target="../media/image-42-18.svg"/><Relationship Id="rId19" Type="http://schemas.openxmlformats.org/officeDocument/2006/relationships/image" Target="../media/image-42-19.png"/><Relationship Id="rId20" Type="http://schemas.openxmlformats.org/officeDocument/2006/relationships/image" Target="../media/image-42-20.svg"/><Relationship Id="rId21" Type="http://schemas.openxmlformats.org/officeDocument/2006/relationships/slideLayout" Target="../slideLayouts/slideLayout1.xml"/><Relationship Id="rId2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image" Target="../media/image-43-1.png"/><Relationship Id="rId2" Type="http://schemas.openxmlformats.org/officeDocument/2006/relationships/image" Target="../media/image-43-2.svg"/><Relationship Id="rId3" Type="http://schemas.openxmlformats.org/officeDocument/2006/relationships/image" Target="../media/image-43-3.png"/><Relationship Id="rId4" Type="http://schemas.openxmlformats.org/officeDocument/2006/relationships/image" Target="../media/image-43-4.svg"/><Relationship Id="rId5" Type="http://schemas.openxmlformats.org/officeDocument/2006/relationships/image" Target="../media/image-43-5.png"/><Relationship Id="rId6" Type="http://schemas.openxmlformats.org/officeDocument/2006/relationships/image" Target="../media/image-43-6.svg"/><Relationship Id="rId7" Type="http://schemas.openxmlformats.org/officeDocument/2006/relationships/image" Target="../media/image-43-7.png"/><Relationship Id="rId8" Type="http://schemas.openxmlformats.org/officeDocument/2006/relationships/image" Target="../media/image-43-8.svg"/><Relationship Id="rId9" Type="http://schemas.openxmlformats.org/officeDocument/2006/relationships/slideLayout" Target="../slideLayouts/slideLayout1.xml"/><Relationship Id="rId10"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image" Target="../media/image-44-1.png"/><Relationship Id="rId2" Type="http://schemas.openxmlformats.org/officeDocument/2006/relationships/image" Target="../media/image-44-2.svg"/><Relationship Id="rId3" Type="http://schemas.openxmlformats.org/officeDocument/2006/relationships/image" Target="../media/image-44-3.png"/><Relationship Id="rId4" Type="http://schemas.openxmlformats.org/officeDocument/2006/relationships/image" Target="../media/image-44-4.svg"/><Relationship Id="rId5" Type="http://schemas.openxmlformats.org/officeDocument/2006/relationships/image" Target="../media/image-44-5.png"/><Relationship Id="rId6" Type="http://schemas.openxmlformats.org/officeDocument/2006/relationships/image" Target="../media/image-44-6.svg"/><Relationship Id="rId7" Type="http://schemas.openxmlformats.org/officeDocument/2006/relationships/image" Target="../media/image-44-7.png"/><Relationship Id="rId8" Type="http://schemas.openxmlformats.org/officeDocument/2006/relationships/image" Target="../media/image-44-8.svg"/><Relationship Id="rId9" Type="http://schemas.openxmlformats.org/officeDocument/2006/relationships/slideLayout" Target="../slideLayouts/slideLayout1.xml"/><Relationship Id="rId10"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image" Target="../media/image-45-1.png"/><Relationship Id="rId2" Type="http://schemas.openxmlformats.org/officeDocument/2006/relationships/image" Target="../media/image-45-2.svg"/><Relationship Id="rId3" Type="http://schemas.openxmlformats.org/officeDocument/2006/relationships/image" Target="../media/image-45-3.png"/><Relationship Id="rId4" Type="http://schemas.openxmlformats.org/officeDocument/2006/relationships/image" Target="../media/image-45-4.svg"/><Relationship Id="rId5" Type="http://schemas.openxmlformats.org/officeDocument/2006/relationships/image" Target="../media/image-45-5.png"/><Relationship Id="rId6" Type="http://schemas.openxmlformats.org/officeDocument/2006/relationships/image" Target="../media/image-45-6.svg"/><Relationship Id="rId7" Type="http://schemas.openxmlformats.org/officeDocument/2006/relationships/image" Target="../media/image-45-7.png"/><Relationship Id="rId8" Type="http://schemas.openxmlformats.org/officeDocument/2006/relationships/image" Target="../media/image-45-8.svg"/><Relationship Id="rId9" Type="http://schemas.openxmlformats.org/officeDocument/2006/relationships/image" Target="../media/image-45-9.png"/><Relationship Id="rId10" Type="http://schemas.openxmlformats.org/officeDocument/2006/relationships/image" Target="../media/image-45-10.svg"/><Relationship Id="rId11" Type="http://schemas.openxmlformats.org/officeDocument/2006/relationships/slideLayout" Target="../slideLayouts/slideLayout1.xml"/><Relationship Id="rId1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image" Target="../media/image-46-1.png"/><Relationship Id="rId2" Type="http://schemas.openxmlformats.org/officeDocument/2006/relationships/image" Target="../media/image-46-2.svg"/><Relationship Id="rId3" Type="http://schemas.openxmlformats.org/officeDocument/2006/relationships/image" Target="../media/image-46-3.png"/><Relationship Id="rId4" Type="http://schemas.openxmlformats.org/officeDocument/2006/relationships/image" Target="../media/image-46-4.svg"/><Relationship Id="rId5" Type="http://schemas.openxmlformats.org/officeDocument/2006/relationships/slideLayout" Target="../slideLayouts/slideLayout1.xml"/><Relationship Id="rId6"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image" Target="../media/image-47-1.png"/><Relationship Id="rId2" Type="http://schemas.openxmlformats.org/officeDocument/2006/relationships/image" Target="../media/image-47-2.svg"/><Relationship Id="rId3" Type="http://schemas.openxmlformats.org/officeDocument/2006/relationships/image" Target="../media/image-47-3.png"/><Relationship Id="rId4" Type="http://schemas.openxmlformats.org/officeDocument/2006/relationships/image" Target="../media/image-47-4.svg"/><Relationship Id="rId5" Type="http://schemas.openxmlformats.org/officeDocument/2006/relationships/image" Target="../media/image-47-5.png"/><Relationship Id="rId6" Type="http://schemas.openxmlformats.org/officeDocument/2006/relationships/image" Target="../media/image-47-6.svg"/><Relationship Id="rId7" Type="http://schemas.openxmlformats.org/officeDocument/2006/relationships/slideLayout" Target="../slideLayouts/slideLayout1.xml"/><Relationship Id="rId8"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image" Target="../media/image-48-1.png"/><Relationship Id="rId2" Type="http://schemas.openxmlformats.org/officeDocument/2006/relationships/image" Target="../media/image-48-2.svg"/><Relationship Id="rId3" Type="http://schemas.openxmlformats.org/officeDocument/2006/relationships/image" Target="../media/image-48-3.png"/><Relationship Id="rId4" Type="http://schemas.openxmlformats.org/officeDocument/2006/relationships/image" Target="../media/image-48-4.svg"/><Relationship Id="rId5" Type="http://schemas.openxmlformats.org/officeDocument/2006/relationships/image" Target="../media/image-48-5.png"/><Relationship Id="rId6" Type="http://schemas.openxmlformats.org/officeDocument/2006/relationships/image" Target="../media/image-48-6.svg"/><Relationship Id="rId7" Type="http://schemas.openxmlformats.org/officeDocument/2006/relationships/image" Target="../media/image-48-7.png"/><Relationship Id="rId8" Type="http://schemas.openxmlformats.org/officeDocument/2006/relationships/image" Target="../media/image-48-8.svg"/><Relationship Id="rId9" Type="http://schemas.openxmlformats.org/officeDocument/2006/relationships/image" Target="../media/image-48-9.png"/><Relationship Id="rId10" Type="http://schemas.openxmlformats.org/officeDocument/2006/relationships/image" Target="../media/image-48-10.svg"/><Relationship Id="rId11" Type="http://schemas.openxmlformats.org/officeDocument/2006/relationships/image" Target="../media/image-48-11.png"/><Relationship Id="rId12" Type="http://schemas.openxmlformats.org/officeDocument/2006/relationships/image" Target="../media/image-48-12.svg"/><Relationship Id="rId13" Type="http://schemas.openxmlformats.org/officeDocument/2006/relationships/slideLayout" Target="../slideLayouts/slideLayout1.xml"/><Relationship Id="rId14"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image" Target="../media/image-49-1.png"/><Relationship Id="rId2" Type="http://schemas.openxmlformats.org/officeDocument/2006/relationships/image" Target="../media/image-49-2.svg"/><Relationship Id="rId3" Type="http://schemas.openxmlformats.org/officeDocument/2006/relationships/image" Target="../media/image-49-3.png"/><Relationship Id="rId4" Type="http://schemas.openxmlformats.org/officeDocument/2006/relationships/image" Target="../media/image-49-4.svg"/><Relationship Id="rId5" Type="http://schemas.openxmlformats.org/officeDocument/2006/relationships/slideLayout" Target="../slideLayouts/slideLayout1.xml"/><Relationship Id="rId6"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svg"/><Relationship Id="rId3" Type="http://schemas.openxmlformats.org/officeDocument/2006/relationships/image" Target="../media/image-5-3.png"/><Relationship Id="rId4" Type="http://schemas.openxmlformats.org/officeDocument/2006/relationships/image" Target="../media/image-5-4.svg"/><Relationship Id="rId5" Type="http://schemas.openxmlformats.org/officeDocument/2006/relationships/image" Target="../media/image-5-5.png"/><Relationship Id="rId6" Type="http://schemas.openxmlformats.org/officeDocument/2006/relationships/image" Target="../media/image-5-6.svg"/><Relationship Id="rId7" Type="http://schemas.openxmlformats.org/officeDocument/2006/relationships/slideLayout" Target="../slideLayouts/slideLayout1.xml"/><Relationship Id="rId8"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image" Target="../media/image-50-1.png"/><Relationship Id="rId2" Type="http://schemas.openxmlformats.org/officeDocument/2006/relationships/image" Target="../media/image-50-2.svg"/><Relationship Id="rId3" Type="http://schemas.openxmlformats.org/officeDocument/2006/relationships/slideLayout" Target="../slideLayouts/slideLayout1.xml"/><Relationship Id="rId4"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image" Target="../media/image-51-1.png"/><Relationship Id="rId2" Type="http://schemas.openxmlformats.org/officeDocument/2006/relationships/image" Target="../media/image-51-2.svg"/><Relationship Id="rId3" Type="http://schemas.openxmlformats.org/officeDocument/2006/relationships/image" Target="../media/image-51-3.png"/><Relationship Id="rId4" Type="http://schemas.openxmlformats.org/officeDocument/2006/relationships/image" Target="../media/image-51-4.svg"/><Relationship Id="rId5" Type="http://schemas.openxmlformats.org/officeDocument/2006/relationships/slideLayout" Target="../slideLayouts/slideLayout1.xml"/><Relationship Id="rId6"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image" Target="../media/image-52-1.png"/><Relationship Id="rId2" Type="http://schemas.openxmlformats.org/officeDocument/2006/relationships/image" Target="../media/image-52-2.svg"/><Relationship Id="rId3" Type="http://schemas.openxmlformats.org/officeDocument/2006/relationships/image" Target="../media/image-52-3.png"/><Relationship Id="rId4" Type="http://schemas.openxmlformats.org/officeDocument/2006/relationships/image" Target="../media/image-52-4.svg"/><Relationship Id="rId5" Type="http://schemas.openxmlformats.org/officeDocument/2006/relationships/slideLayout" Target="../slideLayouts/slideLayout1.xml"/><Relationship Id="rId6"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image" Target="../media/image-54-1.png"/><Relationship Id="rId2" Type="http://schemas.openxmlformats.org/officeDocument/2006/relationships/image" Target="../media/image-54-2.svg"/><Relationship Id="rId3" Type="http://schemas.openxmlformats.org/officeDocument/2006/relationships/image" Target="../media/image-54-3.png"/><Relationship Id="rId4" Type="http://schemas.openxmlformats.org/officeDocument/2006/relationships/image" Target="../media/image-54-4.svg"/><Relationship Id="rId5" Type="http://schemas.openxmlformats.org/officeDocument/2006/relationships/image" Target="../media/image-54-5.png"/><Relationship Id="rId6" Type="http://schemas.openxmlformats.org/officeDocument/2006/relationships/image" Target="../media/image-54-6.svg"/><Relationship Id="rId7" Type="http://schemas.openxmlformats.org/officeDocument/2006/relationships/image" Target="../media/image-54-7.png"/><Relationship Id="rId8" Type="http://schemas.openxmlformats.org/officeDocument/2006/relationships/image" Target="../media/image-54-8.svg"/><Relationship Id="rId9" Type="http://schemas.openxmlformats.org/officeDocument/2006/relationships/image" Target="../media/image-54-9.png"/><Relationship Id="rId10" Type="http://schemas.openxmlformats.org/officeDocument/2006/relationships/image" Target="../media/image-54-10.svg"/><Relationship Id="rId11" Type="http://schemas.openxmlformats.org/officeDocument/2006/relationships/image" Target="../media/image-54-11.png"/><Relationship Id="rId12" Type="http://schemas.openxmlformats.org/officeDocument/2006/relationships/image" Target="../media/image-54-12.svg"/><Relationship Id="rId13" Type="http://schemas.openxmlformats.org/officeDocument/2006/relationships/image" Target="../media/image-54-13.png"/><Relationship Id="rId14" Type="http://schemas.openxmlformats.org/officeDocument/2006/relationships/image" Target="../media/image-54-14.svg"/><Relationship Id="rId15" Type="http://schemas.openxmlformats.org/officeDocument/2006/relationships/image" Target="../media/image-54-15.png"/><Relationship Id="rId16" Type="http://schemas.openxmlformats.org/officeDocument/2006/relationships/image" Target="../media/image-54-16.svg"/><Relationship Id="rId17" Type="http://schemas.openxmlformats.org/officeDocument/2006/relationships/slideLayout" Target="../slideLayouts/slideLayout1.xml"/><Relationship Id="rId18"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image" Target="../media/image-55-1.png"/><Relationship Id="rId2" Type="http://schemas.openxmlformats.org/officeDocument/2006/relationships/image" Target="../media/image-55-2.svg"/><Relationship Id="rId3" Type="http://schemas.openxmlformats.org/officeDocument/2006/relationships/image" Target="../media/image-55-3.png"/><Relationship Id="rId4" Type="http://schemas.openxmlformats.org/officeDocument/2006/relationships/image" Target="../media/image-55-4.svg"/><Relationship Id="rId5" Type="http://schemas.openxmlformats.org/officeDocument/2006/relationships/slideLayout" Target="../slideLayouts/slideLayout1.xml"/><Relationship Id="rId6"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image" Target="../media/image-56-1.png"/><Relationship Id="rId2" Type="http://schemas.openxmlformats.org/officeDocument/2006/relationships/image" Target="../media/image-56-2.svg"/><Relationship Id="rId3" Type="http://schemas.openxmlformats.org/officeDocument/2006/relationships/image" Target="../media/image-56-3.png"/><Relationship Id="rId4" Type="http://schemas.openxmlformats.org/officeDocument/2006/relationships/image" Target="../media/image-56-4.svg"/><Relationship Id="rId5" Type="http://schemas.openxmlformats.org/officeDocument/2006/relationships/image" Target="../media/image-56-5.png"/><Relationship Id="rId6" Type="http://schemas.openxmlformats.org/officeDocument/2006/relationships/image" Target="../media/image-56-6.svg"/><Relationship Id="rId7" Type="http://schemas.openxmlformats.org/officeDocument/2006/relationships/image" Target="../media/image-56-7.png"/><Relationship Id="rId8" Type="http://schemas.openxmlformats.org/officeDocument/2006/relationships/image" Target="../media/image-56-8.svg"/><Relationship Id="rId9" Type="http://schemas.openxmlformats.org/officeDocument/2006/relationships/image" Target="../media/image-56-9.png"/><Relationship Id="rId10" Type="http://schemas.openxmlformats.org/officeDocument/2006/relationships/image" Target="../media/image-56-10.svg"/><Relationship Id="rId11" Type="http://schemas.openxmlformats.org/officeDocument/2006/relationships/slideLayout" Target="../slideLayouts/slideLayout1.xml"/><Relationship Id="rId1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image" Target="../media/image-57-1.png"/><Relationship Id="rId2" Type="http://schemas.openxmlformats.org/officeDocument/2006/relationships/image" Target="../media/image-57-2.svg"/><Relationship Id="rId3" Type="http://schemas.openxmlformats.org/officeDocument/2006/relationships/slideLayout" Target="../slideLayouts/slideLayout1.xml"/><Relationship Id="rId4"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image" Target="../media/image-58-1.png"/><Relationship Id="rId2" Type="http://schemas.openxmlformats.org/officeDocument/2006/relationships/image" Target="../media/image-58-2.svg"/><Relationship Id="rId3" Type="http://schemas.openxmlformats.org/officeDocument/2006/relationships/slideLayout" Target="../slideLayouts/slideLayout1.xml"/><Relationship Id="rId4"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image" Target="../media/image-59-1.png"/><Relationship Id="rId2" Type="http://schemas.openxmlformats.org/officeDocument/2006/relationships/image" Target="../media/image-59-2.svg"/><Relationship Id="rId3" Type="http://schemas.openxmlformats.org/officeDocument/2006/relationships/image" Target="../media/image-59-3.png"/><Relationship Id="rId4" Type="http://schemas.openxmlformats.org/officeDocument/2006/relationships/image" Target="../media/image-59-4.svg"/><Relationship Id="rId5" Type="http://schemas.openxmlformats.org/officeDocument/2006/relationships/image" Target="../media/image-59-5.png"/><Relationship Id="rId6" Type="http://schemas.openxmlformats.org/officeDocument/2006/relationships/image" Target="../media/image-59-6.svg"/><Relationship Id="rId7" Type="http://schemas.openxmlformats.org/officeDocument/2006/relationships/image" Target="../media/image-59-7.png"/><Relationship Id="rId8" Type="http://schemas.openxmlformats.org/officeDocument/2006/relationships/image" Target="../media/image-59-8.svg"/><Relationship Id="rId9" Type="http://schemas.openxmlformats.org/officeDocument/2006/relationships/slideLayout" Target="../slideLayouts/slideLayout1.xml"/><Relationship Id="rId10"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sv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image" Target="../media/image-60-1.png"/><Relationship Id="rId2" Type="http://schemas.openxmlformats.org/officeDocument/2006/relationships/image" Target="../media/image-60-2.svg"/><Relationship Id="rId3" Type="http://schemas.openxmlformats.org/officeDocument/2006/relationships/slideLayout" Target="../slideLayouts/slideLayout1.xml"/><Relationship Id="rId4"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image" Target="../media/image-61-1.png"/><Relationship Id="rId2" Type="http://schemas.openxmlformats.org/officeDocument/2006/relationships/image" Target="../media/image-61-2.svg"/><Relationship Id="rId3" Type="http://schemas.openxmlformats.org/officeDocument/2006/relationships/image" Target="../media/image-61-3.png"/><Relationship Id="rId4" Type="http://schemas.openxmlformats.org/officeDocument/2006/relationships/image" Target="../media/image-61-4.svg"/><Relationship Id="rId5" Type="http://schemas.openxmlformats.org/officeDocument/2006/relationships/image" Target="../media/image-61-5.png"/><Relationship Id="rId6" Type="http://schemas.openxmlformats.org/officeDocument/2006/relationships/image" Target="../media/image-61-6.svg"/><Relationship Id="rId7" Type="http://schemas.openxmlformats.org/officeDocument/2006/relationships/image" Target="../media/image-61-7.png"/><Relationship Id="rId8" Type="http://schemas.openxmlformats.org/officeDocument/2006/relationships/image" Target="../media/image-61-8.svg"/><Relationship Id="rId9" Type="http://schemas.openxmlformats.org/officeDocument/2006/relationships/slideLayout" Target="../slideLayouts/slideLayout1.xml"/><Relationship Id="rId10"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image" Target="../media/image-62-1.png"/><Relationship Id="rId2" Type="http://schemas.openxmlformats.org/officeDocument/2006/relationships/image" Target="../media/image-62-2.svg"/><Relationship Id="rId3" Type="http://schemas.openxmlformats.org/officeDocument/2006/relationships/image" Target="../media/image-62-3.png"/><Relationship Id="rId4" Type="http://schemas.openxmlformats.org/officeDocument/2006/relationships/image" Target="../media/image-62-4.svg"/><Relationship Id="rId5" Type="http://schemas.openxmlformats.org/officeDocument/2006/relationships/image" Target="../media/image-62-5.png"/><Relationship Id="rId6" Type="http://schemas.openxmlformats.org/officeDocument/2006/relationships/image" Target="../media/image-62-6.svg"/><Relationship Id="rId7" Type="http://schemas.openxmlformats.org/officeDocument/2006/relationships/slideLayout" Target="../slideLayouts/slideLayout1.xml"/><Relationship Id="rId8"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image" Target="../media/image-63-1.png"/><Relationship Id="rId2" Type="http://schemas.openxmlformats.org/officeDocument/2006/relationships/image" Target="../media/image-63-2.svg"/><Relationship Id="rId3" Type="http://schemas.openxmlformats.org/officeDocument/2006/relationships/image" Target="../media/image-63-3.png"/><Relationship Id="rId4" Type="http://schemas.openxmlformats.org/officeDocument/2006/relationships/image" Target="../media/image-63-4.svg"/><Relationship Id="rId5" Type="http://schemas.openxmlformats.org/officeDocument/2006/relationships/slideLayout" Target="../slideLayouts/slideLayout1.xml"/><Relationship Id="rId6"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image" Target="../media/image-64-1.png"/><Relationship Id="rId2" Type="http://schemas.openxmlformats.org/officeDocument/2006/relationships/image" Target="../media/image-64-2.svg"/><Relationship Id="rId3" Type="http://schemas.openxmlformats.org/officeDocument/2006/relationships/image" Target="../media/image-64-3.png"/><Relationship Id="rId4" Type="http://schemas.openxmlformats.org/officeDocument/2006/relationships/image" Target="../media/image-64-4.svg"/><Relationship Id="rId5" Type="http://schemas.openxmlformats.org/officeDocument/2006/relationships/slideLayout" Target="../slideLayouts/slideLayout1.xml"/><Relationship Id="rId6"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image" Target="../media/image-65-1.png"/><Relationship Id="rId2" Type="http://schemas.openxmlformats.org/officeDocument/2006/relationships/image" Target="../media/image-65-2.svg"/><Relationship Id="rId3" Type="http://schemas.openxmlformats.org/officeDocument/2006/relationships/image" Target="../media/image-65-3.png"/><Relationship Id="rId4" Type="http://schemas.openxmlformats.org/officeDocument/2006/relationships/image" Target="../media/image-65-4.svg"/><Relationship Id="rId5" Type="http://schemas.openxmlformats.org/officeDocument/2006/relationships/image" Target="../media/image-65-5.png"/><Relationship Id="rId6" Type="http://schemas.openxmlformats.org/officeDocument/2006/relationships/image" Target="../media/image-65-6.svg"/><Relationship Id="rId7" Type="http://schemas.openxmlformats.org/officeDocument/2006/relationships/slideLayout" Target="../slideLayouts/slideLayout1.xml"/><Relationship Id="rId8"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image" Target="../media/image-66-1.png"/><Relationship Id="rId2" Type="http://schemas.openxmlformats.org/officeDocument/2006/relationships/image" Target="../media/image-66-2.svg"/><Relationship Id="rId3" Type="http://schemas.openxmlformats.org/officeDocument/2006/relationships/slideLayout" Target="../slideLayouts/slideLayout1.xml"/><Relationship Id="rId4"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image" Target="../media/image-67-1.png"/><Relationship Id="rId2" Type="http://schemas.openxmlformats.org/officeDocument/2006/relationships/image" Target="../media/image-67-2.svg"/><Relationship Id="rId3" Type="http://schemas.openxmlformats.org/officeDocument/2006/relationships/image" Target="../media/image-67-3.png"/><Relationship Id="rId4" Type="http://schemas.openxmlformats.org/officeDocument/2006/relationships/image" Target="../media/image-67-4.svg"/><Relationship Id="rId5" Type="http://schemas.openxmlformats.org/officeDocument/2006/relationships/image" Target="../media/image-67-5.png"/><Relationship Id="rId6" Type="http://schemas.openxmlformats.org/officeDocument/2006/relationships/image" Target="../media/image-67-6.svg"/><Relationship Id="rId7" Type="http://schemas.openxmlformats.org/officeDocument/2006/relationships/image" Target="../media/image-67-7.png"/><Relationship Id="rId8" Type="http://schemas.openxmlformats.org/officeDocument/2006/relationships/image" Target="../media/image-67-8.svg"/><Relationship Id="rId9" Type="http://schemas.openxmlformats.org/officeDocument/2006/relationships/image" Target="../media/image-67-9.png"/><Relationship Id="rId10" Type="http://schemas.openxmlformats.org/officeDocument/2006/relationships/image" Target="../media/image-67-10.svg"/><Relationship Id="rId11" Type="http://schemas.openxmlformats.org/officeDocument/2006/relationships/image" Target="../media/image-67-11.png"/><Relationship Id="rId12" Type="http://schemas.openxmlformats.org/officeDocument/2006/relationships/image" Target="../media/image-67-12.svg"/><Relationship Id="rId13" Type="http://schemas.openxmlformats.org/officeDocument/2006/relationships/image" Target="../media/image-67-13.png"/><Relationship Id="rId14" Type="http://schemas.openxmlformats.org/officeDocument/2006/relationships/image" Target="../media/image-67-14.svg"/><Relationship Id="rId15" Type="http://schemas.openxmlformats.org/officeDocument/2006/relationships/slideLayout" Target="../slideLayouts/slideLayout1.xml"/><Relationship Id="rId16"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image" Target="../media/image-68-1.png"/><Relationship Id="rId2" Type="http://schemas.openxmlformats.org/officeDocument/2006/relationships/image" Target="../media/image-68-2.svg"/><Relationship Id="rId3" Type="http://schemas.openxmlformats.org/officeDocument/2006/relationships/slideLayout" Target="../slideLayouts/slideLayout1.xml"/><Relationship Id="rId4"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image" Target="../media/image-69-1.png"/><Relationship Id="rId2" Type="http://schemas.openxmlformats.org/officeDocument/2006/relationships/image" Target="../media/image-69-2.svg"/><Relationship Id="rId3" Type="http://schemas.openxmlformats.org/officeDocument/2006/relationships/image" Target="../media/image-69-3.png"/><Relationship Id="rId4" Type="http://schemas.openxmlformats.org/officeDocument/2006/relationships/image" Target="../media/image-69-4.svg"/><Relationship Id="rId5" Type="http://schemas.openxmlformats.org/officeDocument/2006/relationships/image" Target="../media/image-69-5.png"/><Relationship Id="rId6" Type="http://schemas.openxmlformats.org/officeDocument/2006/relationships/image" Target="../media/image-69-6.svg"/><Relationship Id="rId7" Type="http://schemas.openxmlformats.org/officeDocument/2006/relationships/slideLayout" Target="../slideLayouts/slideLayout1.xml"/><Relationship Id="rId8"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image" Target="../media/image-70-1.png"/><Relationship Id="rId2" Type="http://schemas.openxmlformats.org/officeDocument/2006/relationships/image" Target="../media/image-70-2.svg"/><Relationship Id="rId3" Type="http://schemas.openxmlformats.org/officeDocument/2006/relationships/slideLayout" Target="../slideLayouts/slideLayout1.xml"/><Relationship Id="rId4"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image" Target="../media/image-71-1.png"/><Relationship Id="rId2" Type="http://schemas.openxmlformats.org/officeDocument/2006/relationships/image" Target="../media/image-71-2.svg"/><Relationship Id="rId3" Type="http://schemas.openxmlformats.org/officeDocument/2006/relationships/image" Target="../media/image-71-3.png"/><Relationship Id="rId4" Type="http://schemas.openxmlformats.org/officeDocument/2006/relationships/image" Target="../media/image-71-4.svg"/><Relationship Id="rId5" Type="http://schemas.openxmlformats.org/officeDocument/2006/relationships/slideLayout" Target="../slideLayouts/slideLayout1.xml"/><Relationship Id="rId6"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image" Target="../media/image-72-1.png"/><Relationship Id="rId2" Type="http://schemas.openxmlformats.org/officeDocument/2006/relationships/image" Target="../media/image-72-2.svg"/><Relationship Id="rId3" Type="http://schemas.openxmlformats.org/officeDocument/2006/relationships/image" Target="../media/image-72-3.png"/><Relationship Id="rId4" Type="http://schemas.openxmlformats.org/officeDocument/2006/relationships/image" Target="../media/image-72-4.svg"/><Relationship Id="rId5" Type="http://schemas.openxmlformats.org/officeDocument/2006/relationships/slideLayout" Target="../slideLayouts/slideLayout1.xml"/><Relationship Id="rId6"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image" Target="../media/image-73-1.png"/><Relationship Id="rId2" Type="http://schemas.openxmlformats.org/officeDocument/2006/relationships/image" Target="../media/image-73-2.svg"/><Relationship Id="rId3" Type="http://schemas.openxmlformats.org/officeDocument/2006/relationships/slideLayout" Target="../slideLayouts/slideLayout1.xml"/><Relationship Id="rId4"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image" Target="../media/image-74-1.png"/><Relationship Id="rId2" Type="http://schemas.openxmlformats.org/officeDocument/2006/relationships/image" Target="../media/image-74-2.svg"/><Relationship Id="rId3" Type="http://schemas.openxmlformats.org/officeDocument/2006/relationships/image" Target="../media/image-74-3.png"/><Relationship Id="rId4" Type="http://schemas.openxmlformats.org/officeDocument/2006/relationships/image" Target="../media/image-74-4.svg"/><Relationship Id="rId5" Type="http://schemas.openxmlformats.org/officeDocument/2006/relationships/image" Target="../media/image-74-5.png"/><Relationship Id="rId6" Type="http://schemas.openxmlformats.org/officeDocument/2006/relationships/image" Target="../media/image-74-6.svg"/><Relationship Id="rId7" Type="http://schemas.openxmlformats.org/officeDocument/2006/relationships/image" Target="../media/image-74-7.png"/><Relationship Id="rId8" Type="http://schemas.openxmlformats.org/officeDocument/2006/relationships/image" Target="../media/image-74-8.svg"/><Relationship Id="rId9" Type="http://schemas.openxmlformats.org/officeDocument/2006/relationships/slideLayout" Target="../slideLayouts/slideLayout1.xml"/><Relationship Id="rId10"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image" Target="../media/image-75-1.png"/><Relationship Id="rId2" Type="http://schemas.openxmlformats.org/officeDocument/2006/relationships/image" Target="../media/image-75-2.svg"/><Relationship Id="rId3" Type="http://schemas.openxmlformats.org/officeDocument/2006/relationships/image" Target="../media/image-75-3.png"/><Relationship Id="rId4" Type="http://schemas.openxmlformats.org/officeDocument/2006/relationships/image" Target="../media/image-75-4.svg"/><Relationship Id="rId5" Type="http://schemas.openxmlformats.org/officeDocument/2006/relationships/slideLayout" Target="../slideLayouts/slideLayout1.xml"/><Relationship Id="rId6"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image" Target="../media/image-76-1.png"/><Relationship Id="rId2" Type="http://schemas.openxmlformats.org/officeDocument/2006/relationships/image" Target="../media/image-76-2.svg"/><Relationship Id="rId3" Type="http://schemas.openxmlformats.org/officeDocument/2006/relationships/image" Target="../media/image-76-3.png"/><Relationship Id="rId4" Type="http://schemas.openxmlformats.org/officeDocument/2006/relationships/image" Target="../media/image-76-4.svg"/><Relationship Id="rId5" Type="http://schemas.openxmlformats.org/officeDocument/2006/relationships/slideLayout" Target="../slideLayouts/slideLayout1.xml"/><Relationship Id="rId6"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image" Target="../media/image-77-1.png"/><Relationship Id="rId2" Type="http://schemas.openxmlformats.org/officeDocument/2006/relationships/image" Target="../media/image-77-2.svg"/><Relationship Id="rId3" Type="http://schemas.openxmlformats.org/officeDocument/2006/relationships/image" Target="../media/image-77-3.png"/><Relationship Id="rId4" Type="http://schemas.openxmlformats.org/officeDocument/2006/relationships/image" Target="../media/image-77-4.svg"/><Relationship Id="rId5" Type="http://schemas.openxmlformats.org/officeDocument/2006/relationships/image" Target="../media/image-77-5.png"/><Relationship Id="rId6" Type="http://schemas.openxmlformats.org/officeDocument/2006/relationships/image" Target="../media/image-77-6.svg"/><Relationship Id="rId7" Type="http://schemas.openxmlformats.org/officeDocument/2006/relationships/image" Target="../media/image-77-7.png"/><Relationship Id="rId8" Type="http://schemas.openxmlformats.org/officeDocument/2006/relationships/image" Target="../media/image-77-8.svg"/><Relationship Id="rId9" Type="http://schemas.openxmlformats.org/officeDocument/2006/relationships/slideLayout" Target="../slideLayouts/slideLayout1.xml"/><Relationship Id="rId10"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image" Target="../media/image-78-1.png"/><Relationship Id="rId2" Type="http://schemas.openxmlformats.org/officeDocument/2006/relationships/image" Target="../media/image-78-2.svg"/><Relationship Id="rId3" Type="http://schemas.openxmlformats.org/officeDocument/2006/relationships/image" Target="../media/image-78-3.png"/><Relationship Id="rId4" Type="http://schemas.openxmlformats.org/officeDocument/2006/relationships/image" Target="../media/image-78-4.svg"/><Relationship Id="rId5" Type="http://schemas.openxmlformats.org/officeDocument/2006/relationships/image" Target="../media/image-78-5.png"/><Relationship Id="rId6" Type="http://schemas.openxmlformats.org/officeDocument/2006/relationships/image" Target="../media/image-78-6.svg"/><Relationship Id="rId7" Type="http://schemas.openxmlformats.org/officeDocument/2006/relationships/slideLayout" Target="../slideLayouts/slideLayout1.xml"/><Relationship Id="rId8"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image" Target="../media/image-79-1.png"/><Relationship Id="rId2" Type="http://schemas.openxmlformats.org/officeDocument/2006/relationships/image" Target="../media/image-79-2.svg"/><Relationship Id="rId3" Type="http://schemas.openxmlformats.org/officeDocument/2006/relationships/image" Target="../media/image-79-3.png"/><Relationship Id="rId4" Type="http://schemas.openxmlformats.org/officeDocument/2006/relationships/image" Target="../media/image-79-4.svg"/><Relationship Id="rId5" Type="http://schemas.openxmlformats.org/officeDocument/2006/relationships/image" Target="../media/image-79-5.png"/><Relationship Id="rId6" Type="http://schemas.openxmlformats.org/officeDocument/2006/relationships/image" Target="../media/image-79-6.svg"/><Relationship Id="rId7" Type="http://schemas.openxmlformats.org/officeDocument/2006/relationships/image" Target="../media/image-79-7.png"/><Relationship Id="rId8" Type="http://schemas.openxmlformats.org/officeDocument/2006/relationships/image" Target="../media/image-79-8.svg"/><Relationship Id="rId9" Type="http://schemas.openxmlformats.org/officeDocument/2006/relationships/image" Target="../media/image-79-9.png"/><Relationship Id="rId10" Type="http://schemas.openxmlformats.org/officeDocument/2006/relationships/image" Target="../media/image-79-10.svg"/><Relationship Id="rId11" Type="http://schemas.openxmlformats.org/officeDocument/2006/relationships/slideLayout" Target="../slideLayouts/slideLayout1.xml"/><Relationship Id="rId1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svg"/><Relationship Id="rId3" Type="http://schemas.openxmlformats.org/officeDocument/2006/relationships/image" Target="../media/image-8-3.png"/><Relationship Id="rId4" Type="http://schemas.openxmlformats.org/officeDocument/2006/relationships/image" Target="../media/image-8-4.svg"/><Relationship Id="rId5" Type="http://schemas.openxmlformats.org/officeDocument/2006/relationships/image" Target="../media/image-8-5.png"/><Relationship Id="rId6" Type="http://schemas.openxmlformats.org/officeDocument/2006/relationships/image" Target="../media/image-8-6.svg"/><Relationship Id="rId7" Type="http://schemas.openxmlformats.org/officeDocument/2006/relationships/slideLayout" Target="../slideLayouts/slideLayout1.xml"/><Relationship Id="rId8"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image" Target="../media/image-80-1.png"/><Relationship Id="rId2" Type="http://schemas.openxmlformats.org/officeDocument/2006/relationships/image" Target="../media/image-80-2.svg"/><Relationship Id="rId3" Type="http://schemas.openxmlformats.org/officeDocument/2006/relationships/image" Target="../media/image-80-3.png"/><Relationship Id="rId4" Type="http://schemas.openxmlformats.org/officeDocument/2006/relationships/image" Target="../media/image-80-4.svg"/><Relationship Id="rId5" Type="http://schemas.openxmlformats.org/officeDocument/2006/relationships/image" Target="../media/image-80-5.png"/><Relationship Id="rId6" Type="http://schemas.openxmlformats.org/officeDocument/2006/relationships/image" Target="../media/image-80-6.svg"/><Relationship Id="rId7" Type="http://schemas.openxmlformats.org/officeDocument/2006/relationships/slideLayout" Target="../slideLayouts/slideLayout1.xml"/><Relationship Id="rId8"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image" Target="../media/image-81-1.png"/><Relationship Id="rId2" Type="http://schemas.openxmlformats.org/officeDocument/2006/relationships/image" Target="../media/image-81-2.svg"/><Relationship Id="rId3" Type="http://schemas.openxmlformats.org/officeDocument/2006/relationships/image" Target="../media/image-81-3.png"/><Relationship Id="rId4" Type="http://schemas.openxmlformats.org/officeDocument/2006/relationships/image" Target="../media/image-81-4.svg"/><Relationship Id="rId5" Type="http://schemas.openxmlformats.org/officeDocument/2006/relationships/image" Target="../media/image-81-5.png"/><Relationship Id="rId6" Type="http://schemas.openxmlformats.org/officeDocument/2006/relationships/image" Target="../media/image-81-6.svg"/><Relationship Id="rId7" Type="http://schemas.openxmlformats.org/officeDocument/2006/relationships/image" Target="../media/image-81-7.png"/><Relationship Id="rId8" Type="http://schemas.openxmlformats.org/officeDocument/2006/relationships/image" Target="../media/image-81-8.svg"/><Relationship Id="rId9" Type="http://schemas.openxmlformats.org/officeDocument/2006/relationships/image" Target="../media/image-81-9.png"/><Relationship Id="rId10" Type="http://schemas.openxmlformats.org/officeDocument/2006/relationships/image" Target="../media/image-81-10.svg"/><Relationship Id="rId11" Type="http://schemas.openxmlformats.org/officeDocument/2006/relationships/slideLayout" Target="../slideLayouts/slideLayout1.xml"/><Relationship Id="rId1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image" Target="../media/image-82-1.png"/><Relationship Id="rId2" Type="http://schemas.openxmlformats.org/officeDocument/2006/relationships/image" Target="../media/image-82-2.svg"/><Relationship Id="rId3" Type="http://schemas.openxmlformats.org/officeDocument/2006/relationships/image" Target="../media/image-82-3.png"/><Relationship Id="rId4" Type="http://schemas.openxmlformats.org/officeDocument/2006/relationships/image" Target="../media/image-82-4.svg"/><Relationship Id="rId5" Type="http://schemas.openxmlformats.org/officeDocument/2006/relationships/slideLayout" Target="../slideLayouts/slideLayout1.xml"/><Relationship Id="rId6"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image" Target="../media/image-83-1.png"/><Relationship Id="rId2" Type="http://schemas.openxmlformats.org/officeDocument/2006/relationships/image" Target="../media/image-83-2.svg"/><Relationship Id="rId3" Type="http://schemas.openxmlformats.org/officeDocument/2006/relationships/image" Target="../media/image-83-3.png"/><Relationship Id="rId4" Type="http://schemas.openxmlformats.org/officeDocument/2006/relationships/image" Target="../media/image-83-4.svg"/><Relationship Id="rId5" Type="http://schemas.openxmlformats.org/officeDocument/2006/relationships/slideLayout" Target="../slideLayouts/slideLayout1.xml"/><Relationship Id="rId6"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image" Target="../media/image-84-1.png"/><Relationship Id="rId2" Type="http://schemas.openxmlformats.org/officeDocument/2006/relationships/image" Target="../media/image-84-2.svg"/><Relationship Id="rId3" Type="http://schemas.openxmlformats.org/officeDocument/2006/relationships/image" Target="../media/image-84-3.png"/><Relationship Id="rId4" Type="http://schemas.openxmlformats.org/officeDocument/2006/relationships/image" Target="../media/image-84-4.svg"/><Relationship Id="rId5" Type="http://schemas.openxmlformats.org/officeDocument/2006/relationships/slideLayout" Target="../slideLayouts/slideLayout1.xml"/><Relationship Id="rId6"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image" Target="../media/image-85-1.png"/><Relationship Id="rId2" Type="http://schemas.openxmlformats.org/officeDocument/2006/relationships/image" Target="../media/image-85-2.svg"/><Relationship Id="rId3" Type="http://schemas.openxmlformats.org/officeDocument/2006/relationships/image" Target="../media/image-85-3.png"/><Relationship Id="rId4" Type="http://schemas.openxmlformats.org/officeDocument/2006/relationships/image" Target="../media/image-85-4.svg"/><Relationship Id="rId5" Type="http://schemas.openxmlformats.org/officeDocument/2006/relationships/image" Target="../media/image-85-5.png"/><Relationship Id="rId6" Type="http://schemas.openxmlformats.org/officeDocument/2006/relationships/image" Target="../media/image-85-6.svg"/><Relationship Id="rId7" Type="http://schemas.openxmlformats.org/officeDocument/2006/relationships/slideLayout" Target="../slideLayouts/slideLayout1.xml"/><Relationship Id="rId8"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image" Target="../media/image-87-1.png"/><Relationship Id="rId2" Type="http://schemas.openxmlformats.org/officeDocument/2006/relationships/image" Target="../media/image-87-2.svg"/><Relationship Id="rId3" Type="http://schemas.openxmlformats.org/officeDocument/2006/relationships/image" Target="../media/image-87-3.png"/><Relationship Id="rId4" Type="http://schemas.openxmlformats.org/officeDocument/2006/relationships/image" Target="../media/image-87-4.svg"/><Relationship Id="rId5" Type="http://schemas.openxmlformats.org/officeDocument/2006/relationships/slideLayout" Target="../slideLayouts/slideLayout1.xml"/><Relationship Id="rId6"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image" Target="../media/image-88-1.png"/><Relationship Id="rId2" Type="http://schemas.openxmlformats.org/officeDocument/2006/relationships/image" Target="../media/image-88-2.svg"/><Relationship Id="rId3" Type="http://schemas.openxmlformats.org/officeDocument/2006/relationships/image" Target="../media/image-88-3.png"/><Relationship Id="rId4" Type="http://schemas.openxmlformats.org/officeDocument/2006/relationships/image" Target="../media/image-88-4.svg"/><Relationship Id="rId5" Type="http://schemas.openxmlformats.org/officeDocument/2006/relationships/image" Target="../media/image-88-5.png"/><Relationship Id="rId6" Type="http://schemas.openxmlformats.org/officeDocument/2006/relationships/image" Target="../media/image-88-6.svg"/><Relationship Id="rId7" Type="http://schemas.openxmlformats.org/officeDocument/2006/relationships/slideLayout" Target="../slideLayouts/slideLayout1.xml"/><Relationship Id="rId8"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image" Target="../media/image-89-1.png"/><Relationship Id="rId2" Type="http://schemas.openxmlformats.org/officeDocument/2006/relationships/image" Target="../media/image-89-2.svg"/><Relationship Id="rId3" Type="http://schemas.openxmlformats.org/officeDocument/2006/relationships/slideLayout" Target="../slideLayouts/slideLayout1.xml"/><Relationship Id="rId4"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image" Target="../media/image-91-1.png"/><Relationship Id="rId2" Type="http://schemas.openxmlformats.org/officeDocument/2006/relationships/image" Target="../media/image-91-2.svg"/><Relationship Id="rId3" Type="http://schemas.openxmlformats.org/officeDocument/2006/relationships/slideLayout" Target="../slideLayouts/slideLayout1.xml"/><Relationship Id="rId4"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image" Target="../media/image-92-1.png"/><Relationship Id="rId2" Type="http://schemas.openxmlformats.org/officeDocument/2006/relationships/image" Target="../media/image-92-2.svg"/><Relationship Id="rId3" Type="http://schemas.openxmlformats.org/officeDocument/2006/relationships/slideLayout" Target="../slideLayouts/slideLayout1.xml"/><Relationship Id="rId4"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image" Target="../media/image-93-1.png"/><Relationship Id="rId2" Type="http://schemas.openxmlformats.org/officeDocument/2006/relationships/image" Target="../media/image-93-2.svg"/><Relationship Id="rId3" Type="http://schemas.openxmlformats.org/officeDocument/2006/relationships/slideLayout" Target="../slideLayouts/slideLayout1.xml"/><Relationship Id="rId4"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image" Target="../media/image-94-1.png"/><Relationship Id="rId2" Type="http://schemas.openxmlformats.org/officeDocument/2006/relationships/image" Target="../media/image-94-2.svg"/><Relationship Id="rId3" Type="http://schemas.openxmlformats.org/officeDocument/2006/relationships/image" Target="../media/image-94-3.png"/><Relationship Id="rId4" Type="http://schemas.openxmlformats.org/officeDocument/2006/relationships/image" Target="../media/image-94-4.svg"/><Relationship Id="rId5" Type="http://schemas.openxmlformats.org/officeDocument/2006/relationships/image" Target="../media/image-94-5.png"/><Relationship Id="rId6" Type="http://schemas.openxmlformats.org/officeDocument/2006/relationships/image" Target="../media/image-94-6.svg"/><Relationship Id="rId7" Type="http://schemas.openxmlformats.org/officeDocument/2006/relationships/image" Target="../media/image-94-7.png"/><Relationship Id="rId8" Type="http://schemas.openxmlformats.org/officeDocument/2006/relationships/image" Target="../media/image-94-8.svg"/><Relationship Id="rId9" Type="http://schemas.openxmlformats.org/officeDocument/2006/relationships/slideLayout" Target="../slideLayouts/slideLayout1.xml"/><Relationship Id="rId10"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3888029" y="2237423"/>
            <a:ext cx="3840480" cy="668655"/>
          </a:xfrm>
          <a:prstGeom prst="rect">
            <a:avLst/>
          </a:prstGeom>
          <a:noFill/>
          <a:ln/>
        </p:spPr>
        <p:txBody>
          <a:bodyPr wrap="square" lIns="0" tIns="0" rIns="0" bIns="0" rtlCol="0" anchor="t">
            <a:normAutofit/>
          </a:bodyPr>
          <a:lstStyle/>
          <a:p>
            <a:pPr algn="l" indent="0" marL="0">
              <a:lnSpc>
                <a:spcPts val="4949"/>
              </a:lnSpc>
              <a:buNone/>
            </a:pPr>
            <a:r>
              <a:rPr lang="en-US" sz="3807" b="1" dirty="0">
                <a:solidFill>
                  <a:srgbClr val="FFFFFF"/>
                </a:solidFill>
                <a:latin typeface="Arial" pitchFamily="34" charset="0"/>
                <a:ea typeface="Arial" pitchFamily="34" charset="-122"/>
                <a:cs typeface="Arial" pitchFamily="34" charset="-120"/>
              </a:rPr>
              <a:t>Feuille de route</a:t>
            </a:r>
            <a:endParaRPr lang="en-US" sz="3807" dirty="0"/>
          </a:p>
        </p:txBody>
      </p:sp>
      <p:pic>
        <p:nvPicPr>
          <p:cNvPr id="3"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449324" y="1657236"/>
            <a:ext cx="1828800" cy="182902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642938"/>
            <a:ext cx="7406640" cy="771525"/>
          </a:xfrm>
          <a:prstGeom prst="rect">
            <a:avLst/>
          </a:prstGeom>
          <a:noFill/>
          <a:ln/>
        </p:spPr>
        <p:txBody>
          <a:bodyPr wrap="square" lIns="0" tIns="0" rIns="0" bIns="0" rtlCol="0" anchor="t">
            <a:normAutofit/>
          </a:bodyPr>
          <a:lstStyle/>
          <a:p>
            <a:pPr algn="l" indent="0" marL="0">
              <a:lnSpc>
                <a:spcPts val="5444"/>
              </a:lnSpc>
              <a:buNone/>
            </a:pPr>
            <a:r>
              <a:rPr lang="en-US" sz="4188" b="1" dirty="0">
                <a:solidFill>
                  <a:srgbClr val="FFFFFF"/>
                </a:solidFill>
                <a:latin typeface="Arial" pitchFamily="34" charset="0"/>
                <a:ea typeface="Arial" pitchFamily="34" charset="-122"/>
                <a:cs typeface="Arial" pitchFamily="34" charset="-120"/>
              </a:rPr>
              <a:t>3. Mon organisation interne</a:t>
            </a:r>
            <a:endParaRPr lang="en-US" sz="4188" dirty="0"/>
          </a:p>
        </p:txBody>
      </p:sp>
      <p:sp>
        <p:nvSpPr>
          <p:cNvPr id="3" name="Text 1"/>
          <p:cNvSpPr/>
          <p:nvPr/>
        </p:nvSpPr>
        <p:spPr>
          <a:xfrm>
            <a:off x="891540" y="1789938"/>
            <a:ext cx="237744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Orga_Cartograhie</a:t>
            </a:r>
            <a:endParaRPr lang="en-US" sz="2115" dirty="0"/>
          </a:p>
        </p:txBody>
      </p:sp>
      <p:sp>
        <p:nvSpPr>
          <p:cNvPr id="4" name="Text 2"/>
          <p:cNvSpPr/>
          <p:nvPr/>
        </p:nvSpPr>
        <p:spPr>
          <a:xfrm>
            <a:off x="891540" y="2498712"/>
            <a:ext cx="182880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Orga_Intranet</a:t>
            </a:r>
            <a:endParaRPr lang="en-US" sz="2115" dirty="0"/>
          </a:p>
        </p:txBody>
      </p:sp>
      <p:sp>
        <p:nvSpPr>
          <p:cNvPr id="5" name="Text 3"/>
          <p:cNvSpPr/>
          <p:nvPr/>
        </p:nvSpPr>
        <p:spPr>
          <a:xfrm>
            <a:off x="891540" y="3207487"/>
            <a:ext cx="228600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Orga_Open_data</a:t>
            </a:r>
            <a:endParaRPr lang="en-US" sz="2115" dirty="0"/>
          </a:p>
        </p:txBody>
      </p:sp>
      <p:sp>
        <p:nvSpPr>
          <p:cNvPr id="6" name="Text 4"/>
          <p:cNvSpPr/>
          <p:nvPr/>
        </p:nvSpPr>
        <p:spPr>
          <a:xfrm>
            <a:off x="891540" y="3915747"/>
            <a:ext cx="420624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Orga_Recommandations_RGPD</a:t>
            </a:r>
            <a:endParaRPr lang="en-US" sz="2115" dirty="0"/>
          </a:p>
        </p:txBody>
      </p:sp>
      <p:sp>
        <p:nvSpPr>
          <p:cNvPr id="7" name="Text 5"/>
          <p:cNvSpPr/>
          <p:nvPr/>
        </p:nvSpPr>
        <p:spPr>
          <a:xfrm>
            <a:off x="891540" y="4624521"/>
            <a:ext cx="374904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Orga_Accessibilité_site_VDR</a:t>
            </a:r>
            <a:endParaRPr lang="en-US" sz="2115" dirty="0"/>
          </a:p>
        </p:txBody>
      </p:sp>
      <p:sp>
        <p:nvSpPr>
          <p:cNvPr id="8" name="Text 6"/>
          <p:cNvSpPr/>
          <p:nvPr/>
        </p:nvSpPr>
        <p:spPr>
          <a:xfrm>
            <a:off x="891540" y="5333295"/>
            <a:ext cx="237744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Orga_Cyber_Secu</a:t>
            </a:r>
            <a:endParaRPr lang="en-US" sz="2115" dirty="0"/>
          </a:p>
        </p:txBody>
      </p:sp>
      <p:pic>
        <p:nvPicPr>
          <p:cNvPr id="9"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1789938"/>
            <a:ext cx="85954" cy="400164"/>
          </a:xfrm>
          <a:prstGeom prst="rect">
            <a:avLst/>
          </a:prstGeom>
        </p:spPr>
      </p:pic>
      <p:pic>
        <p:nvPicPr>
          <p:cNvPr id="10"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2498712"/>
            <a:ext cx="85954" cy="400164"/>
          </a:xfrm>
          <a:prstGeom prst="rect">
            <a:avLst/>
          </a:prstGeom>
        </p:spPr>
      </p:pic>
      <p:pic>
        <p:nvPicPr>
          <p:cNvPr id="11"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3174" y="3207487"/>
            <a:ext cx="85954" cy="400164"/>
          </a:xfrm>
          <a:prstGeom prst="rect">
            <a:avLst/>
          </a:prstGeom>
        </p:spPr>
      </p:pic>
      <p:pic>
        <p:nvPicPr>
          <p:cNvPr id="12"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3174" y="3915747"/>
            <a:ext cx="85954" cy="400164"/>
          </a:xfrm>
          <a:prstGeom prst="rect">
            <a:avLst/>
          </a:prstGeom>
        </p:spPr>
      </p:pic>
      <p:pic>
        <p:nvPicPr>
          <p:cNvPr id="13" name="Image 4" descr="preencoded.png">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03174" y="4624521"/>
            <a:ext cx="85954" cy="400164"/>
          </a:xfrm>
          <a:prstGeom prst="rect">
            <a:avLst/>
          </a:prstGeom>
        </p:spPr>
      </p:pic>
      <p:pic>
        <p:nvPicPr>
          <p:cNvPr id="14" name="Image 5" descr="preencoded.png">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3174" y="5333295"/>
            <a:ext cx="85954" cy="40016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642938"/>
            <a:ext cx="4846320" cy="771525"/>
          </a:xfrm>
          <a:prstGeom prst="rect">
            <a:avLst/>
          </a:prstGeom>
          <a:noFill/>
          <a:ln/>
        </p:spPr>
        <p:txBody>
          <a:bodyPr wrap="square" lIns="0" tIns="0" rIns="0" bIns="0" rtlCol="0" anchor="t">
            <a:normAutofit/>
          </a:bodyPr>
          <a:lstStyle/>
          <a:p>
            <a:pPr algn="l" indent="0" marL="0">
              <a:lnSpc>
                <a:spcPts val="5444"/>
              </a:lnSpc>
              <a:buNone/>
            </a:pPr>
            <a:r>
              <a:rPr lang="en-US" sz="4188" b="1" dirty="0">
                <a:solidFill>
                  <a:srgbClr val="FFFFFF"/>
                </a:solidFill>
                <a:latin typeface="Arial" pitchFamily="34" charset="0"/>
                <a:ea typeface="Arial" pitchFamily="34" charset="-122"/>
                <a:cs typeface="Arial" pitchFamily="34" charset="-120"/>
              </a:rPr>
              <a:t>Orga_Cartograhie</a:t>
            </a:r>
            <a:endParaRPr lang="en-US" sz="4188" dirty="0"/>
          </a:p>
        </p:txBody>
      </p:sp>
      <p:sp>
        <p:nvSpPr>
          <p:cNvPr id="3" name="Text 1"/>
          <p:cNvSpPr/>
          <p:nvPr/>
        </p:nvSpPr>
        <p:spPr>
          <a:xfrm>
            <a:off x="1228954" y="1789938"/>
            <a:ext cx="356616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 Collecte des informations</a:t>
            </a:r>
            <a:endParaRPr lang="en-US" sz="2115" dirty="0"/>
          </a:p>
        </p:txBody>
      </p:sp>
      <p:pic>
        <p:nvPicPr>
          <p:cNvPr id="4" name="Image 0" descr="file:///app/main/resources/app.asar/static/snowbird/resource/markers/taskMarkers/task-start.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91540" y="1847031"/>
            <a:ext cx="286207" cy="285979"/>
          </a:xfrm>
          <a:prstGeom prst="rect">
            <a:avLst/>
          </a:prstGeom>
        </p:spPr>
      </p:pic>
      <p:sp>
        <p:nvSpPr>
          <p:cNvPr id="5" name="Text 2"/>
          <p:cNvSpPr/>
          <p:nvPr/>
        </p:nvSpPr>
        <p:spPr>
          <a:xfrm>
            <a:off x="891540" y="2498712"/>
            <a:ext cx="457200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Identification des composants du SI</a:t>
            </a:r>
            <a:endParaRPr lang="en-US" sz="2115" dirty="0"/>
          </a:p>
        </p:txBody>
      </p:sp>
      <p:sp>
        <p:nvSpPr>
          <p:cNvPr id="6" name="Text 3"/>
          <p:cNvSpPr/>
          <p:nvPr/>
        </p:nvSpPr>
        <p:spPr>
          <a:xfrm>
            <a:off x="891540" y="3207487"/>
            <a:ext cx="329184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Representation graphique</a:t>
            </a:r>
            <a:endParaRPr lang="en-US" sz="2115" dirty="0"/>
          </a:p>
        </p:txBody>
      </p:sp>
      <p:sp>
        <p:nvSpPr>
          <p:cNvPr id="7" name="Text 4"/>
          <p:cNvSpPr/>
          <p:nvPr/>
        </p:nvSpPr>
        <p:spPr>
          <a:xfrm>
            <a:off x="891540" y="3915747"/>
            <a:ext cx="365760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Relations et interconnexions</a:t>
            </a:r>
            <a:endParaRPr lang="en-US" sz="2115" dirty="0"/>
          </a:p>
        </p:txBody>
      </p:sp>
      <p:sp>
        <p:nvSpPr>
          <p:cNvPr id="8" name="Text 5"/>
          <p:cNvSpPr/>
          <p:nvPr/>
        </p:nvSpPr>
        <p:spPr>
          <a:xfrm>
            <a:off x="891540" y="4624521"/>
            <a:ext cx="411480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Documentation complémentaire</a:t>
            </a:r>
            <a:endParaRPr lang="en-US" sz="2115" dirty="0"/>
          </a:p>
        </p:txBody>
      </p:sp>
      <p:sp>
        <p:nvSpPr>
          <p:cNvPr id="9" name="Text 6"/>
          <p:cNvSpPr/>
          <p:nvPr/>
        </p:nvSpPr>
        <p:spPr>
          <a:xfrm>
            <a:off x="891540" y="5333295"/>
            <a:ext cx="265176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Mise à jour régulière</a:t>
            </a:r>
            <a:endParaRPr lang="en-US" sz="2115" dirty="0"/>
          </a:p>
        </p:txBody>
      </p:sp>
      <p:sp>
        <p:nvSpPr>
          <p:cNvPr id="10" name="Text 7"/>
          <p:cNvSpPr/>
          <p:nvPr/>
        </p:nvSpPr>
        <p:spPr>
          <a:xfrm>
            <a:off x="891540" y="6042069"/>
            <a:ext cx="301752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Partage et collaboration</a:t>
            </a:r>
            <a:endParaRPr lang="en-US" sz="2115" dirty="0"/>
          </a:p>
        </p:txBody>
      </p:sp>
      <p:sp>
        <p:nvSpPr>
          <p:cNvPr id="11" name="Text 8"/>
          <p:cNvSpPr/>
          <p:nvPr/>
        </p:nvSpPr>
        <p:spPr>
          <a:xfrm>
            <a:off x="891540" y="6750329"/>
            <a:ext cx="365760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Utilisation de la cartographie</a:t>
            </a:r>
            <a:endParaRPr lang="en-US" sz="2115" dirty="0"/>
          </a:p>
        </p:txBody>
      </p:sp>
      <p:pic>
        <p:nvPicPr>
          <p:cNvPr id="12"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789938"/>
            <a:ext cx="85954" cy="400164"/>
          </a:xfrm>
          <a:prstGeom prst="rect">
            <a:avLst/>
          </a:prstGeom>
        </p:spPr>
      </p:pic>
      <p:pic>
        <p:nvPicPr>
          <p:cNvPr id="13"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3174" y="2498712"/>
            <a:ext cx="85954" cy="400164"/>
          </a:xfrm>
          <a:prstGeom prst="rect">
            <a:avLst/>
          </a:prstGeom>
        </p:spPr>
      </p:pic>
      <p:pic>
        <p:nvPicPr>
          <p:cNvPr id="14"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3174" y="3207487"/>
            <a:ext cx="85954" cy="400164"/>
          </a:xfrm>
          <a:prstGeom prst="rect">
            <a:avLst/>
          </a:prstGeom>
        </p:spPr>
      </p:pic>
      <p:pic>
        <p:nvPicPr>
          <p:cNvPr id="15" name="Image 4" descr="preencoded.png">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03174" y="3915747"/>
            <a:ext cx="85954" cy="400164"/>
          </a:xfrm>
          <a:prstGeom prst="rect">
            <a:avLst/>
          </a:prstGeom>
        </p:spPr>
      </p:pic>
      <p:pic>
        <p:nvPicPr>
          <p:cNvPr id="16" name="Image 5" descr="preencoded.png">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3174" y="4624521"/>
            <a:ext cx="85954" cy="400164"/>
          </a:xfrm>
          <a:prstGeom prst="rect">
            <a:avLst/>
          </a:prstGeom>
        </p:spPr>
      </p:pic>
      <p:pic>
        <p:nvPicPr>
          <p:cNvPr id="17" name="Image 6" descr="preencoded.png">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03174" y="5333295"/>
            <a:ext cx="85954" cy="400164"/>
          </a:xfrm>
          <a:prstGeom prst="rect">
            <a:avLst/>
          </a:prstGeom>
        </p:spPr>
      </p:pic>
      <p:pic>
        <p:nvPicPr>
          <p:cNvPr id="18" name="Image 7" descr="preencoded.png">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03174" y="6042069"/>
            <a:ext cx="85954" cy="400164"/>
          </a:xfrm>
          <a:prstGeom prst="rect">
            <a:avLst/>
          </a:prstGeom>
        </p:spPr>
      </p:pic>
      <p:pic>
        <p:nvPicPr>
          <p:cNvPr id="19" name="Image 8" descr="preencoded.png">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03174" y="6750329"/>
            <a:ext cx="85954" cy="400164"/>
          </a:xfrm>
          <a:prstGeom prst="rect">
            <a:avLst/>
          </a:prstGeom>
        </p:spPr>
      </p:pic>
      <p:sp>
        <p:nvSpPr>
          <p:cNvPr id="20" name="Text 9"/>
          <p:cNvSpPr/>
          <p:nvPr/>
        </p:nvSpPr>
        <p:spPr>
          <a:xfrm>
            <a:off x="256946" y="205740"/>
            <a:ext cx="164592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3. Mon organisation interne</a:t>
            </a:r>
            <a:endParaRPr lang="en-US" sz="973" dirty="0"/>
          </a:p>
        </p:txBody>
      </p:sp>
      <p:pic>
        <p:nvPicPr>
          <p:cNvPr id="21" name="Image 9" descr="preencoded.png">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56946" y="388849"/>
            <a:ext cx="256946" cy="2263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1320394" y="642938"/>
            <a:ext cx="7589520" cy="771525"/>
          </a:xfrm>
          <a:prstGeom prst="rect">
            <a:avLst/>
          </a:prstGeom>
          <a:noFill/>
          <a:ln/>
        </p:spPr>
        <p:txBody>
          <a:bodyPr wrap="square" lIns="0" tIns="0" rIns="0" bIns="0" rtlCol="0" anchor="t">
            <a:normAutofit/>
          </a:bodyPr>
          <a:lstStyle/>
          <a:p>
            <a:pPr algn="l" indent="0" marL="0">
              <a:lnSpc>
                <a:spcPts val="5444"/>
              </a:lnSpc>
              <a:buNone/>
            </a:pPr>
            <a:r>
              <a:rPr lang="en-US" sz="4188" b="1" dirty="0">
                <a:solidFill>
                  <a:srgbClr val="FFFFFF"/>
                </a:solidFill>
                <a:latin typeface="Arial" pitchFamily="34" charset="0"/>
                <a:ea typeface="Arial" pitchFamily="34" charset="-122"/>
                <a:cs typeface="Arial" pitchFamily="34" charset="-120"/>
              </a:rPr>
              <a:t> Collecte des informations</a:t>
            </a:r>
            <a:endParaRPr lang="en-US" sz="4188" dirty="0"/>
          </a:p>
        </p:txBody>
      </p:sp>
      <p:pic>
        <p:nvPicPr>
          <p:cNvPr id="3" name="Image 0" descr="file:///app/main/resources/app.asar/static/snowbird/resource/markers/taskMarkers/task-start.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727805"/>
            <a:ext cx="566014" cy="565785"/>
          </a:xfrm>
          <a:prstGeom prst="rect">
            <a:avLst/>
          </a:prstGeom>
        </p:spPr>
      </p:pic>
      <p:sp>
        <p:nvSpPr>
          <p:cNvPr id="4" name="Text 1"/>
          <p:cNvSpPr/>
          <p:nvPr/>
        </p:nvSpPr>
        <p:spPr>
          <a:xfrm>
            <a:off x="1228954" y="1789938"/>
            <a:ext cx="7040880" cy="82296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Réunir les documents existants sur l'infrastructure IT actuelle</a:t>
            </a:r>
            <a:endParaRPr lang="en-US" sz="2115" dirty="0"/>
          </a:p>
        </p:txBody>
      </p:sp>
      <p:pic>
        <p:nvPicPr>
          <p:cNvPr id="5" name="Image 1" descr="file:///app/main/resources/app.asar/static/snowbird/resource/markers/symbolMarkers/c_symbol_pen.sv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1540" y="1847031"/>
            <a:ext cx="286207" cy="285979"/>
          </a:xfrm>
          <a:prstGeom prst="rect">
            <a:avLst/>
          </a:prstGeom>
        </p:spPr>
      </p:pic>
      <p:sp>
        <p:nvSpPr>
          <p:cNvPr id="6" name="Text 2"/>
          <p:cNvSpPr/>
          <p:nvPr/>
        </p:nvSpPr>
        <p:spPr>
          <a:xfrm>
            <a:off x="1228954" y="2898877"/>
            <a:ext cx="7406640" cy="82296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Rencontrer les différents responsables de services pour obtenir des informations supplémentaires</a:t>
            </a:r>
            <a:endParaRPr lang="en-US" sz="2115" dirty="0"/>
          </a:p>
        </p:txBody>
      </p:sp>
      <p:pic>
        <p:nvPicPr>
          <p:cNvPr id="7" name="Image 2" descr="file:///app/main/resources/app.asar/static/snowbird/resource/markers/priorityMarkers/priority-1.sv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1540" y="2955969"/>
            <a:ext cx="286207" cy="285979"/>
          </a:xfrm>
          <a:prstGeom prst="rect">
            <a:avLst/>
          </a:prstGeom>
        </p:spPr>
      </p:pic>
      <p:pic>
        <p:nvPicPr>
          <p:cNvPr id="8"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3174" y="1789938"/>
            <a:ext cx="85954" cy="400164"/>
          </a:xfrm>
          <a:prstGeom prst="rect">
            <a:avLst/>
          </a:prstGeom>
        </p:spPr>
      </p:pic>
      <p:pic>
        <p:nvPicPr>
          <p:cNvPr id="9" name="Image 4" descr="preencoded.png">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03174" y="2898877"/>
            <a:ext cx="85954" cy="400164"/>
          </a:xfrm>
          <a:prstGeom prst="rect">
            <a:avLst/>
          </a:prstGeom>
        </p:spPr>
      </p:pic>
      <p:sp>
        <p:nvSpPr>
          <p:cNvPr id="10" name="Text 3"/>
          <p:cNvSpPr/>
          <p:nvPr/>
        </p:nvSpPr>
        <p:spPr>
          <a:xfrm>
            <a:off x="256946" y="205740"/>
            <a:ext cx="164592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3. Mon organisation interne</a:t>
            </a:r>
            <a:endParaRPr lang="en-US" sz="973" dirty="0"/>
          </a:p>
        </p:txBody>
      </p:sp>
      <p:pic>
        <p:nvPicPr>
          <p:cNvPr id="11" name="Image 5" descr="preencoded.png">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6946" y="388849"/>
            <a:ext cx="256946" cy="226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642938"/>
            <a:ext cx="7498080" cy="771525"/>
          </a:xfrm>
          <a:prstGeom prst="rect">
            <a:avLst/>
          </a:prstGeom>
          <a:noFill/>
          <a:ln/>
        </p:spPr>
        <p:txBody>
          <a:bodyPr wrap="square" lIns="0" tIns="0" rIns="0" bIns="0" rtlCol="0" anchor="t">
            <a:normAutofit/>
          </a:bodyPr>
          <a:lstStyle/>
          <a:p>
            <a:pPr algn="l" indent="0" marL="0">
              <a:lnSpc>
                <a:spcPts val="5444"/>
              </a:lnSpc>
              <a:buNone/>
            </a:pPr>
            <a:r>
              <a:rPr lang="en-US" sz="4188" b="1" dirty="0">
                <a:solidFill>
                  <a:srgbClr val="FFFFFF"/>
                </a:solidFill>
                <a:latin typeface="Arial" pitchFamily="34" charset="0"/>
                <a:ea typeface="Arial" pitchFamily="34" charset="-122"/>
                <a:cs typeface="Arial" pitchFamily="34" charset="-120"/>
              </a:rPr>
              <a:t>Identification des compos...</a:t>
            </a:r>
            <a:endParaRPr lang="en-US" sz="4188" dirty="0"/>
          </a:p>
        </p:txBody>
      </p:sp>
      <p:sp>
        <p:nvSpPr>
          <p:cNvPr id="3" name="Text 1"/>
          <p:cNvSpPr/>
          <p:nvPr/>
        </p:nvSpPr>
        <p:spPr>
          <a:xfrm>
            <a:off x="1228954" y="1789938"/>
            <a:ext cx="402336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Réseaux (LAN, WAN, VLAN)</a:t>
            </a:r>
            <a:endParaRPr lang="en-US" sz="2115" dirty="0"/>
          </a:p>
        </p:txBody>
      </p:sp>
      <p:pic>
        <p:nvPicPr>
          <p:cNvPr id="4" name="Image 0" descr="file:///app/main/resources/app.asar/static/snowbird/resource/markers/priorityMarkers/priority-1.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91540" y="1847031"/>
            <a:ext cx="286207" cy="285979"/>
          </a:xfrm>
          <a:prstGeom prst="rect">
            <a:avLst/>
          </a:prstGeom>
        </p:spPr>
      </p:pic>
      <p:sp>
        <p:nvSpPr>
          <p:cNvPr id="5" name="Text 2"/>
          <p:cNvSpPr/>
          <p:nvPr/>
        </p:nvSpPr>
        <p:spPr>
          <a:xfrm>
            <a:off x="1228954" y="2498712"/>
            <a:ext cx="411480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Serveurs (physiques, virtuels)</a:t>
            </a:r>
            <a:endParaRPr lang="en-US" sz="2115" dirty="0"/>
          </a:p>
        </p:txBody>
      </p:sp>
      <p:pic>
        <p:nvPicPr>
          <p:cNvPr id="6" name="Image 1" descr="file:///app/main/resources/app.asar/static/snowbird/resource/markers/priorityMarkers/priority-2.sv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1540" y="2555805"/>
            <a:ext cx="286207" cy="285979"/>
          </a:xfrm>
          <a:prstGeom prst="rect">
            <a:avLst/>
          </a:prstGeom>
        </p:spPr>
      </p:pic>
      <p:sp>
        <p:nvSpPr>
          <p:cNvPr id="7" name="Text 3"/>
          <p:cNvSpPr/>
          <p:nvPr/>
        </p:nvSpPr>
        <p:spPr>
          <a:xfrm>
            <a:off x="1228954" y="3207487"/>
            <a:ext cx="585216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Applications métiers (AxelNet, MobiliEcole)</a:t>
            </a:r>
            <a:endParaRPr lang="en-US" sz="2115" dirty="0"/>
          </a:p>
        </p:txBody>
      </p:sp>
      <p:pic>
        <p:nvPicPr>
          <p:cNvPr id="8" name="Image 2" descr="file:///app/main/resources/app.asar/static/snowbird/resource/markers/priorityMarkers/priority-2.sv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1540" y="3264579"/>
            <a:ext cx="286207" cy="285979"/>
          </a:xfrm>
          <a:prstGeom prst="rect">
            <a:avLst/>
          </a:prstGeom>
        </p:spPr>
      </p:pic>
      <p:sp>
        <p:nvSpPr>
          <p:cNvPr id="9" name="Text 4"/>
          <p:cNvSpPr/>
          <p:nvPr/>
        </p:nvSpPr>
        <p:spPr>
          <a:xfrm>
            <a:off x="1228954" y="3915747"/>
            <a:ext cx="566928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Bases de données (MySQL, PostgreSQL)</a:t>
            </a:r>
            <a:endParaRPr lang="en-US" sz="2115" dirty="0"/>
          </a:p>
        </p:txBody>
      </p:sp>
      <p:pic>
        <p:nvPicPr>
          <p:cNvPr id="10" name="Image 3" descr="file:///app/main/resources/app.asar/static/snowbird/resource/markers/priorityMarkers/priority-4.sv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1540" y="3972839"/>
            <a:ext cx="286207" cy="285979"/>
          </a:xfrm>
          <a:prstGeom prst="rect">
            <a:avLst/>
          </a:prstGeom>
        </p:spPr>
      </p:pic>
      <p:sp>
        <p:nvSpPr>
          <p:cNvPr id="11" name="Text 5"/>
          <p:cNvSpPr/>
          <p:nvPr/>
        </p:nvSpPr>
        <p:spPr>
          <a:xfrm>
            <a:off x="1228954" y="4624521"/>
            <a:ext cx="438912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Postes de travail (PC, tablettes)</a:t>
            </a:r>
            <a:endParaRPr lang="en-US" sz="2115" dirty="0"/>
          </a:p>
        </p:txBody>
      </p:sp>
      <p:pic>
        <p:nvPicPr>
          <p:cNvPr id="12" name="Image 4" descr="file:///app/main/resources/app.asar/static/snowbird/resource/markers/priorityMarkers/priority-4.svg">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91540" y="4681614"/>
            <a:ext cx="286207" cy="285979"/>
          </a:xfrm>
          <a:prstGeom prst="rect">
            <a:avLst/>
          </a:prstGeom>
        </p:spPr>
      </p:pic>
      <p:pic>
        <p:nvPicPr>
          <p:cNvPr id="13" name="Image 5" descr="preencoded.png">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3174" y="1789938"/>
            <a:ext cx="85954" cy="400164"/>
          </a:xfrm>
          <a:prstGeom prst="rect">
            <a:avLst/>
          </a:prstGeom>
        </p:spPr>
      </p:pic>
      <p:pic>
        <p:nvPicPr>
          <p:cNvPr id="14" name="Image 6" descr="preencoded.png">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03174" y="2498712"/>
            <a:ext cx="85954" cy="400164"/>
          </a:xfrm>
          <a:prstGeom prst="rect">
            <a:avLst/>
          </a:prstGeom>
        </p:spPr>
      </p:pic>
      <p:pic>
        <p:nvPicPr>
          <p:cNvPr id="15" name="Image 7" descr="preencoded.png">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03174" y="3207487"/>
            <a:ext cx="85954" cy="400164"/>
          </a:xfrm>
          <a:prstGeom prst="rect">
            <a:avLst/>
          </a:prstGeom>
        </p:spPr>
      </p:pic>
      <p:pic>
        <p:nvPicPr>
          <p:cNvPr id="16" name="Image 8" descr="preencoded.png">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03174" y="3915747"/>
            <a:ext cx="85954" cy="400164"/>
          </a:xfrm>
          <a:prstGeom prst="rect">
            <a:avLst/>
          </a:prstGeom>
        </p:spPr>
      </p:pic>
      <p:pic>
        <p:nvPicPr>
          <p:cNvPr id="17" name="Image 9" descr="preencoded.png">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03174" y="4624521"/>
            <a:ext cx="85954" cy="400164"/>
          </a:xfrm>
          <a:prstGeom prst="rect">
            <a:avLst/>
          </a:prstGeom>
        </p:spPr>
      </p:pic>
      <p:sp>
        <p:nvSpPr>
          <p:cNvPr id="18" name="Text 6"/>
          <p:cNvSpPr/>
          <p:nvPr/>
        </p:nvSpPr>
        <p:spPr>
          <a:xfrm>
            <a:off x="256946" y="205740"/>
            <a:ext cx="164592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3. Mon organisation interne</a:t>
            </a:r>
            <a:endParaRPr lang="en-US" sz="973" dirty="0"/>
          </a:p>
        </p:txBody>
      </p:sp>
      <p:pic>
        <p:nvPicPr>
          <p:cNvPr id="19" name="Image 10" descr="preencoded.png">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56946" y="388849"/>
            <a:ext cx="256946" cy="2263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786441"/>
            <a:ext cx="5303520" cy="1903095"/>
          </a:xfrm>
          <a:prstGeom prst="rect">
            <a:avLst/>
          </a:prstGeom>
          <a:noFill/>
          <a:ln/>
        </p:spPr>
        <p:txBody>
          <a:bodyPr wrap="square" lIns="0" tIns="0" rIns="0" bIns="0" rtlCol="0" anchor="t">
            <a:normAutofit/>
          </a:bodyPr>
          <a:lstStyle/>
          <a:p>
            <a:pPr algn="l" indent="0" marL="0">
              <a:lnSpc>
                <a:spcPts val="6929"/>
              </a:lnSpc>
              <a:buNone/>
            </a:pPr>
            <a:r>
              <a:rPr lang="en-US" sz="5330" b="1" dirty="0">
                <a:solidFill>
                  <a:srgbClr val="FFFFFF"/>
                </a:solidFill>
                <a:latin typeface="Arial" pitchFamily="34" charset="0"/>
                <a:ea typeface="Arial" pitchFamily="34" charset="-122"/>
                <a:cs typeface="Arial" pitchFamily="34" charset="-120"/>
              </a:rPr>
              <a:t>Representation graphique</a:t>
            </a:r>
            <a:endParaRPr lang="en-US" sz="5330" dirty="0"/>
          </a:p>
        </p:txBody>
      </p:sp>
      <p:sp>
        <p:nvSpPr>
          <p:cNvPr id="3" name="Text 1"/>
          <p:cNvSpPr/>
          <p:nvPr/>
        </p:nvSpPr>
        <p:spPr>
          <a:xfrm>
            <a:off x="703174" y="3092787"/>
            <a:ext cx="7772400" cy="1285875"/>
          </a:xfrm>
          <a:prstGeom prst="rect">
            <a:avLst/>
          </a:prstGeom>
          <a:noFill/>
          <a:ln/>
        </p:spPr>
        <p:txBody>
          <a:bodyPr wrap="square" lIns="0" tIns="0" rIns="0" bIns="0" rtlCol="0" anchor="t">
            <a:normAutofit/>
          </a:bodyPr>
          <a:lstStyle/>
          <a:p>
            <a:pPr algn="l" indent="0" marL="0">
              <a:lnSpc>
                <a:spcPts val="4678"/>
              </a:lnSpc>
              <a:buNone/>
            </a:pPr>
            <a:r>
              <a:rPr lang="en-US" sz="3342" dirty="0">
                <a:solidFill>
                  <a:srgbClr val="FFFFFF"/>
                </a:solidFill>
                <a:latin typeface="Arial" pitchFamily="34" charset="0"/>
                <a:ea typeface="Arial" pitchFamily="34" charset="-122"/>
                <a:cs typeface="Arial" pitchFamily="34" charset="-120"/>
              </a:rPr>
              <a:t>Utiliser un outil de mind mapping pour créer une représentation visuelle du SI</a:t>
            </a:r>
            <a:endParaRPr lang="en-US" sz="3342" dirty="0"/>
          </a:p>
        </p:txBody>
      </p:sp>
      <p:pic>
        <p:nvPicPr>
          <p:cNvPr id="4"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2658675"/>
            <a:ext cx="7732166" cy="434111"/>
          </a:xfrm>
          <a:prstGeom prst="rect">
            <a:avLst/>
          </a:prstGeom>
        </p:spPr>
      </p:pic>
      <p:sp>
        <p:nvSpPr>
          <p:cNvPr id="5" name="Text 2"/>
          <p:cNvSpPr/>
          <p:nvPr/>
        </p:nvSpPr>
        <p:spPr>
          <a:xfrm>
            <a:off x="256946" y="205740"/>
            <a:ext cx="164592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3. Mon organisation interne</a:t>
            </a:r>
            <a:endParaRPr lang="en-US" sz="973" dirty="0"/>
          </a:p>
        </p:txBody>
      </p:sp>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946" y="388849"/>
            <a:ext cx="256946" cy="2263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642938"/>
            <a:ext cx="7589520" cy="771525"/>
          </a:xfrm>
          <a:prstGeom prst="rect">
            <a:avLst/>
          </a:prstGeom>
          <a:noFill/>
          <a:ln/>
        </p:spPr>
        <p:txBody>
          <a:bodyPr wrap="square" lIns="0" tIns="0" rIns="0" bIns="0" rtlCol="0" anchor="t">
            <a:normAutofit/>
          </a:bodyPr>
          <a:lstStyle/>
          <a:p>
            <a:pPr algn="l" indent="0" marL="0">
              <a:lnSpc>
                <a:spcPts val="5444"/>
              </a:lnSpc>
              <a:buNone/>
            </a:pPr>
            <a:r>
              <a:rPr lang="en-US" sz="4188" b="1" dirty="0">
                <a:solidFill>
                  <a:srgbClr val="FFFFFF"/>
                </a:solidFill>
                <a:latin typeface="Arial" pitchFamily="34" charset="0"/>
                <a:ea typeface="Arial" pitchFamily="34" charset="-122"/>
                <a:cs typeface="Arial" pitchFamily="34" charset="-120"/>
              </a:rPr>
              <a:t>Utiliser un outil de mind m...</a:t>
            </a:r>
            <a:endParaRPr lang="en-US" sz="4188" dirty="0"/>
          </a:p>
        </p:txBody>
      </p:sp>
      <p:sp>
        <p:nvSpPr>
          <p:cNvPr id="3" name="Text 1"/>
          <p:cNvSpPr/>
          <p:nvPr/>
        </p:nvSpPr>
        <p:spPr>
          <a:xfrm>
            <a:off x="1154887" y="1789938"/>
            <a:ext cx="6766560" cy="720090"/>
          </a:xfrm>
          <a:prstGeom prst="rect">
            <a:avLst/>
          </a:prstGeom>
          <a:noFill/>
          <a:ln/>
        </p:spPr>
        <p:txBody>
          <a:bodyPr wrap="square" lIns="0" tIns="0" rIns="0" bIns="0" rtlCol="0" anchor="t">
            <a:normAutofit/>
          </a:bodyPr>
          <a:lstStyle/>
          <a:p>
            <a:pPr algn="l" indent="0" marL="0">
              <a:lnSpc>
                <a:spcPts val="2538"/>
              </a:lnSpc>
              <a:buNone/>
            </a:pPr>
            <a:r>
              <a:rPr lang="en-US" sz="1692" dirty="0">
                <a:solidFill>
                  <a:srgbClr val="FFFFFF"/>
                </a:solidFill>
                <a:latin typeface="Arial" pitchFamily="34" charset="0"/>
                <a:ea typeface="Arial" pitchFamily="34" charset="-122"/>
                <a:cs typeface="Arial" pitchFamily="34" charset="-120"/>
              </a:rPr>
              <a:t> Nœuds principaux : Réseaux, Serveurs, Applications, Bases de données, Postes de travail </a:t>
            </a:r>
            <a:endParaRPr lang="en-US" sz="1692" dirty="0"/>
          </a:p>
        </p:txBody>
      </p:sp>
      <p:pic>
        <p:nvPicPr>
          <p:cNvPr id="4" name="Image 0" descr="file:///app/main/resources/app.asar/static/snowbird/resource/markers/tagMarkers/tag-red.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75081" y="1847031"/>
            <a:ext cx="228600" cy="228371"/>
          </a:xfrm>
          <a:prstGeom prst="rect">
            <a:avLst/>
          </a:prstGeom>
        </p:spPr>
      </p:pic>
      <p:sp>
        <p:nvSpPr>
          <p:cNvPr id="5" name="Text 2"/>
          <p:cNvSpPr/>
          <p:nvPr/>
        </p:nvSpPr>
        <p:spPr>
          <a:xfrm>
            <a:off x="1154887" y="2784177"/>
            <a:ext cx="7498080" cy="720090"/>
          </a:xfrm>
          <a:prstGeom prst="rect">
            <a:avLst/>
          </a:prstGeom>
          <a:noFill/>
          <a:ln/>
        </p:spPr>
        <p:txBody>
          <a:bodyPr wrap="square" lIns="0" tIns="0" rIns="0" bIns="0" rtlCol="0" anchor="t">
            <a:normAutofit/>
          </a:bodyPr>
          <a:lstStyle/>
          <a:p>
            <a:pPr algn="l" indent="0" marL="0">
              <a:lnSpc>
                <a:spcPts val="2538"/>
              </a:lnSpc>
              <a:buNone/>
            </a:pPr>
            <a:r>
              <a:rPr lang="en-US" sz="1692" dirty="0">
                <a:solidFill>
                  <a:srgbClr val="FFFFFF"/>
                </a:solidFill>
                <a:latin typeface="Arial" pitchFamily="34" charset="0"/>
                <a:ea typeface="Arial" pitchFamily="34" charset="-122"/>
                <a:cs typeface="Arial" pitchFamily="34" charset="-120"/>
              </a:rPr>
              <a:t>Sous-nœuds : détailler chaque composant en incluant des informations telles que les adresses IP, les versions logicielles, les interconnexions.
</a:t>
            </a:r>
            <a:endParaRPr lang="en-US" sz="1692" dirty="0"/>
          </a:p>
        </p:txBody>
      </p:sp>
      <p:pic>
        <p:nvPicPr>
          <p:cNvPr id="6" name="Image 1" descr="file:///app/main/resources/app.asar/static/snowbird/resource/markers/priorityMarkers/priority-2.sv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5081" y="2841269"/>
            <a:ext cx="228600" cy="228371"/>
          </a:xfrm>
          <a:prstGeom prst="rect">
            <a:avLst/>
          </a:prstGeom>
        </p:spPr>
      </p:pic>
      <p:pic>
        <p:nvPicPr>
          <p:cNvPr id="7"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3174" y="1789938"/>
            <a:ext cx="68580" cy="343071"/>
          </a:xfrm>
          <a:prstGeom prst="rect">
            <a:avLst/>
          </a:prstGeom>
        </p:spPr>
      </p:pic>
      <p:pic>
        <p:nvPicPr>
          <p:cNvPr id="8"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3174" y="2784177"/>
            <a:ext cx="68580" cy="343071"/>
          </a:xfrm>
          <a:prstGeom prst="rect">
            <a:avLst/>
          </a:prstGeom>
        </p:spPr>
      </p:pic>
      <p:sp>
        <p:nvSpPr>
          <p:cNvPr id="9" name="Text 3"/>
          <p:cNvSpPr/>
          <p:nvPr/>
        </p:nvSpPr>
        <p:spPr>
          <a:xfrm>
            <a:off x="256946" y="205740"/>
            <a:ext cx="164592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3. Mon organisation interne</a:t>
            </a:r>
            <a:endParaRPr lang="en-US" sz="973" dirty="0"/>
          </a:p>
        </p:txBody>
      </p:sp>
      <p:pic>
        <p:nvPicPr>
          <p:cNvPr id="10" name="Image 4" descr="preencoded.png">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6946" y="388849"/>
            <a:ext cx="256946" cy="2263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762267"/>
            <a:ext cx="5577840" cy="1903095"/>
          </a:xfrm>
          <a:prstGeom prst="rect">
            <a:avLst/>
          </a:prstGeom>
          <a:noFill/>
          <a:ln/>
        </p:spPr>
        <p:txBody>
          <a:bodyPr wrap="square" lIns="0" tIns="0" rIns="0" bIns="0" rtlCol="0" anchor="t">
            <a:normAutofit/>
          </a:bodyPr>
          <a:lstStyle/>
          <a:p>
            <a:pPr algn="l" indent="0" marL="0">
              <a:lnSpc>
                <a:spcPts val="6929"/>
              </a:lnSpc>
              <a:buNone/>
            </a:pPr>
            <a:r>
              <a:rPr lang="en-US" sz="5330" b="1" dirty="0">
                <a:solidFill>
                  <a:srgbClr val="FFFFFF"/>
                </a:solidFill>
                <a:latin typeface="Arial" pitchFamily="34" charset="0"/>
                <a:ea typeface="Arial" pitchFamily="34" charset="-122"/>
                <a:cs typeface="Arial" pitchFamily="34" charset="-120"/>
              </a:rPr>
              <a:t>Relations et interconnexions</a:t>
            </a:r>
            <a:endParaRPr lang="en-US" sz="5330" dirty="0"/>
          </a:p>
        </p:txBody>
      </p:sp>
      <p:sp>
        <p:nvSpPr>
          <p:cNvPr id="3" name="Text 1"/>
          <p:cNvSpPr/>
          <p:nvPr/>
        </p:nvSpPr>
        <p:spPr>
          <a:xfrm>
            <a:off x="703174" y="3069126"/>
            <a:ext cx="7772400" cy="1337310"/>
          </a:xfrm>
          <a:prstGeom prst="rect">
            <a:avLst/>
          </a:prstGeom>
          <a:noFill/>
          <a:ln/>
        </p:spPr>
        <p:txBody>
          <a:bodyPr wrap="square" lIns="0" tIns="0" rIns="0" bIns="0" rtlCol="0" anchor="t">
            <a:normAutofit/>
          </a:bodyPr>
          <a:lstStyle/>
          <a:p>
            <a:pPr algn="l" indent="0" marL="0">
              <a:lnSpc>
                <a:spcPts val="4856"/>
              </a:lnSpc>
              <a:buNone/>
            </a:pPr>
            <a:r>
              <a:rPr lang="en-US" sz="3469" dirty="0">
                <a:solidFill>
                  <a:srgbClr val="FFFFFF"/>
                </a:solidFill>
                <a:latin typeface="Arial" pitchFamily="34" charset="0"/>
                <a:ea typeface="Arial" pitchFamily="34" charset="-122"/>
                <a:cs typeface="Arial" pitchFamily="34" charset="-120"/>
              </a:rPr>
              <a:t>Identifier et représenter les liens entre les différents composants du SI</a:t>
            </a:r>
            <a:endParaRPr lang="en-US" sz="3469" dirty="0"/>
          </a:p>
        </p:txBody>
      </p:sp>
      <p:pic>
        <p:nvPicPr>
          <p:cNvPr id="4"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2634501"/>
            <a:ext cx="7732166" cy="434111"/>
          </a:xfrm>
          <a:prstGeom prst="rect">
            <a:avLst/>
          </a:prstGeom>
        </p:spPr>
      </p:pic>
      <p:sp>
        <p:nvSpPr>
          <p:cNvPr id="5" name="Text 2"/>
          <p:cNvSpPr/>
          <p:nvPr/>
        </p:nvSpPr>
        <p:spPr>
          <a:xfrm>
            <a:off x="256946" y="205740"/>
            <a:ext cx="164592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3. Mon organisation interne</a:t>
            </a:r>
            <a:endParaRPr lang="en-US" sz="973" dirty="0"/>
          </a:p>
        </p:txBody>
      </p:sp>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946" y="388849"/>
            <a:ext cx="256946" cy="2263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650138"/>
            <a:ext cx="7680960" cy="1903095"/>
          </a:xfrm>
          <a:prstGeom prst="rect">
            <a:avLst/>
          </a:prstGeom>
          <a:noFill/>
          <a:ln/>
        </p:spPr>
        <p:txBody>
          <a:bodyPr wrap="square" lIns="0" tIns="0" rIns="0" bIns="0" rtlCol="0" anchor="t">
            <a:normAutofit/>
          </a:bodyPr>
          <a:lstStyle/>
          <a:p>
            <a:pPr algn="l" indent="0" marL="0">
              <a:lnSpc>
                <a:spcPts val="6929"/>
              </a:lnSpc>
              <a:buNone/>
            </a:pPr>
            <a:r>
              <a:rPr lang="en-US" sz="5330" b="1" dirty="0">
                <a:solidFill>
                  <a:srgbClr val="FFFFFF"/>
                </a:solidFill>
                <a:latin typeface="Arial" pitchFamily="34" charset="0"/>
                <a:ea typeface="Arial" pitchFamily="34" charset="-122"/>
                <a:cs typeface="Arial" pitchFamily="34" charset="-120"/>
              </a:rPr>
              <a:t>Identifier et représenter les liens...</a:t>
            </a:r>
            <a:endParaRPr lang="en-US" sz="5330" dirty="0"/>
          </a:p>
        </p:txBody>
      </p:sp>
      <p:sp>
        <p:nvSpPr>
          <p:cNvPr id="3" name="Text 1"/>
          <p:cNvSpPr/>
          <p:nvPr/>
        </p:nvSpPr>
        <p:spPr>
          <a:xfrm>
            <a:off x="1120140" y="2956998"/>
            <a:ext cx="7040880" cy="1543050"/>
          </a:xfrm>
          <a:prstGeom prst="rect">
            <a:avLst/>
          </a:prstGeom>
          <a:noFill/>
          <a:ln/>
        </p:spPr>
        <p:txBody>
          <a:bodyPr wrap="square" lIns="0" tIns="0" rIns="0" bIns="0" rtlCol="0" anchor="t">
            <a:normAutofit/>
          </a:bodyPr>
          <a:lstStyle/>
          <a:p>
            <a:pPr algn="l" indent="0" marL="0">
              <a:lnSpc>
                <a:spcPts val="3790"/>
              </a:lnSpc>
              <a:buNone/>
            </a:pPr>
            <a:r>
              <a:rPr lang="en-US" sz="2707" dirty="0">
                <a:solidFill>
                  <a:srgbClr val="FFFFFF"/>
                </a:solidFill>
                <a:latin typeface="Arial" pitchFamily="34" charset="0"/>
                <a:ea typeface="Arial" pitchFamily="34" charset="-122"/>
                <a:cs typeface="Arial" pitchFamily="34" charset="-120"/>
              </a:rPr>
              <a:t>Utiliser des flèches pour indiquer les flux d'informations ou de données entre les composants</a:t>
            </a:r>
            <a:endParaRPr lang="en-US" sz="2707" dirty="0"/>
          </a:p>
        </p:txBody>
      </p:sp>
      <p:pic>
        <p:nvPicPr>
          <p:cNvPr id="4" name="Image 0" descr="file:///app/main/resources/app.asar/static/snowbird/resource/markers/flagMarkers/flag-green.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3030036"/>
            <a:ext cx="365760" cy="365703"/>
          </a:xfrm>
          <a:prstGeom prst="rect">
            <a:avLst/>
          </a:prstGeom>
        </p:spPr>
      </p:pic>
      <p:pic>
        <p:nvPicPr>
          <p:cNvPr id="5"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2522372"/>
            <a:ext cx="7606894" cy="434111"/>
          </a:xfrm>
          <a:prstGeom prst="rect">
            <a:avLst/>
          </a:prstGeom>
        </p:spPr>
      </p:pic>
      <p:sp>
        <p:nvSpPr>
          <p:cNvPr id="6" name="Text 2"/>
          <p:cNvSpPr/>
          <p:nvPr/>
        </p:nvSpPr>
        <p:spPr>
          <a:xfrm>
            <a:off x="256946" y="205740"/>
            <a:ext cx="164592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3. Mon organisation interne</a:t>
            </a:r>
            <a:endParaRPr lang="en-US" sz="973" dirty="0"/>
          </a:p>
        </p:txBody>
      </p:sp>
      <p:pic>
        <p:nvPicPr>
          <p:cNvPr id="7"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946" y="388849"/>
            <a:ext cx="256946" cy="2263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650138"/>
            <a:ext cx="5577840" cy="1903095"/>
          </a:xfrm>
          <a:prstGeom prst="rect">
            <a:avLst/>
          </a:prstGeom>
          <a:noFill/>
          <a:ln/>
        </p:spPr>
        <p:txBody>
          <a:bodyPr wrap="square" lIns="0" tIns="0" rIns="0" bIns="0" rtlCol="0" anchor="t">
            <a:normAutofit/>
          </a:bodyPr>
          <a:lstStyle/>
          <a:p>
            <a:pPr algn="l" indent="0" marL="0">
              <a:lnSpc>
                <a:spcPts val="6929"/>
              </a:lnSpc>
              <a:buNone/>
            </a:pPr>
            <a:r>
              <a:rPr lang="en-US" sz="5330" b="1" dirty="0">
                <a:solidFill>
                  <a:srgbClr val="FFFFFF"/>
                </a:solidFill>
                <a:latin typeface="Arial" pitchFamily="34" charset="0"/>
                <a:ea typeface="Arial" pitchFamily="34" charset="-122"/>
                <a:cs typeface="Arial" pitchFamily="34" charset="-120"/>
              </a:rPr>
              <a:t>Documentation complémentaire</a:t>
            </a:r>
            <a:endParaRPr lang="en-US" sz="5330" dirty="0"/>
          </a:p>
        </p:txBody>
      </p:sp>
      <p:sp>
        <p:nvSpPr>
          <p:cNvPr id="3" name="Text 1"/>
          <p:cNvSpPr/>
          <p:nvPr/>
        </p:nvSpPr>
        <p:spPr>
          <a:xfrm>
            <a:off x="703174" y="2956998"/>
            <a:ext cx="7315200" cy="1543050"/>
          </a:xfrm>
          <a:prstGeom prst="rect">
            <a:avLst/>
          </a:prstGeom>
          <a:noFill/>
          <a:ln/>
        </p:spPr>
        <p:txBody>
          <a:bodyPr wrap="square" lIns="0" tIns="0" rIns="0" bIns="0" rtlCol="0" anchor="t">
            <a:normAutofit/>
          </a:bodyPr>
          <a:lstStyle/>
          <a:p>
            <a:pPr algn="l" indent="0" marL="0">
              <a:lnSpc>
                <a:spcPts val="3790"/>
              </a:lnSpc>
              <a:buNone/>
            </a:pPr>
            <a:r>
              <a:rPr lang="en-US" sz="2707" dirty="0">
                <a:solidFill>
                  <a:srgbClr val="FFFFFF"/>
                </a:solidFill>
                <a:latin typeface="Arial" pitchFamily="34" charset="0"/>
                <a:ea typeface="Arial" pitchFamily="34" charset="-122"/>
                <a:cs typeface="Arial" pitchFamily="34" charset="-120"/>
              </a:rPr>
              <a:t>Ajouter des notes ou des commentaires pour fournir des explications supplémentaires sur certains éléments du SI</a:t>
            </a:r>
            <a:endParaRPr lang="en-US" sz="2707" dirty="0"/>
          </a:p>
        </p:txBody>
      </p:sp>
      <p:pic>
        <p:nvPicPr>
          <p:cNvPr id="4"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2522372"/>
            <a:ext cx="7281367" cy="434111"/>
          </a:xfrm>
          <a:prstGeom prst="rect">
            <a:avLst/>
          </a:prstGeom>
        </p:spPr>
      </p:pic>
      <p:sp>
        <p:nvSpPr>
          <p:cNvPr id="5" name="Text 2"/>
          <p:cNvSpPr/>
          <p:nvPr/>
        </p:nvSpPr>
        <p:spPr>
          <a:xfrm>
            <a:off x="256946" y="205740"/>
            <a:ext cx="164592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3. Mon organisation interne</a:t>
            </a:r>
            <a:endParaRPr lang="en-US" sz="973" dirty="0"/>
          </a:p>
        </p:txBody>
      </p:sp>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946" y="388849"/>
            <a:ext cx="256946" cy="2263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650138"/>
            <a:ext cx="7589520" cy="1903095"/>
          </a:xfrm>
          <a:prstGeom prst="rect">
            <a:avLst/>
          </a:prstGeom>
          <a:noFill/>
          <a:ln/>
        </p:spPr>
        <p:txBody>
          <a:bodyPr wrap="square" lIns="0" tIns="0" rIns="0" bIns="0" rtlCol="0" anchor="t">
            <a:normAutofit/>
          </a:bodyPr>
          <a:lstStyle/>
          <a:p>
            <a:pPr algn="l" indent="0" marL="0">
              <a:lnSpc>
                <a:spcPts val="6929"/>
              </a:lnSpc>
              <a:buNone/>
            </a:pPr>
            <a:r>
              <a:rPr lang="en-US" sz="5330" b="1" dirty="0">
                <a:solidFill>
                  <a:srgbClr val="FFFFFF"/>
                </a:solidFill>
                <a:latin typeface="Arial" pitchFamily="34" charset="0"/>
                <a:ea typeface="Arial" pitchFamily="34" charset="-122"/>
                <a:cs typeface="Arial" pitchFamily="34" charset="-120"/>
              </a:rPr>
              <a:t>Ajouter des notes ou des commentaires p...</a:t>
            </a:r>
            <a:endParaRPr lang="en-US" sz="5330" dirty="0"/>
          </a:p>
        </p:txBody>
      </p:sp>
      <p:sp>
        <p:nvSpPr>
          <p:cNvPr id="3" name="Text 1"/>
          <p:cNvSpPr/>
          <p:nvPr/>
        </p:nvSpPr>
        <p:spPr>
          <a:xfrm>
            <a:off x="1120140" y="2956998"/>
            <a:ext cx="7223760" cy="1543050"/>
          </a:xfrm>
          <a:prstGeom prst="rect">
            <a:avLst/>
          </a:prstGeom>
          <a:noFill/>
          <a:ln/>
        </p:spPr>
        <p:txBody>
          <a:bodyPr wrap="square" lIns="0" tIns="0" rIns="0" bIns="0" rtlCol="0" anchor="t">
            <a:normAutofit/>
          </a:bodyPr>
          <a:lstStyle/>
          <a:p>
            <a:pPr algn="l" indent="0" marL="0">
              <a:lnSpc>
                <a:spcPts val="3790"/>
              </a:lnSpc>
              <a:buNone/>
            </a:pPr>
            <a:r>
              <a:rPr lang="en-US" sz="2707" dirty="0">
                <a:solidFill>
                  <a:srgbClr val="FFFFFF"/>
                </a:solidFill>
                <a:latin typeface="Arial" pitchFamily="34" charset="0"/>
                <a:ea typeface="Arial" pitchFamily="34" charset="-122"/>
                <a:cs typeface="Arial" pitchFamily="34" charset="-120"/>
              </a:rPr>
              <a:t>Inclure des informations sur la sécurité, la disponibilité et la performance de chaque composant</a:t>
            </a:r>
            <a:endParaRPr lang="en-US" sz="2707" dirty="0"/>
          </a:p>
        </p:txBody>
      </p:sp>
      <p:pic>
        <p:nvPicPr>
          <p:cNvPr id="4" name="Image 0" descr="file:///app/main/resources/app.asar/static/snowbird/resource/markers/priorityMarkers/priority-1.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3030036"/>
            <a:ext cx="365760" cy="365703"/>
          </a:xfrm>
          <a:prstGeom prst="rect">
            <a:avLst/>
          </a:prstGeom>
        </p:spPr>
      </p:pic>
      <p:pic>
        <p:nvPicPr>
          <p:cNvPr id="5"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2522372"/>
            <a:ext cx="7566660" cy="434111"/>
          </a:xfrm>
          <a:prstGeom prst="rect">
            <a:avLst/>
          </a:prstGeom>
        </p:spPr>
      </p:pic>
      <p:sp>
        <p:nvSpPr>
          <p:cNvPr id="6" name="Text 2"/>
          <p:cNvSpPr/>
          <p:nvPr/>
        </p:nvSpPr>
        <p:spPr>
          <a:xfrm>
            <a:off x="256946" y="205740"/>
            <a:ext cx="164592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3. Mon organisation interne</a:t>
            </a:r>
            <a:endParaRPr lang="en-US" sz="973" dirty="0"/>
          </a:p>
        </p:txBody>
      </p:sp>
      <p:pic>
        <p:nvPicPr>
          <p:cNvPr id="7"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946" y="388849"/>
            <a:ext cx="256946" cy="2263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869594" y="1903095"/>
            <a:ext cx="2103120" cy="1337310"/>
          </a:xfrm>
          <a:prstGeom prst="rect">
            <a:avLst/>
          </a:prstGeom>
          <a:noFill/>
          <a:ln/>
        </p:spPr>
        <p:txBody>
          <a:bodyPr wrap="square" lIns="0" tIns="0" rIns="0" bIns="0" rtlCol="0" anchor="t">
            <a:normAutofit/>
          </a:bodyPr>
          <a:lstStyle/>
          <a:p>
            <a:pPr algn="ctr" indent="0" marL="0">
              <a:lnSpc>
                <a:spcPts val="4949"/>
              </a:lnSpc>
              <a:buNone/>
            </a:pPr>
            <a:r>
              <a:rPr lang="en-US" sz="3807" b="1" dirty="0">
                <a:solidFill>
                  <a:srgbClr val="FFFFFF"/>
                </a:solidFill>
                <a:latin typeface="Arial" pitchFamily="34" charset="0"/>
                <a:ea typeface="Arial" pitchFamily="34" charset="-122"/>
                <a:cs typeface="Arial" pitchFamily="34" charset="-120"/>
              </a:rPr>
              <a:t>Feuille de route</a:t>
            </a:r>
            <a:endParaRPr lang="en-US" sz="3807" dirty="0"/>
          </a:p>
        </p:txBody>
      </p:sp>
      <p:sp>
        <p:nvSpPr>
          <p:cNvPr id="3" name="Text 1"/>
          <p:cNvSpPr/>
          <p:nvPr/>
        </p:nvSpPr>
        <p:spPr>
          <a:xfrm>
            <a:off x="3589934" y="642938"/>
            <a:ext cx="4480560" cy="771525"/>
          </a:xfrm>
          <a:prstGeom prst="rect">
            <a:avLst/>
          </a:prstGeom>
          <a:noFill/>
          <a:ln/>
        </p:spPr>
        <p:txBody>
          <a:bodyPr wrap="square" lIns="0" tIns="0" rIns="0" bIns="0" rtlCol="0" anchor="t">
            <a:normAutofit/>
          </a:bodyPr>
          <a:lstStyle/>
          <a:p>
            <a:pPr algn="l" indent="0" marL="0">
              <a:lnSpc>
                <a:spcPts val="2855"/>
              </a:lnSpc>
              <a:buNone/>
            </a:pPr>
            <a:r>
              <a:rPr lang="en-US" sz="1904" dirty="0">
                <a:solidFill>
                  <a:srgbClr val="FFFFFF"/>
                </a:solidFill>
                <a:latin typeface="Arial" pitchFamily="34" charset="0"/>
                <a:ea typeface="Arial" pitchFamily="34" charset="-122"/>
                <a:cs typeface="Arial" pitchFamily="34" charset="-120"/>
              </a:rPr>
              <a:t>1. Cartographie du système d'information de la ville de Val-de-Reuil</a:t>
            </a:r>
            <a:endParaRPr lang="en-US" sz="1904" dirty="0"/>
          </a:p>
        </p:txBody>
      </p:sp>
      <p:sp>
        <p:nvSpPr>
          <p:cNvPr id="4" name="Text 2"/>
          <p:cNvSpPr/>
          <p:nvPr/>
        </p:nvSpPr>
        <p:spPr>
          <a:xfrm>
            <a:off x="3589934" y="1748790"/>
            <a:ext cx="4480560" cy="771525"/>
          </a:xfrm>
          <a:prstGeom prst="rect">
            <a:avLst/>
          </a:prstGeom>
          <a:noFill/>
          <a:ln/>
        </p:spPr>
        <p:txBody>
          <a:bodyPr wrap="square" lIns="0" tIns="0" rIns="0" bIns="0" rtlCol="0" anchor="t">
            <a:normAutofit/>
          </a:bodyPr>
          <a:lstStyle/>
          <a:p>
            <a:pPr algn="l" indent="0" marL="0">
              <a:lnSpc>
                <a:spcPts val="2855"/>
              </a:lnSpc>
              <a:buNone/>
            </a:pPr>
            <a:r>
              <a:rPr lang="en-US" sz="1904" dirty="0">
                <a:solidFill>
                  <a:srgbClr val="FFFFFF"/>
                </a:solidFill>
                <a:latin typeface="Arial" pitchFamily="34" charset="0"/>
                <a:ea typeface="Arial" pitchFamily="34" charset="-122"/>
                <a:cs typeface="Arial" pitchFamily="34" charset="-120"/>
              </a:rPr>
              <a:t>2. - Objectif : Visualiser et comprendre l'ensemble des composants et des in...</a:t>
            </a:r>
            <a:endParaRPr lang="en-US" sz="1904" dirty="0"/>
          </a:p>
        </p:txBody>
      </p:sp>
      <p:sp>
        <p:nvSpPr>
          <p:cNvPr id="5" name="Text 3"/>
          <p:cNvSpPr/>
          <p:nvPr/>
        </p:nvSpPr>
        <p:spPr>
          <a:xfrm>
            <a:off x="3589934" y="2854643"/>
            <a:ext cx="3200400" cy="411480"/>
          </a:xfrm>
          <a:prstGeom prst="rect">
            <a:avLst/>
          </a:prstGeom>
          <a:noFill/>
          <a:ln/>
        </p:spPr>
        <p:txBody>
          <a:bodyPr wrap="square" lIns="0" tIns="0" rIns="0" bIns="0" rtlCol="0" anchor="t">
            <a:normAutofit/>
          </a:bodyPr>
          <a:lstStyle/>
          <a:p>
            <a:pPr algn="l" indent="0" marL="0">
              <a:lnSpc>
                <a:spcPts val="2855"/>
              </a:lnSpc>
              <a:buNone/>
            </a:pPr>
            <a:r>
              <a:rPr lang="en-US" sz="1904" dirty="0">
                <a:solidFill>
                  <a:srgbClr val="FFFFFF"/>
                </a:solidFill>
                <a:latin typeface="Arial" pitchFamily="34" charset="0"/>
                <a:ea typeface="Arial" pitchFamily="34" charset="-122"/>
                <a:cs typeface="Arial" pitchFamily="34" charset="-120"/>
              </a:rPr>
              <a:t>3. Mon organisation interne</a:t>
            </a:r>
            <a:endParaRPr lang="en-US" sz="1904" dirty="0"/>
          </a:p>
        </p:txBody>
      </p:sp>
      <p:sp>
        <p:nvSpPr>
          <p:cNvPr id="6" name="Text 4"/>
          <p:cNvSpPr/>
          <p:nvPr/>
        </p:nvSpPr>
        <p:spPr>
          <a:xfrm>
            <a:off x="3589934" y="3574732"/>
            <a:ext cx="2194560" cy="411480"/>
          </a:xfrm>
          <a:prstGeom prst="rect">
            <a:avLst/>
          </a:prstGeom>
          <a:noFill/>
          <a:ln/>
        </p:spPr>
        <p:txBody>
          <a:bodyPr wrap="square" lIns="0" tIns="0" rIns="0" bIns="0" rtlCol="0" anchor="t">
            <a:normAutofit/>
          </a:bodyPr>
          <a:lstStyle/>
          <a:p>
            <a:pPr algn="l" indent="0" marL="0">
              <a:lnSpc>
                <a:spcPts val="2855"/>
              </a:lnSpc>
              <a:buNone/>
            </a:pPr>
            <a:r>
              <a:rPr lang="en-US" sz="1904" dirty="0">
                <a:solidFill>
                  <a:srgbClr val="FFFFFF"/>
                </a:solidFill>
                <a:latin typeface="Arial" pitchFamily="34" charset="0"/>
                <a:ea typeface="Arial" pitchFamily="34" charset="-122"/>
                <a:cs typeface="Arial" pitchFamily="34" charset="-120"/>
              </a:rPr>
              <a:t>Dossier Projet M2I</a:t>
            </a:r>
            <a:endParaRPr lang="en-US" sz="1904" dirty="0"/>
          </a:p>
        </p:txBody>
      </p:sp>
      <p:sp>
        <p:nvSpPr>
          <p:cNvPr id="7" name="Text 5"/>
          <p:cNvSpPr/>
          <p:nvPr/>
        </p:nvSpPr>
        <p:spPr>
          <a:xfrm>
            <a:off x="3589934" y="4294823"/>
            <a:ext cx="2560320" cy="411480"/>
          </a:xfrm>
          <a:prstGeom prst="rect">
            <a:avLst/>
          </a:prstGeom>
          <a:noFill/>
          <a:ln/>
        </p:spPr>
        <p:txBody>
          <a:bodyPr wrap="square" lIns="0" tIns="0" rIns="0" bIns="0" rtlCol="0" anchor="t">
            <a:normAutofit/>
          </a:bodyPr>
          <a:lstStyle/>
          <a:p>
            <a:pPr algn="l" indent="0" marL="0">
              <a:lnSpc>
                <a:spcPts val="2855"/>
              </a:lnSpc>
              <a:buNone/>
            </a:pPr>
            <a:r>
              <a:rPr lang="en-US" sz="1904" dirty="0">
                <a:solidFill>
                  <a:srgbClr val="FFFFFF"/>
                </a:solidFill>
                <a:latin typeface="Arial" pitchFamily="34" charset="0"/>
                <a:ea typeface="Arial" pitchFamily="34" charset="-122"/>
                <a:cs typeface="Arial" pitchFamily="34" charset="-120"/>
              </a:rPr>
              <a:t>Architecture_physique</a:t>
            </a:r>
            <a:endParaRPr lang="en-US" sz="1904" dirty="0"/>
          </a:p>
        </p:txBody>
      </p:sp>
      <p:sp>
        <p:nvSpPr>
          <p:cNvPr id="8" name="Text 6"/>
          <p:cNvSpPr/>
          <p:nvPr/>
        </p:nvSpPr>
        <p:spPr>
          <a:xfrm>
            <a:off x="3589934" y="5014913"/>
            <a:ext cx="2377440" cy="411480"/>
          </a:xfrm>
          <a:prstGeom prst="rect">
            <a:avLst/>
          </a:prstGeom>
          <a:noFill/>
          <a:ln/>
        </p:spPr>
        <p:txBody>
          <a:bodyPr wrap="square" lIns="0" tIns="0" rIns="0" bIns="0" rtlCol="0" anchor="t">
            <a:normAutofit/>
          </a:bodyPr>
          <a:lstStyle/>
          <a:p>
            <a:pPr algn="l" indent="0" marL="0">
              <a:lnSpc>
                <a:spcPts val="2855"/>
              </a:lnSpc>
              <a:buNone/>
            </a:pPr>
            <a:r>
              <a:rPr lang="en-US" sz="1904" dirty="0">
                <a:solidFill>
                  <a:srgbClr val="FFFFFF"/>
                </a:solidFill>
                <a:latin typeface="Arial" pitchFamily="34" charset="0"/>
                <a:ea typeface="Arial" pitchFamily="34" charset="-122"/>
                <a:cs typeface="Arial" pitchFamily="34" charset="-120"/>
              </a:rPr>
              <a:t>Architecture_logique</a:t>
            </a:r>
            <a:endParaRPr lang="en-US" sz="1904" dirty="0"/>
          </a:p>
        </p:txBody>
      </p:sp>
      <p:sp>
        <p:nvSpPr>
          <p:cNvPr id="9" name="Text 7"/>
          <p:cNvSpPr/>
          <p:nvPr/>
        </p:nvSpPr>
        <p:spPr>
          <a:xfrm>
            <a:off x="3589934" y="5735003"/>
            <a:ext cx="2011680" cy="411480"/>
          </a:xfrm>
          <a:prstGeom prst="rect">
            <a:avLst/>
          </a:prstGeom>
          <a:noFill/>
          <a:ln/>
        </p:spPr>
        <p:txBody>
          <a:bodyPr wrap="square" lIns="0" tIns="0" rIns="0" bIns="0" rtlCol="0" anchor="t">
            <a:normAutofit/>
          </a:bodyPr>
          <a:lstStyle/>
          <a:p>
            <a:pPr algn="l" indent="0" marL="0">
              <a:lnSpc>
                <a:spcPts val="2855"/>
              </a:lnSpc>
              <a:buNone/>
            </a:pPr>
            <a:r>
              <a:rPr lang="en-US" sz="1904" dirty="0">
                <a:solidFill>
                  <a:srgbClr val="FFFFFF"/>
                </a:solidFill>
                <a:latin typeface="Arial" pitchFamily="34" charset="0"/>
                <a:ea typeface="Arial" pitchFamily="34" charset="-122"/>
                <a:cs typeface="Arial" pitchFamily="34" charset="-120"/>
              </a:rPr>
              <a:t>Pool Ressources</a:t>
            </a:r>
            <a:endParaRPr lang="en-US" sz="1904" dirty="0"/>
          </a:p>
        </p:txBody>
      </p:sp>
      <p:sp>
        <p:nvSpPr>
          <p:cNvPr id="10" name="Text 8"/>
          <p:cNvSpPr/>
          <p:nvPr/>
        </p:nvSpPr>
        <p:spPr>
          <a:xfrm>
            <a:off x="3589934" y="6455092"/>
            <a:ext cx="1463040" cy="411480"/>
          </a:xfrm>
          <a:prstGeom prst="rect">
            <a:avLst/>
          </a:prstGeom>
          <a:noFill/>
          <a:ln/>
        </p:spPr>
        <p:txBody>
          <a:bodyPr wrap="square" lIns="0" tIns="0" rIns="0" bIns="0" rtlCol="0" anchor="t">
            <a:normAutofit/>
          </a:bodyPr>
          <a:lstStyle/>
          <a:p>
            <a:pPr algn="l" indent="0" marL="0">
              <a:lnSpc>
                <a:spcPts val="2855"/>
              </a:lnSpc>
              <a:buNone/>
            </a:pPr>
            <a:r>
              <a:rPr lang="en-US" sz="1904" dirty="0">
                <a:solidFill>
                  <a:srgbClr val="FFFFFF"/>
                </a:solidFill>
                <a:latin typeface="Arial" pitchFamily="34" charset="0"/>
                <a:ea typeface="Arial" pitchFamily="34" charset="-122"/>
                <a:cs typeface="Arial" pitchFamily="34" charset="-120"/>
              </a:rPr>
              <a:t>WI-FI Public</a:t>
            </a:r>
            <a:endParaRPr lang="en-US" sz="1904" dirty="0"/>
          </a:p>
        </p:txBody>
      </p:sp>
      <p:pic>
        <p:nvPicPr>
          <p:cNvPr id="11"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044952" y="642938"/>
            <a:ext cx="544982" cy="1931899"/>
          </a:xfrm>
          <a:prstGeom prst="rect">
            <a:avLst/>
          </a:prstGeom>
        </p:spPr>
      </p:pic>
      <p:pic>
        <p:nvPicPr>
          <p:cNvPr id="12"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44952" y="2568664"/>
            <a:ext cx="544982" cy="192881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654253"/>
            <a:ext cx="7040880" cy="977265"/>
          </a:xfrm>
          <a:prstGeom prst="rect">
            <a:avLst/>
          </a:prstGeom>
          <a:noFill/>
          <a:ln/>
        </p:spPr>
        <p:txBody>
          <a:bodyPr wrap="square" lIns="0" tIns="0" rIns="0" bIns="0" rtlCol="0" anchor="t">
            <a:normAutofit/>
          </a:bodyPr>
          <a:lstStyle/>
          <a:p>
            <a:pPr algn="l" indent="0" marL="0">
              <a:lnSpc>
                <a:spcPts val="6929"/>
              </a:lnSpc>
              <a:buNone/>
            </a:pPr>
            <a:r>
              <a:rPr lang="en-US" sz="5330" b="1" dirty="0">
                <a:solidFill>
                  <a:srgbClr val="FFFFFF"/>
                </a:solidFill>
                <a:latin typeface="Arial" pitchFamily="34" charset="0"/>
                <a:ea typeface="Arial" pitchFamily="34" charset="-122"/>
                <a:cs typeface="Arial" pitchFamily="34" charset="-120"/>
              </a:rPr>
              <a:t>Mise à jour régulière</a:t>
            </a:r>
            <a:endParaRPr lang="en-US" sz="5330" dirty="0"/>
          </a:p>
        </p:txBody>
      </p:sp>
      <p:sp>
        <p:nvSpPr>
          <p:cNvPr id="3" name="Text 1"/>
          <p:cNvSpPr/>
          <p:nvPr/>
        </p:nvSpPr>
        <p:spPr>
          <a:xfrm>
            <a:off x="1195121" y="2024996"/>
            <a:ext cx="7680960" cy="2468880"/>
          </a:xfrm>
          <a:prstGeom prst="rect">
            <a:avLst/>
          </a:prstGeom>
          <a:noFill/>
          <a:ln/>
        </p:spPr>
        <p:txBody>
          <a:bodyPr wrap="square" lIns="0" tIns="0" rIns="0" bIns="0" rtlCol="0" anchor="t">
            <a:normAutofit/>
          </a:bodyPr>
          <a:lstStyle/>
          <a:p>
            <a:pPr algn="l" indent="0" marL="0">
              <a:lnSpc>
                <a:spcPts val="4560"/>
              </a:lnSpc>
              <a:buNone/>
            </a:pPr>
            <a:r>
              <a:rPr lang="en-US" sz="3257" dirty="0">
                <a:solidFill>
                  <a:srgbClr val="FFFFFF"/>
                </a:solidFill>
                <a:latin typeface="Arial" pitchFamily="34" charset="0"/>
                <a:ea typeface="Arial" pitchFamily="34" charset="-122"/>
                <a:cs typeface="Arial" pitchFamily="34" charset="-120"/>
              </a:rPr>
              <a:t>Planifier des sessions de mise à jour régulières pour maintenir la cartographie du SI à jour avec les évolutions et les changements</a:t>
            </a:r>
            <a:endParaRPr lang="en-US" sz="3257" dirty="0"/>
          </a:p>
        </p:txBody>
      </p:sp>
      <p:pic>
        <p:nvPicPr>
          <p:cNvPr id="4" name="Image 0" descr="file:///app/main/resources/app.asar/static/snowbird/resource/markers/taskMarkers/task-7oct.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2112950"/>
            <a:ext cx="439826" cy="440284"/>
          </a:xfrm>
          <a:prstGeom prst="rect">
            <a:avLst/>
          </a:prstGeom>
        </p:spPr>
      </p:pic>
      <p:pic>
        <p:nvPicPr>
          <p:cNvPr id="5"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590370"/>
            <a:ext cx="7635240" cy="434111"/>
          </a:xfrm>
          <a:prstGeom prst="rect">
            <a:avLst/>
          </a:prstGeom>
        </p:spPr>
      </p:pic>
      <p:sp>
        <p:nvSpPr>
          <p:cNvPr id="6" name="Text 2"/>
          <p:cNvSpPr/>
          <p:nvPr/>
        </p:nvSpPr>
        <p:spPr>
          <a:xfrm>
            <a:off x="256946" y="205740"/>
            <a:ext cx="164592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3. Mon organisation interne</a:t>
            </a:r>
            <a:endParaRPr lang="en-US" sz="973" dirty="0"/>
          </a:p>
        </p:txBody>
      </p:sp>
      <p:pic>
        <p:nvPicPr>
          <p:cNvPr id="7"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946" y="388849"/>
            <a:ext cx="256946" cy="2263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722147"/>
            <a:ext cx="4572000" cy="1903095"/>
          </a:xfrm>
          <a:prstGeom prst="rect">
            <a:avLst/>
          </a:prstGeom>
          <a:noFill/>
          <a:ln/>
        </p:spPr>
        <p:txBody>
          <a:bodyPr wrap="square" lIns="0" tIns="0" rIns="0" bIns="0" rtlCol="0" anchor="t">
            <a:normAutofit/>
          </a:bodyPr>
          <a:lstStyle/>
          <a:p>
            <a:pPr algn="l" indent="0" marL="0">
              <a:lnSpc>
                <a:spcPts val="6929"/>
              </a:lnSpc>
              <a:buNone/>
            </a:pPr>
            <a:r>
              <a:rPr lang="en-US" sz="5330" b="1" dirty="0">
                <a:solidFill>
                  <a:srgbClr val="FFFFFF"/>
                </a:solidFill>
                <a:latin typeface="Arial" pitchFamily="34" charset="0"/>
                <a:ea typeface="Arial" pitchFamily="34" charset="-122"/>
                <a:cs typeface="Arial" pitchFamily="34" charset="-120"/>
              </a:rPr>
              <a:t>Partage et collaboration</a:t>
            </a:r>
            <a:endParaRPr lang="en-US" sz="5330" dirty="0"/>
          </a:p>
        </p:txBody>
      </p:sp>
      <p:sp>
        <p:nvSpPr>
          <p:cNvPr id="3" name="Text 1"/>
          <p:cNvSpPr/>
          <p:nvPr/>
        </p:nvSpPr>
        <p:spPr>
          <a:xfrm>
            <a:off x="703174" y="3029007"/>
            <a:ext cx="7680960" cy="1440180"/>
          </a:xfrm>
          <a:prstGeom prst="rect">
            <a:avLst/>
          </a:prstGeom>
          <a:noFill/>
          <a:ln/>
        </p:spPr>
        <p:txBody>
          <a:bodyPr wrap="square" lIns="0" tIns="0" rIns="0" bIns="0" rtlCol="0" anchor="t">
            <a:normAutofit/>
          </a:bodyPr>
          <a:lstStyle/>
          <a:p>
            <a:pPr algn="l" indent="0" marL="0">
              <a:lnSpc>
                <a:spcPts val="3435"/>
              </a:lnSpc>
              <a:buNone/>
            </a:pPr>
            <a:r>
              <a:rPr lang="en-US" sz="2453" dirty="0">
                <a:solidFill>
                  <a:srgbClr val="FFFFFF"/>
                </a:solidFill>
                <a:latin typeface="Arial" pitchFamily="34" charset="0"/>
                <a:ea typeface="Arial" pitchFamily="34" charset="-122"/>
                <a:cs typeface="Arial" pitchFamily="34" charset="-120"/>
              </a:rPr>
              <a:t>Utiliser un outil collaboratif pour permettre aux différentes parties prenantes d'accéder à la cartographie du SI et de contribuer aux mises à jour</a:t>
            </a:r>
            <a:endParaRPr lang="en-US" sz="2453" dirty="0"/>
          </a:p>
        </p:txBody>
      </p:sp>
      <p:pic>
        <p:nvPicPr>
          <p:cNvPr id="4"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2594381"/>
            <a:ext cx="7612380" cy="434111"/>
          </a:xfrm>
          <a:prstGeom prst="rect">
            <a:avLst/>
          </a:prstGeom>
        </p:spPr>
      </p:pic>
      <p:sp>
        <p:nvSpPr>
          <p:cNvPr id="5" name="Text 2"/>
          <p:cNvSpPr/>
          <p:nvPr/>
        </p:nvSpPr>
        <p:spPr>
          <a:xfrm>
            <a:off x="256946" y="205740"/>
            <a:ext cx="164592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3. Mon organisation interne</a:t>
            </a:r>
            <a:endParaRPr lang="en-US" sz="973" dirty="0"/>
          </a:p>
        </p:txBody>
      </p:sp>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946" y="388849"/>
            <a:ext cx="256946" cy="2263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28777" y="2207590"/>
            <a:ext cx="7772400" cy="771525"/>
          </a:xfrm>
          <a:prstGeom prst="rect">
            <a:avLst/>
          </a:prstGeom>
          <a:noFill/>
          <a:ln/>
        </p:spPr>
        <p:txBody>
          <a:bodyPr wrap="square" lIns="0" tIns="0" rIns="0" bIns="0" rtlCol="0" anchor="t">
            <a:normAutofit/>
          </a:bodyPr>
          <a:lstStyle/>
          <a:p>
            <a:pPr algn="ctr" indent="0" marL="0">
              <a:lnSpc>
                <a:spcPts val="5389"/>
              </a:lnSpc>
              <a:buNone/>
            </a:pPr>
            <a:r>
              <a:rPr lang="en-US" sz="4145" b="1" dirty="0">
                <a:solidFill>
                  <a:srgbClr val="FFFFFF"/>
                </a:solidFill>
                <a:latin typeface="Arial" pitchFamily="34" charset="0"/>
                <a:ea typeface="Arial" pitchFamily="34" charset="-122"/>
                <a:cs typeface="Arial" pitchFamily="34" charset="-120"/>
              </a:rPr>
              <a:t>Utilisation de la cartographie</a:t>
            </a:r>
            <a:endParaRPr lang="en-US" sz="4145" dirty="0"/>
          </a:p>
        </p:txBody>
      </p:sp>
      <p:sp>
        <p:nvSpPr>
          <p:cNvPr id="3" name="Text 1"/>
          <p:cNvSpPr/>
          <p:nvPr/>
        </p:nvSpPr>
        <p:spPr>
          <a:xfrm>
            <a:off x="256946" y="205740"/>
            <a:ext cx="164592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3. Mon organisation interne</a:t>
            </a:r>
            <a:endParaRPr lang="en-US" sz="973" dirty="0"/>
          </a:p>
        </p:txBody>
      </p:sp>
      <p:pic>
        <p:nvPicPr>
          <p:cNvPr id="4"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56946" y="388849"/>
            <a:ext cx="256946" cy="2263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1749247" y="1707642"/>
            <a:ext cx="6675120" cy="1748790"/>
          </a:xfrm>
          <a:prstGeom prst="rect">
            <a:avLst/>
          </a:prstGeom>
          <a:noFill/>
          <a:ln/>
        </p:spPr>
        <p:txBody>
          <a:bodyPr wrap="square" lIns="0" tIns="0" rIns="0" bIns="0" rtlCol="0" anchor="t">
            <a:normAutofit/>
          </a:bodyPr>
          <a:lstStyle/>
          <a:p>
            <a:pPr algn="l" indent="0" marL="0">
              <a:lnSpc>
                <a:spcPts val="4264"/>
              </a:lnSpc>
              <a:buNone/>
            </a:pPr>
            <a:r>
              <a:rPr lang="en-US" sz="3046" b="1" dirty="0">
                <a:solidFill>
                  <a:srgbClr val="FFFFFF"/>
                </a:solidFill>
                <a:latin typeface="Arial" pitchFamily="34" charset="0"/>
                <a:ea typeface="Arial" pitchFamily="34" charset="-122"/>
                <a:cs typeface="Arial" pitchFamily="34" charset="-120"/>
              </a:rPr>
              <a:t>- Aider à la prise de décision en identifiant les points faibles et les opportunités d'amélioration du SI</a:t>
            </a:r>
            <a:endParaRPr lang="en-US" sz="3046" dirty="0"/>
          </a:p>
        </p:txBody>
      </p:sp>
      <p:pic>
        <p:nvPicPr>
          <p:cNvPr id="3" name="Image 0" descr="file:///app/main/resources/app.asar/static/snowbird/resource/markers/tagMarkers/tag-green.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234440" y="1789938"/>
            <a:ext cx="411480" cy="411480"/>
          </a:xfrm>
          <a:prstGeom prst="rect">
            <a:avLst/>
          </a:prstGeom>
        </p:spPr>
      </p:pic>
      <p:sp>
        <p:nvSpPr>
          <p:cNvPr id="4" name="Text 1"/>
          <p:cNvSpPr/>
          <p:nvPr/>
        </p:nvSpPr>
        <p:spPr>
          <a:xfrm>
            <a:off x="256946" y="205740"/>
            <a:ext cx="164592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3. Mon organisation interne</a:t>
            </a:r>
            <a:endParaRPr lang="en-US" sz="973" dirty="0"/>
          </a:p>
        </p:txBody>
      </p:sp>
      <p:pic>
        <p:nvPicPr>
          <p:cNvPr id="5"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946" y="388849"/>
            <a:ext cx="256946" cy="2263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1654150" y="1707642"/>
            <a:ext cx="6949440" cy="1748790"/>
          </a:xfrm>
          <a:prstGeom prst="rect">
            <a:avLst/>
          </a:prstGeom>
          <a:noFill/>
          <a:ln/>
        </p:spPr>
        <p:txBody>
          <a:bodyPr wrap="square" lIns="0" tIns="0" rIns="0" bIns="0" rtlCol="0" anchor="t">
            <a:normAutofit/>
          </a:bodyPr>
          <a:lstStyle/>
          <a:p>
            <a:pPr algn="l" indent="0" marL="0">
              <a:lnSpc>
                <a:spcPts val="4264"/>
              </a:lnSpc>
              <a:buNone/>
            </a:pPr>
            <a:r>
              <a:rPr lang="en-US" sz="3046" b="1" dirty="0">
                <a:solidFill>
                  <a:srgbClr val="FFFFFF"/>
                </a:solidFill>
                <a:latin typeface="Arial" pitchFamily="34" charset="0"/>
                <a:ea typeface="Arial" pitchFamily="34" charset="-122"/>
                <a:cs typeface="Arial" pitchFamily="34" charset="-120"/>
              </a:rPr>
              <a:t>Faciliter la communication et la compréhension entre les différents acteurs du SI</a:t>
            </a:r>
            <a:endParaRPr lang="en-US" sz="3046" dirty="0"/>
          </a:p>
        </p:txBody>
      </p:sp>
      <p:pic>
        <p:nvPicPr>
          <p:cNvPr id="3" name="Image 0" descr="file:///app/main/resources/app.asar/static/snowbird/resource/markers/flagMarkers/flag-red.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140257" y="1789938"/>
            <a:ext cx="411480" cy="411480"/>
          </a:xfrm>
          <a:prstGeom prst="rect">
            <a:avLst/>
          </a:prstGeom>
        </p:spPr>
      </p:pic>
      <p:sp>
        <p:nvSpPr>
          <p:cNvPr id="4" name="Text 1"/>
          <p:cNvSpPr/>
          <p:nvPr/>
        </p:nvSpPr>
        <p:spPr>
          <a:xfrm>
            <a:off x="256946" y="205740"/>
            <a:ext cx="164592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3. Mon organisation interne</a:t>
            </a:r>
            <a:endParaRPr lang="en-US" sz="973" dirty="0"/>
          </a:p>
        </p:txBody>
      </p:sp>
      <p:pic>
        <p:nvPicPr>
          <p:cNvPr id="5"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946" y="388849"/>
            <a:ext cx="256946" cy="2263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1228954" y="1707642"/>
            <a:ext cx="7772400" cy="1748790"/>
          </a:xfrm>
          <a:prstGeom prst="rect">
            <a:avLst/>
          </a:prstGeom>
          <a:noFill/>
          <a:ln/>
        </p:spPr>
        <p:txBody>
          <a:bodyPr wrap="square" lIns="0" tIns="0" rIns="0" bIns="0" rtlCol="0" anchor="t">
            <a:normAutofit/>
          </a:bodyPr>
          <a:lstStyle/>
          <a:p>
            <a:pPr algn="l" indent="0" marL="0">
              <a:lnSpc>
                <a:spcPts val="4264"/>
              </a:lnSpc>
              <a:buNone/>
            </a:pPr>
            <a:r>
              <a:rPr lang="en-US" sz="3046" b="1" dirty="0">
                <a:solidFill>
                  <a:srgbClr val="FFFFFF"/>
                </a:solidFill>
                <a:latin typeface="Arial" pitchFamily="34" charset="0"/>
                <a:ea typeface="Arial" pitchFamily="34" charset="-122"/>
                <a:cs typeface="Arial" pitchFamily="34" charset="-120"/>
              </a:rPr>
              <a:t>Servir de référence lors de l'élaboration de nouvelles stratégies ou de nouveaux projets</a:t>
            </a:r>
            <a:endParaRPr lang="en-US" sz="3046" dirty="0"/>
          </a:p>
        </p:txBody>
      </p:sp>
      <p:pic>
        <p:nvPicPr>
          <p:cNvPr id="3" name="Image 0" descr="file:///app/main/resources/app.asar/static/snowbird/resource/markers/flagMarkers/flag-green.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14146" y="1789938"/>
            <a:ext cx="411480" cy="411480"/>
          </a:xfrm>
          <a:prstGeom prst="rect">
            <a:avLst/>
          </a:prstGeom>
        </p:spPr>
      </p:pic>
      <p:sp>
        <p:nvSpPr>
          <p:cNvPr id="4" name="Text 1"/>
          <p:cNvSpPr/>
          <p:nvPr/>
        </p:nvSpPr>
        <p:spPr>
          <a:xfrm>
            <a:off x="256946" y="205740"/>
            <a:ext cx="164592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3. Mon organisation interne</a:t>
            </a:r>
            <a:endParaRPr lang="en-US" sz="973" dirty="0"/>
          </a:p>
        </p:txBody>
      </p:sp>
      <p:pic>
        <p:nvPicPr>
          <p:cNvPr id="5"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946" y="388849"/>
            <a:ext cx="256946" cy="2263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6073445" y="2035797"/>
            <a:ext cx="2377440" cy="1080135"/>
          </a:xfrm>
          <a:prstGeom prst="rect">
            <a:avLst/>
          </a:prstGeom>
          <a:noFill/>
          <a:ln/>
        </p:spPr>
        <p:txBody>
          <a:bodyPr wrap="square" lIns="0" tIns="0" rIns="0" bIns="0" rtlCol="0" anchor="t">
            <a:normAutofit/>
          </a:bodyPr>
          <a:lstStyle/>
          <a:p>
            <a:pPr algn="ctr" indent="0" marL="0">
              <a:lnSpc>
                <a:spcPts val="3968"/>
              </a:lnSpc>
              <a:buNone/>
            </a:pPr>
            <a:r>
              <a:rPr lang="en-US" sz="2834" b="1" dirty="0">
                <a:solidFill>
                  <a:srgbClr val="FFFFFF"/>
                </a:solidFill>
                <a:latin typeface="Arial" pitchFamily="34" charset="0"/>
                <a:ea typeface="Arial" pitchFamily="34" charset="-122"/>
                <a:cs typeface="Arial" pitchFamily="34" charset="-120"/>
              </a:rPr>
              <a:t>Finalité de la catographie</a:t>
            </a:r>
            <a:endParaRPr lang="en-US" sz="2834" dirty="0"/>
          </a:p>
        </p:txBody>
      </p:sp>
      <p:sp>
        <p:nvSpPr>
          <p:cNvPr id="3" name="Text 1"/>
          <p:cNvSpPr/>
          <p:nvPr/>
        </p:nvSpPr>
        <p:spPr>
          <a:xfrm>
            <a:off x="1223467" y="2283714"/>
            <a:ext cx="3840480" cy="617220"/>
          </a:xfrm>
          <a:prstGeom prst="rect">
            <a:avLst/>
          </a:prstGeom>
          <a:noFill/>
          <a:ln/>
        </p:spPr>
        <p:txBody>
          <a:bodyPr wrap="square" lIns="0" tIns="0" rIns="0" bIns="0" rtlCol="0" anchor="t">
            <a:normAutofit/>
          </a:bodyPr>
          <a:lstStyle/>
          <a:p>
            <a:pPr algn="r" indent="0" marL="0">
              <a:lnSpc>
                <a:spcPts val="4264"/>
              </a:lnSpc>
              <a:buNone/>
            </a:pPr>
            <a:r>
              <a:rPr lang="en-US" sz="3046" dirty="0">
                <a:solidFill>
                  <a:srgbClr val="FFFFFF"/>
                </a:solidFill>
                <a:latin typeface="Arial" pitchFamily="34" charset="0"/>
                <a:ea typeface="Arial" pitchFamily="34" charset="-122"/>
                <a:cs typeface="Arial" pitchFamily="34" charset="-120"/>
              </a:rPr>
              <a:t>- Aider à la prise...</a:t>
            </a:r>
            <a:endParaRPr lang="en-US" sz="3046" dirty="0"/>
          </a:p>
        </p:txBody>
      </p:sp>
      <p:pic>
        <p:nvPicPr>
          <p:cNvPr id="4" name="Image 0" descr="file:///app/main/resources/app.asar/static/snowbird/resource/markers/tagMarkers/tag-green.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49808" y="2366010"/>
            <a:ext cx="411480" cy="411480"/>
          </a:xfrm>
          <a:prstGeom prst="rect">
            <a:avLst/>
          </a:prstGeom>
        </p:spPr>
      </p:pic>
      <p:pic>
        <p:nvPicPr>
          <p:cNvPr id="5"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44568" y="642938"/>
            <a:ext cx="1527962" cy="3857625"/>
          </a:xfrm>
          <a:prstGeom prst="rect">
            <a:avLst/>
          </a:prstGeom>
        </p:spPr>
      </p:pic>
      <p:sp>
        <p:nvSpPr>
          <p:cNvPr id="6" name="Text 2"/>
          <p:cNvSpPr/>
          <p:nvPr/>
        </p:nvSpPr>
        <p:spPr>
          <a:xfrm>
            <a:off x="256946" y="205740"/>
            <a:ext cx="164592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3. Mon organisation interne</a:t>
            </a:r>
            <a:endParaRPr lang="en-US" sz="973" dirty="0"/>
          </a:p>
        </p:txBody>
      </p:sp>
      <p:pic>
        <p:nvPicPr>
          <p:cNvPr id="7"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946" y="388849"/>
            <a:ext cx="256946" cy="2263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1552308"/>
            <a:ext cx="6309360" cy="977265"/>
          </a:xfrm>
          <a:prstGeom prst="rect">
            <a:avLst/>
          </a:prstGeom>
          <a:noFill/>
          <a:ln/>
        </p:spPr>
        <p:txBody>
          <a:bodyPr wrap="square" lIns="0" tIns="0" rIns="0" bIns="0" rtlCol="0" anchor="t">
            <a:normAutofit/>
          </a:bodyPr>
          <a:lstStyle/>
          <a:p>
            <a:pPr algn="l" indent="0" marL="0">
              <a:lnSpc>
                <a:spcPts val="6929"/>
              </a:lnSpc>
              <a:buNone/>
            </a:pPr>
            <a:r>
              <a:rPr lang="en-US" sz="5330" b="1" dirty="0">
                <a:solidFill>
                  <a:srgbClr val="FFFFFF"/>
                </a:solidFill>
                <a:latin typeface="Arial" pitchFamily="34" charset="0"/>
                <a:ea typeface="Arial" pitchFamily="34" charset="-122"/>
                <a:cs typeface="Arial" pitchFamily="34" charset="-120"/>
              </a:rPr>
              <a:t>Orga_Cyber_Secu</a:t>
            </a:r>
            <a:endParaRPr lang="en-US" sz="5330" dirty="0"/>
          </a:p>
        </p:txBody>
      </p:sp>
      <p:sp>
        <p:nvSpPr>
          <p:cNvPr id="3" name="Text 1"/>
          <p:cNvSpPr/>
          <p:nvPr/>
        </p:nvSpPr>
        <p:spPr>
          <a:xfrm>
            <a:off x="703174" y="2922537"/>
            <a:ext cx="4389120" cy="668655"/>
          </a:xfrm>
          <a:prstGeom prst="rect">
            <a:avLst/>
          </a:prstGeom>
          <a:noFill/>
          <a:ln/>
        </p:spPr>
        <p:txBody>
          <a:bodyPr wrap="square" lIns="0" tIns="0" rIns="0" bIns="0" rtlCol="0" anchor="t">
            <a:normAutofit/>
          </a:bodyPr>
          <a:lstStyle/>
          <a:p>
            <a:pPr algn="l" indent="0" marL="0">
              <a:lnSpc>
                <a:spcPts val="4949"/>
              </a:lnSpc>
              <a:buNone/>
            </a:pPr>
            <a:r>
              <a:rPr lang="en-US" sz="3807" dirty="0">
                <a:solidFill>
                  <a:srgbClr val="FFFFFF"/>
                </a:solidFill>
                <a:latin typeface="Arial" pitchFamily="34" charset="0"/>
                <a:ea typeface="Arial" pitchFamily="34" charset="-122"/>
                <a:cs typeface="Arial" pitchFamily="34" charset="-120"/>
              </a:rPr>
              <a:t>Logiciels_a_utiliser</a:t>
            </a:r>
            <a:endParaRPr lang="en-US" sz="3807" dirty="0"/>
          </a:p>
        </p:txBody>
      </p:sp>
      <p:pic>
        <p:nvPicPr>
          <p:cNvPr id="4"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2488425"/>
            <a:ext cx="6246266" cy="434111"/>
          </a:xfrm>
          <a:prstGeom prst="rect">
            <a:avLst/>
          </a:prstGeom>
        </p:spPr>
      </p:pic>
      <p:sp>
        <p:nvSpPr>
          <p:cNvPr id="5" name="Text 2"/>
          <p:cNvSpPr/>
          <p:nvPr/>
        </p:nvSpPr>
        <p:spPr>
          <a:xfrm>
            <a:off x="256946" y="205740"/>
            <a:ext cx="164592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3. Mon organisation interne</a:t>
            </a:r>
            <a:endParaRPr lang="en-US" sz="973" dirty="0"/>
          </a:p>
        </p:txBody>
      </p:sp>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946" y="388849"/>
            <a:ext cx="256946" cy="2263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642938"/>
            <a:ext cx="5303520" cy="771525"/>
          </a:xfrm>
          <a:prstGeom prst="rect">
            <a:avLst/>
          </a:prstGeom>
          <a:noFill/>
          <a:ln/>
        </p:spPr>
        <p:txBody>
          <a:bodyPr wrap="square" lIns="0" tIns="0" rIns="0" bIns="0" rtlCol="0" anchor="t">
            <a:normAutofit/>
          </a:bodyPr>
          <a:lstStyle/>
          <a:p>
            <a:pPr algn="l" indent="0" marL="0">
              <a:lnSpc>
                <a:spcPts val="5444"/>
              </a:lnSpc>
              <a:buNone/>
            </a:pPr>
            <a:r>
              <a:rPr lang="en-US" sz="4188" b="1" dirty="0">
                <a:solidFill>
                  <a:srgbClr val="FFFFFF"/>
                </a:solidFill>
                <a:latin typeface="Arial" pitchFamily="34" charset="0"/>
                <a:ea typeface="Arial" pitchFamily="34" charset="-122"/>
                <a:cs typeface="Arial" pitchFamily="34" charset="-120"/>
              </a:rPr>
              <a:t>Logiciels_a_utiliser</a:t>
            </a:r>
            <a:endParaRPr lang="en-US" sz="4188" dirty="0"/>
          </a:p>
        </p:txBody>
      </p:sp>
      <p:sp>
        <p:nvSpPr>
          <p:cNvPr id="3" name="Text 1"/>
          <p:cNvSpPr/>
          <p:nvPr/>
        </p:nvSpPr>
        <p:spPr>
          <a:xfrm>
            <a:off x="891540" y="1789938"/>
            <a:ext cx="210312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Pour la Sécurité</a:t>
            </a:r>
            <a:endParaRPr lang="en-US" sz="2115" dirty="0"/>
          </a:p>
        </p:txBody>
      </p:sp>
      <p:sp>
        <p:nvSpPr>
          <p:cNvPr id="4" name="Text 2"/>
          <p:cNvSpPr/>
          <p:nvPr/>
        </p:nvSpPr>
        <p:spPr>
          <a:xfrm>
            <a:off x="891540" y="2498712"/>
            <a:ext cx="201168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Pour le Réseau</a:t>
            </a:r>
            <a:endParaRPr lang="en-US" sz="2115" dirty="0"/>
          </a:p>
        </p:txBody>
      </p:sp>
      <p:sp>
        <p:nvSpPr>
          <p:cNvPr id="5" name="Text 3"/>
          <p:cNvSpPr/>
          <p:nvPr/>
        </p:nvSpPr>
        <p:spPr>
          <a:xfrm>
            <a:off x="891540" y="3207487"/>
            <a:ext cx="365760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Pour le Système d'opération</a:t>
            </a:r>
            <a:endParaRPr lang="en-US" sz="2115" dirty="0"/>
          </a:p>
        </p:txBody>
      </p:sp>
      <p:sp>
        <p:nvSpPr>
          <p:cNvPr id="6" name="Text 4"/>
          <p:cNvSpPr/>
          <p:nvPr/>
        </p:nvSpPr>
        <p:spPr>
          <a:xfrm>
            <a:off x="891540" y="3915747"/>
            <a:ext cx="548640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Recommandations utilisation de keepassxc</a:t>
            </a:r>
            <a:endParaRPr lang="en-US" sz="2115" dirty="0"/>
          </a:p>
        </p:txBody>
      </p:sp>
      <p:pic>
        <p:nvPicPr>
          <p:cNvPr id="7"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1789938"/>
            <a:ext cx="85954" cy="400164"/>
          </a:xfrm>
          <a:prstGeom prst="rect">
            <a:avLst/>
          </a:prstGeom>
        </p:spPr>
      </p:pic>
      <p:pic>
        <p:nvPicPr>
          <p:cNvPr id="8"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2498712"/>
            <a:ext cx="85954" cy="400164"/>
          </a:xfrm>
          <a:prstGeom prst="rect">
            <a:avLst/>
          </a:prstGeom>
        </p:spPr>
      </p:pic>
      <p:pic>
        <p:nvPicPr>
          <p:cNvPr id="9"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3174" y="3207487"/>
            <a:ext cx="85954" cy="400164"/>
          </a:xfrm>
          <a:prstGeom prst="rect">
            <a:avLst/>
          </a:prstGeom>
        </p:spPr>
      </p:pic>
      <p:pic>
        <p:nvPicPr>
          <p:cNvPr id="10"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3174" y="3915747"/>
            <a:ext cx="85954" cy="400164"/>
          </a:xfrm>
          <a:prstGeom prst="rect">
            <a:avLst/>
          </a:prstGeom>
        </p:spPr>
      </p:pic>
      <p:sp>
        <p:nvSpPr>
          <p:cNvPr id="11" name="Text 5"/>
          <p:cNvSpPr/>
          <p:nvPr/>
        </p:nvSpPr>
        <p:spPr>
          <a:xfrm>
            <a:off x="256946" y="205740"/>
            <a:ext cx="164592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3. Mon organisation interne</a:t>
            </a:r>
            <a:endParaRPr lang="en-US" sz="973" dirty="0"/>
          </a:p>
        </p:txBody>
      </p:sp>
      <p:pic>
        <p:nvPicPr>
          <p:cNvPr id="12" name="Image 4" descr="preencoded.png">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6946" y="388849"/>
            <a:ext cx="256946" cy="2263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1552308"/>
            <a:ext cx="5486400" cy="977265"/>
          </a:xfrm>
          <a:prstGeom prst="rect">
            <a:avLst/>
          </a:prstGeom>
          <a:noFill/>
          <a:ln/>
        </p:spPr>
        <p:txBody>
          <a:bodyPr wrap="square" lIns="0" tIns="0" rIns="0" bIns="0" rtlCol="0" anchor="t">
            <a:normAutofit/>
          </a:bodyPr>
          <a:lstStyle/>
          <a:p>
            <a:pPr algn="l" indent="0" marL="0">
              <a:lnSpc>
                <a:spcPts val="6929"/>
              </a:lnSpc>
              <a:buNone/>
            </a:pPr>
            <a:r>
              <a:rPr lang="en-US" sz="5330" b="1" dirty="0">
                <a:solidFill>
                  <a:srgbClr val="FFFFFF"/>
                </a:solidFill>
                <a:latin typeface="Arial" pitchFamily="34" charset="0"/>
                <a:ea typeface="Arial" pitchFamily="34" charset="-122"/>
                <a:cs typeface="Arial" pitchFamily="34" charset="-120"/>
              </a:rPr>
              <a:t>Pour la Sécurité</a:t>
            </a:r>
            <a:endParaRPr lang="en-US" sz="5330" dirty="0"/>
          </a:p>
        </p:txBody>
      </p:sp>
      <p:sp>
        <p:nvSpPr>
          <p:cNvPr id="3" name="Text 1"/>
          <p:cNvSpPr/>
          <p:nvPr/>
        </p:nvSpPr>
        <p:spPr>
          <a:xfrm>
            <a:off x="703174" y="2922537"/>
            <a:ext cx="5852160" cy="668655"/>
          </a:xfrm>
          <a:prstGeom prst="rect">
            <a:avLst/>
          </a:prstGeom>
          <a:noFill/>
          <a:ln/>
        </p:spPr>
        <p:txBody>
          <a:bodyPr wrap="square" lIns="0" tIns="0" rIns="0" bIns="0" rtlCol="0" anchor="t">
            <a:normAutofit/>
          </a:bodyPr>
          <a:lstStyle/>
          <a:p>
            <a:pPr algn="l" indent="0" marL="0">
              <a:lnSpc>
                <a:spcPts val="4949"/>
              </a:lnSpc>
              <a:buNone/>
            </a:pPr>
            <a:r>
              <a:rPr lang="en-US" sz="3807" dirty="0">
                <a:solidFill>
                  <a:srgbClr val="FFFFFF"/>
                </a:solidFill>
                <a:latin typeface="Arial" pitchFamily="34" charset="0"/>
                <a:ea typeface="Arial" pitchFamily="34" charset="-122"/>
                <a:cs typeface="Arial" pitchFamily="34" charset="-120"/>
              </a:rPr>
              <a:t>OpenVAS(Greenbone)</a:t>
            </a:r>
            <a:endParaRPr lang="en-US" sz="3807" dirty="0"/>
          </a:p>
        </p:txBody>
      </p:sp>
      <p:pic>
        <p:nvPicPr>
          <p:cNvPr id="4"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972861" y="2988374"/>
            <a:ext cx="514807" cy="514350"/>
          </a:xfrm>
          <a:prstGeom prst="rect">
            <a:avLst/>
          </a:prstGeom>
        </p:spPr>
      </p:pic>
      <p:pic>
        <p:nvPicPr>
          <p:cNvPr id="5"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2488425"/>
            <a:ext cx="5783580" cy="434111"/>
          </a:xfrm>
          <a:prstGeom prst="rect">
            <a:avLst/>
          </a:prstGeom>
        </p:spPr>
      </p:pic>
      <p:sp>
        <p:nvSpPr>
          <p:cNvPr id="6" name="Text 2"/>
          <p:cNvSpPr/>
          <p:nvPr/>
        </p:nvSpPr>
        <p:spPr>
          <a:xfrm>
            <a:off x="256946" y="205740"/>
            <a:ext cx="164592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3. Mon organisation interne</a:t>
            </a:r>
            <a:endParaRPr lang="en-US" sz="973" dirty="0"/>
          </a:p>
        </p:txBody>
      </p:sp>
      <p:pic>
        <p:nvPicPr>
          <p:cNvPr id="7"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946" y="388849"/>
            <a:ext cx="256946" cy="2263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48894" y="1995678"/>
            <a:ext cx="7680960" cy="1183005"/>
          </a:xfrm>
          <a:prstGeom prst="rect">
            <a:avLst/>
          </a:prstGeom>
          <a:noFill/>
          <a:ln/>
        </p:spPr>
        <p:txBody>
          <a:bodyPr wrap="square" lIns="0" tIns="0" rIns="0" bIns="0" rtlCol="0" anchor="t">
            <a:normAutofit/>
          </a:bodyPr>
          <a:lstStyle/>
          <a:p>
            <a:pPr algn="l" indent="0" marL="0">
              <a:lnSpc>
                <a:spcPts val="4264"/>
              </a:lnSpc>
              <a:buNone/>
            </a:pPr>
            <a:r>
              <a:rPr lang="en-US" sz="3046" b="1" dirty="0">
                <a:solidFill>
                  <a:srgbClr val="FFFFFF"/>
                </a:solidFill>
                <a:latin typeface="Arial" pitchFamily="34" charset="0"/>
                <a:ea typeface="Arial" pitchFamily="34" charset="-122"/>
                <a:cs typeface="Arial" pitchFamily="34" charset="-120"/>
              </a:rPr>
              <a:t>1. Cartographie du système d'information de la ville de Val-de-Reuil</a:t>
            </a:r>
            <a:endParaRPr lang="en-US" sz="3046"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642938"/>
            <a:ext cx="4114800" cy="771525"/>
          </a:xfrm>
          <a:prstGeom prst="rect">
            <a:avLst/>
          </a:prstGeom>
          <a:noFill/>
          <a:ln/>
        </p:spPr>
        <p:txBody>
          <a:bodyPr wrap="square" lIns="0" tIns="0" rIns="0" bIns="0" rtlCol="0" anchor="t">
            <a:normAutofit/>
          </a:bodyPr>
          <a:lstStyle/>
          <a:p>
            <a:pPr algn="l" indent="0" marL="0">
              <a:lnSpc>
                <a:spcPts val="5444"/>
              </a:lnSpc>
              <a:buNone/>
            </a:pPr>
            <a:r>
              <a:rPr lang="en-US" sz="4188" b="1" dirty="0">
                <a:solidFill>
                  <a:srgbClr val="FFFFFF"/>
                </a:solidFill>
                <a:latin typeface="Arial" pitchFamily="34" charset="0"/>
                <a:ea typeface="Arial" pitchFamily="34" charset="-122"/>
                <a:cs typeface="Arial" pitchFamily="34" charset="-120"/>
              </a:rPr>
              <a:t>Pour le Réseau</a:t>
            </a:r>
            <a:endParaRPr lang="en-US" sz="4188" dirty="0"/>
          </a:p>
        </p:txBody>
      </p:sp>
      <p:sp>
        <p:nvSpPr>
          <p:cNvPr id="3" name="Text 1"/>
          <p:cNvSpPr/>
          <p:nvPr/>
        </p:nvSpPr>
        <p:spPr>
          <a:xfrm>
            <a:off x="891540" y="1789938"/>
            <a:ext cx="82296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Nmap</a:t>
            </a:r>
            <a:endParaRPr lang="en-US" sz="2115" dirty="0"/>
          </a:p>
        </p:txBody>
      </p:sp>
      <p:sp>
        <p:nvSpPr>
          <p:cNvPr id="4" name="Text 2"/>
          <p:cNvSpPr/>
          <p:nvPr/>
        </p:nvSpPr>
        <p:spPr>
          <a:xfrm>
            <a:off x="891540" y="2498712"/>
            <a:ext cx="128016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ELK Stak</a:t>
            </a:r>
            <a:endParaRPr lang="en-US" sz="2115" dirty="0"/>
          </a:p>
        </p:txBody>
      </p:sp>
      <p:pic>
        <p:nvPicPr>
          <p:cNvPr id="5"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1789938"/>
            <a:ext cx="85954" cy="400164"/>
          </a:xfrm>
          <a:prstGeom prst="rect">
            <a:avLst/>
          </a:prstGeom>
        </p:spPr>
      </p:pic>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2498712"/>
            <a:ext cx="85954" cy="400164"/>
          </a:xfrm>
          <a:prstGeom prst="rect">
            <a:avLst/>
          </a:prstGeom>
        </p:spPr>
      </p:pic>
      <p:sp>
        <p:nvSpPr>
          <p:cNvPr id="7" name="Text 3"/>
          <p:cNvSpPr/>
          <p:nvPr/>
        </p:nvSpPr>
        <p:spPr>
          <a:xfrm>
            <a:off x="256946" y="205740"/>
            <a:ext cx="164592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3. Mon organisation interne</a:t>
            </a:r>
            <a:endParaRPr lang="en-US" sz="973" dirty="0"/>
          </a:p>
        </p:txBody>
      </p:sp>
      <p:pic>
        <p:nvPicPr>
          <p:cNvPr id="8"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946" y="388849"/>
            <a:ext cx="256946" cy="2263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642938"/>
            <a:ext cx="7680960" cy="771525"/>
          </a:xfrm>
          <a:prstGeom prst="rect">
            <a:avLst/>
          </a:prstGeom>
          <a:noFill/>
          <a:ln/>
        </p:spPr>
        <p:txBody>
          <a:bodyPr wrap="square" lIns="0" tIns="0" rIns="0" bIns="0" rtlCol="0" anchor="t">
            <a:normAutofit/>
          </a:bodyPr>
          <a:lstStyle/>
          <a:p>
            <a:pPr algn="l" indent="0" marL="0">
              <a:lnSpc>
                <a:spcPts val="5444"/>
              </a:lnSpc>
              <a:buNone/>
            </a:pPr>
            <a:r>
              <a:rPr lang="en-US" sz="4188" b="1" dirty="0">
                <a:solidFill>
                  <a:srgbClr val="FFFFFF"/>
                </a:solidFill>
                <a:latin typeface="Arial" pitchFamily="34" charset="0"/>
                <a:ea typeface="Arial" pitchFamily="34" charset="-122"/>
                <a:cs typeface="Arial" pitchFamily="34" charset="-120"/>
              </a:rPr>
              <a:t>Pour le Système d'opération</a:t>
            </a:r>
            <a:endParaRPr lang="en-US" sz="4188" dirty="0"/>
          </a:p>
        </p:txBody>
      </p:sp>
      <p:sp>
        <p:nvSpPr>
          <p:cNvPr id="3" name="Text 1"/>
          <p:cNvSpPr/>
          <p:nvPr/>
        </p:nvSpPr>
        <p:spPr>
          <a:xfrm>
            <a:off x="891540" y="1789938"/>
            <a:ext cx="192024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Ping Castle</a:t>
            </a:r>
            <a:endParaRPr lang="en-US" sz="2115" dirty="0"/>
          </a:p>
        </p:txBody>
      </p:sp>
      <p:pic>
        <p:nvPicPr>
          <p:cNvPr id="4"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457907" y="1835715"/>
            <a:ext cx="286207" cy="285979"/>
          </a:xfrm>
          <a:prstGeom prst="rect">
            <a:avLst/>
          </a:prstGeom>
        </p:spPr>
      </p:pic>
      <p:sp>
        <p:nvSpPr>
          <p:cNvPr id="5" name="Text 2"/>
          <p:cNvSpPr/>
          <p:nvPr/>
        </p:nvSpPr>
        <p:spPr>
          <a:xfrm>
            <a:off x="891540" y="2498712"/>
            <a:ext cx="201168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purpleKnigth</a:t>
            </a:r>
            <a:endParaRPr lang="en-US" sz="2115" dirty="0"/>
          </a:p>
        </p:txBody>
      </p:sp>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00554" y="2544489"/>
            <a:ext cx="286207" cy="285979"/>
          </a:xfrm>
          <a:prstGeom prst="rect">
            <a:avLst/>
          </a:prstGeom>
        </p:spPr>
      </p:pic>
      <p:pic>
        <p:nvPicPr>
          <p:cNvPr id="7"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3174" y="1789938"/>
            <a:ext cx="85954" cy="400164"/>
          </a:xfrm>
          <a:prstGeom prst="rect">
            <a:avLst/>
          </a:prstGeom>
        </p:spPr>
      </p:pic>
      <p:pic>
        <p:nvPicPr>
          <p:cNvPr id="8"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3174" y="2498712"/>
            <a:ext cx="85954" cy="400164"/>
          </a:xfrm>
          <a:prstGeom prst="rect">
            <a:avLst/>
          </a:prstGeom>
        </p:spPr>
      </p:pic>
      <p:sp>
        <p:nvSpPr>
          <p:cNvPr id="9" name="Text 3"/>
          <p:cNvSpPr/>
          <p:nvPr/>
        </p:nvSpPr>
        <p:spPr>
          <a:xfrm>
            <a:off x="256946" y="205740"/>
            <a:ext cx="164592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3. Mon organisation interne</a:t>
            </a:r>
            <a:endParaRPr lang="en-US" sz="973" dirty="0"/>
          </a:p>
        </p:txBody>
      </p:sp>
      <p:pic>
        <p:nvPicPr>
          <p:cNvPr id="10" name="Image 4" descr="preencoded.png">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6946" y="388849"/>
            <a:ext cx="256946" cy="2263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749922"/>
            <a:ext cx="7772400" cy="1903095"/>
          </a:xfrm>
          <a:prstGeom prst="rect">
            <a:avLst/>
          </a:prstGeom>
          <a:noFill/>
          <a:ln/>
        </p:spPr>
        <p:txBody>
          <a:bodyPr wrap="square" lIns="0" tIns="0" rIns="0" bIns="0" rtlCol="0" anchor="t">
            <a:normAutofit/>
          </a:bodyPr>
          <a:lstStyle/>
          <a:p>
            <a:pPr algn="l" indent="0" marL="0">
              <a:lnSpc>
                <a:spcPts val="6929"/>
              </a:lnSpc>
              <a:buNone/>
            </a:pPr>
            <a:r>
              <a:rPr lang="en-US" sz="5330" b="1" dirty="0">
                <a:solidFill>
                  <a:srgbClr val="FFFFFF"/>
                </a:solidFill>
                <a:latin typeface="Arial" pitchFamily="34" charset="0"/>
                <a:ea typeface="Arial" pitchFamily="34" charset="-122"/>
                <a:cs typeface="Arial" pitchFamily="34" charset="-120"/>
              </a:rPr>
              <a:t>Recommandations utilisation de keepas...</a:t>
            </a:r>
            <a:endParaRPr lang="en-US" sz="5330" dirty="0"/>
          </a:p>
        </p:txBody>
      </p:sp>
      <p:sp>
        <p:nvSpPr>
          <p:cNvPr id="3" name="Text 1"/>
          <p:cNvSpPr/>
          <p:nvPr/>
        </p:nvSpPr>
        <p:spPr>
          <a:xfrm>
            <a:off x="703174" y="3056268"/>
            <a:ext cx="7772400" cy="1337310"/>
          </a:xfrm>
          <a:prstGeom prst="rect">
            <a:avLst/>
          </a:prstGeom>
          <a:noFill/>
          <a:ln/>
        </p:spPr>
        <p:txBody>
          <a:bodyPr wrap="square" lIns="0" tIns="0" rIns="0" bIns="0" rtlCol="0" anchor="t">
            <a:normAutofit/>
          </a:bodyPr>
          <a:lstStyle/>
          <a:p>
            <a:pPr algn="l" indent="0" marL="0">
              <a:lnSpc>
                <a:spcPts val="4949"/>
              </a:lnSpc>
              <a:buNone/>
            </a:pPr>
            <a:r>
              <a:rPr lang="en-US" sz="3807" dirty="0">
                <a:solidFill>
                  <a:srgbClr val="FFFFFF"/>
                </a:solidFill>
                <a:latin typeface="Arial" pitchFamily="34" charset="0"/>
                <a:ea typeface="Arial" pitchFamily="34" charset="-122"/>
                <a:cs typeface="Arial" pitchFamily="34" charset="-120"/>
              </a:rPr>
              <a:t>Voir logiciels recommandés ANSII</a:t>
            </a:r>
            <a:endParaRPr lang="en-US" sz="3807" dirty="0"/>
          </a:p>
        </p:txBody>
      </p:sp>
      <p:pic>
        <p:nvPicPr>
          <p:cNvPr id="4"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06501" y="3790760"/>
            <a:ext cx="514807" cy="514350"/>
          </a:xfrm>
          <a:prstGeom prst="rect">
            <a:avLst/>
          </a:prstGeom>
        </p:spPr>
      </p:pic>
      <p:pic>
        <p:nvPicPr>
          <p:cNvPr id="5"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2622156"/>
            <a:ext cx="7721194" cy="434111"/>
          </a:xfrm>
          <a:prstGeom prst="rect">
            <a:avLst/>
          </a:prstGeom>
        </p:spPr>
      </p:pic>
      <p:sp>
        <p:nvSpPr>
          <p:cNvPr id="6" name="Text 2"/>
          <p:cNvSpPr/>
          <p:nvPr/>
        </p:nvSpPr>
        <p:spPr>
          <a:xfrm>
            <a:off x="256946" y="205740"/>
            <a:ext cx="164592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3. Mon organisation interne</a:t>
            </a:r>
            <a:endParaRPr lang="en-US" sz="973" dirty="0"/>
          </a:p>
        </p:txBody>
      </p:sp>
      <p:pic>
        <p:nvPicPr>
          <p:cNvPr id="7"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946" y="388849"/>
            <a:ext cx="256946" cy="2263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1206094" y="2070259"/>
            <a:ext cx="6766560" cy="1028700"/>
          </a:xfrm>
          <a:prstGeom prst="rect">
            <a:avLst/>
          </a:prstGeom>
          <a:noFill/>
          <a:ln/>
        </p:spPr>
        <p:txBody>
          <a:bodyPr wrap="square" lIns="0" tIns="0" rIns="0" bIns="0" rtlCol="0" anchor="t">
            <a:normAutofit/>
          </a:bodyPr>
          <a:lstStyle/>
          <a:p>
            <a:pPr algn="ctr" indent="0" marL="0">
              <a:lnSpc>
                <a:spcPts val="7424"/>
              </a:lnSpc>
              <a:buNone/>
            </a:pPr>
            <a:r>
              <a:rPr lang="en-US" sz="5711" b="1" dirty="0">
                <a:solidFill>
                  <a:srgbClr val="FFFFFF"/>
                </a:solidFill>
                <a:latin typeface="Arial" pitchFamily="34" charset="0"/>
                <a:ea typeface="Arial" pitchFamily="34" charset="-122"/>
                <a:cs typeface="Arial" pitchFamily="34" charset="-120"/>
              </a:rPr>
              <a:t>Dossier Projet M2I</a:t>
            </a:r>
            <a:endParaRPr lang="en-US" sz="571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1689811" y="1899495"/>
            <a:ext cx="2377440" cy="1388745"/>
          </a:xfrm>
          <a:prstGeom prst="rect">
            <a:avLst/>
          </a:prstGeom>
          <a:noFill/>
          <a:ln/>
        </p:spPr>
        <p:txBody>
          <a:bodyPr wrap="square" lIns="0" tIns="0" rIns="0" bIns="0" rtlCol="0" anchor="t">
            <a:normAutofit/>
          </a:bodyPr>
          <a:lstStyle/>
          <a:p>
            <a:pPr algn="ctr" indent="0" marL="0">
              <a:lnSpc>
                <a:spcPts val="4974"/>
              </a:lnSpc>
              <a:buNone/>
            </a:pPr>
            <a:r>
              <a:rPr lang="en-US" sz="3553" b="1" dirty="0">
                <a:solidFill>
                  <a:srgbClr val="FFFFFF"/>
                </a:solidFill>
                <a:latin typeface="Arial" pitchFamily="34" charset="0"/>
                <a:ea typeface="Arial" pitchFamily="34" charset="-122"/>
                <a:cs typeface="Arial" pitchFamily="34" charset="-120"/>
              </a:rPr>
              <a:t>Dossier Projet M2I</a:t>
            </a:r>
            <a:endParaRPr lang="en-US" sz="3553" dirty="0"/>
          </a:p>
        </p:txBody>
      </p:sp>
      <p:sp>
        <p:nvSpPr>
          <p:cNvPr id="3" name="Text 1"/>
          <p:cNvSpPr/>
          <p:nvPr/>
        </p:nvSpPr>
        <p:spPr>
          <a:xfrm>
            <a:off x="4544568" y="642938"/>
            <a:ext cx="731520" cy="514350"/>
          </a:xfrm>
          <a:prstGeom prst="rect">
            <a:avLst/>
          </a:prstGeom>
          <a:noFill/>
          <a:ln/>
        </p:spPr>
        <p:txBody>
          <a:bodyPr wrap="square" lIns="0" tIns="0" rIns="0" bIns="0" rtlCol="0" anchor="t">
            <a:normAutofit/>
          </a:bodyPr>
          <a:lstStyle/>
          <a:p>
            <a:pPr algn="l" indent="0" marL="0">
              <a:lnSpc>
                <a:spcPts val="3731"/>
              </a:lnSpc>
              <a:buNone/>
            </a:pPr>
            <a:r>
              <a:rPr lang="en-US" sz="2665" dirty="0">
                <a:solidFill>
                  <a:srgbClr val="FFFFFF"/>
                </a:solidFill>
                <a:latin typeface="Arial" pitchFamily="34" charset="0"/>
                <a:ea typeface="Arial" pitchFamily="34" charset="-122"/>
                <a:cs typeface="Arial" pitchFamily="34" charset="-120"/>
              </a:rPr>
              <a:t>Plan</a:t>
            </a:r>
            <a:endParaRPr lang="en-US" sz="2665" dirty="0"/>
          </a:p>
        </p:txBody>
      </p:sp>
      <p:sp>
        <p:nvSpPr>
          <p:cNvPr id="4" name="Text 2"/>
          <p:cNvSpPr/>
          <p:nvPr/>
        </p:nvSpPr>
        <p:spPr>
          <a:xfrm>
            <a:off x="4544568" y="1760620"/>
            <a:ext cx="1828800" cy="514350"/>
          </a:xfrm>
          <a:prstGeom prst="rect">
            <a:avLst/>
          </a:prstGeom>
          <a:noFill/>
          <a:ln/>
        </p:spPr>
        <p:txBody>
          <a:bodyPr wrap="square" lIns="0" tIns="0" rIns="0" bIns="0" rtlCol="0" anchor="t">
            <a:normAutofit/>
          </a:bodyPr>
          <a:lstStyle/>
          <a:p>
            <a:pPr algn="l" indent="0" marL="0">
              <a:lnSpc>
                <a:spcPts val="3731"/>
              </a:lnSpc>
              <a:buNone/>
            </a:pPr>
            <a:r>
              <a:rPr lang="en-US" sz="2665" dirty="0">
                <a:solidFill>
                  <a:srgbClr val="FFFFFF"/>
                </a:solidFill>
                <a:latin typeface="Arial" pitchFamily="34" charset="0"/>
                <a:ea typeface="Arial" pitchFamily="34" charset="-122"/>
                <a:cs typeface="Arial" pitchFamily="34" charset="-120"/>
              </a:rPr>
              <a:t>ressources</a:t>
            </a:r>
            <a:endParaRPr lang="en-US" sz="2665" dirty="0"/>
          </a:p>
        </p:txBody>
      </p:sp>
      <p:sp>
        <p:nvSpPr>
          <p:cNvPr id="5" name="Text 3"/>
          <p:cNvSpPr/>
          <p:nvPr/>
        </p:nvSpPr>
        <p:spPr>
          <a:xfrm>
            <a:off x="4544568" y="2878817"/>
            <a:ext cx="1554480" cy="514350"/>
          </a:xfrm>
          <a:prstGeom prst="rect">
            <a:avLst/>
          </a:prstGeom>
          <a:noFill/>
          <a:ln/>
        </p:spPr>
        <p:txBody>
          <a:bodyPr wrap="square" lIns="0" tIns="0" rIns="0" bIns="0" rtlCol="0" anchor="t">
            <a:normAutofit/>
          </a:bodyPr>
          <a:lstStyle/>
          <a:p>
            <a:pPr algn="l" indent="0" marL="0">
              <a:lnSpc>
                <a:spcPts val="3731"/>
              </a:lnSpc>
              <a:buNone/>
            </a:pPr>
            <a:r>
              <a:rPr lang="en-US" sz="2665" dirty="0">
                <a:solidFill>
                  <a:srgbClr val="FFFFFF"/>
                </a:solidFill>
                <a:latin typeface="Arial" pitchFamily="34" charset="0"/>
                <a:ea typeface="Arial" pitchFamily="34" charset="-122"/>
                <a:cs typeface="Arial" pitchFamily="34" charset="-120"/>
              </a:rPr>
              <a:t>redaction</a:t>
            </a:r>
            <a:endParaRPr lang="en-US" sz="2665" dirty="0"/>
          </a:p>
        </p:txBody>
      </p:sp>
      <p:sp>
        <p:nvSpPr>
          <p:cNvPr id="6" name="Text 4"/>
          <p:cNvSpPr/>
          <p:nvPr/>
        </p:nvSpPr>
        <p:spPr>
          <a:xfrm>
            <a:off x="4544568" y="3996500"/>
            <a:ext cx="2560320" cy="514350"/>
          </a:xfrm>
          <a:prstGeom prst="rect">
            <a:avLst/>
          </a:prstGeom>
          <a:noFill/>
          <a:ln/>
        </p:spPr>
        <p:txBody>
          <a:bodyPr wrap="square" lIns="0" tIns="0" rIns="0" bIns="0" rtlCol="0" anchor="t">
            <a:normAutofit/>
          </a:bodyPr>
          <a:lstStyle/>
          <a:p>
            <a:pPr algn="l" indent="0" marL="0">
              <a:lnSpc>
                <a:spcPts val="3731"/>
              </a:lnSpc>
              <a:buNone/>
            </a:pPr>
            <a:r>
              <a:rPr lang="en-US" sz="2665" dirty="0">
                <a:solidFill>
                  <a:srgbClr val="FFFFFF"/>
                </a:solidFill>
                <a:latin typeface="Arial" pitchFamily="34" charset="0"/>
                <a:ea typeface="Arial" pitchFamily="34" charset="-122"/>
                <a:cs typeface="Arial" pitchFamily="34" charset="-120"/>
              </a:rPr>
              <a:t>Kanban_project</a:t>
            </a:r>
            <a:endParaRPr lang="en-US" sz="2665" dirty="0"/>
          </a:p>
        </p:txBody>
      </p:sp>
      <p:pic>
        <p:nvPicPr>
          <p:cNvPr id="7"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999586" y="642938"/>
            <a:ext cx="544982" cy="1931899"/>
          </a:xfrm>
          <a:prstGeom prst="rect">
            <a:avLst/>
          </a:prstGeom>
        </p:spPr>
      </p:pic>
      <p:pic>
        <p:nvPicPr>
          <p:cNvPr id="8"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99586" y="2568664"/>
            <a:ext cx="544982" cy="1928813"/>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642938"/>
            <a:ext cx="2560320" cy="771525"/>
          </a:xfrm>
          <a:prstGeom prst="rect">
            <a:avLst/>
          </a:prstGeom>
          <a:noFill/>
          <a:ln/>
        </p:spPr>
        <p:txBody>
          <a:bodyPr wrap="square" lIns="0" tIns="0" rIns="0" bIns="0" rtlCol="0" anchor="t">
            <a:normAutofit/>
          </a:bodyPr>
          <a:lstStyle/>
          <a:p>
            <a:pPr algn="l" indent="0" marL="0">
              <a:lnSpc>
                <a:spcPts val="5444"/>
              </a:lnSpc>
              <a:buNone/>
            </a:pPr>
            <a:r>
              <a:rPr lang="en-US" sz="4188" b="1" dirty="0">
                <a:solidFill>
                  <a:srgbClr val="FFFFFF"/>
                </a:solidFill>
                <a:latin typeface="Arial" pitchFamily="34" charset="0"/>
                <a:ea typeface="Arial" pitchFamily="34" charset="-122"/>
                <a:cs typeface="Arial" pitchFamily="34" charset="-120"/>
              </a:rPr>
              <a:t>redaction</a:t>
            </a:r>
            <a:endParaRPr lang="en-US" sz="4188" dirty="0"/>
          </a:p>
        </p:txBody>
      </p:sp>
      <p:sp>
        <p:nvSpPr>
          <p:cNvPr id="3" name="Text 1"/>
          <p:cNvSpPr/>
          <p:nvPr/>
        </p:nvSpPr>
        <p:spPr>
          <a:xfrm>
            <a:off x="891540" y="1789938"/>
            <a:ext cx="155448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introduction</a:t>
            </a:r>
            <a:endParaRPr lang="en-US" sz="2115" dirty="0"/>
          </a:p>
        </p:txBody>
      </p:sp>
      <p:sp>
        <p:nvSpPr>
          <p:cNvPr id="4" name="Text 2"/>
          <p:cNvSpPr/>
          <p:nvPr/>
        </p:nvSpPr>
        <p:spPr>
          <a:xfrm>
            <a:off x="891540" y="2498712"/>
            <a:ext cx="137160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préambule</a:t>
            </a:r>
            <a:endParaRPr lang="en-US" sz="2115" dirty="0"/>
          </a:p>
        </p:txBody>
      </p:sp>
      <p:sp>
        <p:nvSpPr>
          <p:cNvPr id="5" name="Text 3"/>
          <p:cNvSpPr/>
          <p:nvPr/>
        </p:nvSpPr>
        <p:spPr>
          <a:xfrm>
            <a:off x="891540" y="3207487"/>
            <a:ext cx="100584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Dossier</a:t>
            </a:r>
            <a:endParaRPr lang="en-US" sz="2115" dirty="0"/>
          </a:p>
        </p:txBody>
      </p:sp>
      <p:pic>
        <p:nvPicPr>
          <p:cNvPr id="6"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1789938"/>
            <a:ext cx="85954" cy="400164"/>
          </a:xfrm>
          <a:prstGeom prst="rect">
            <a:avLst/>
          </a:prstGeom>
        </p:spPr>
      </p:pic>
      <p:pic>
        <p:nvPicPr>
          <p:cNvPr id="7"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2498712"/>
            <a:ext cx="85954" cy="400164"/>
          </a:xfrm>
          <a:prstGeom prst="rect">
            <a:avLst/>
          </a:prstGeom>
        </p:spPr>
      </p:pic>
      <p:pic>
        <p:nvPicPr>
          <p:cNvPr id="8"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3174" y="3207487"/>
            <a:ext cx="85954" cy="400164"/>
          </a:xfrm>
          <a:prstGeom prst="rect">
            <a:avLst/>
          </a:prstGeom>
        </p:spPr>
      </p:pic>
      <p:sp>
        <p:nvSpPr>
          <p:cNvPr id="9" name="Text 4"/>
          <p:cNvSpPr/>
          <p:nvPr/>
        </p:nvSpPr>
        <p:spPr>
          <a:xfrm>
            <a:off x="256946" y="205740"/>
            <a:ext cx="109728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Dossier Projet M2I</a:t>
            </a:r>
            <a:endParaRPr lang="en-US" sz="973" dirty="0"/>
          </a:p>
        </p:txBody>
      </p:sp>
      <p:pic>
        <p:nvPicPr>
          <p:cNvPr id="10"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6946" y="388849"/>
            <a:ext cx="256946" cy="22631"/>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31520" y="2110892"/>
            <a:ext cx="7680960" cy="925830"/>
          </a:xfrm>
          <a:prstGeom prst="rect">
            <a:avLst/>
          </a:prstGeom>
          <a:noFill/>
          <a:ln/>
        </p:spPr>
        <p:txBody>
          <a:bodyPr wrap="square" lIns="0" tIns="0" rIns="0" bIns="0" rtlCol="0" anchor="t">
            <a:normAutofit/>
          </a:bodyPr>
          <a:lstStyle/>
          <a:p>
            <a:pPr algn="ctr" indent="0" marL="0">
              <a:lnSpc>
                <a:spcPts val="6819"/>
              </a:lnSpc>
              <a:buNone/>
            </a:pPr>
            <a:r>
              <a:rPr lang="en-US" sz="5245" b="1" dirty="0">
                <a:solidFill>
                  <a:srgbClr val="FFFFFF"/>
                </a:solidFill>
                <a:latin typeface="Arial" pitchFamily="34" charset="0"/>
                <a:ea typeface="Arial" pitchFamily="34" charset="-122"/>
                <a:cs typeface="Arial" pitchFamily="34" charset="-120"/>
              </a:rPr>
              <a:t>Architecture_physique</a:t>
            </a:r>
            <a:endParaRPr lang="en-US" sz="5245"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642938"/>
            <a:ext cx="6217920" cy="771525"/>
          </a:xfrm>
          <a:prstGeom prst="rect">
            <a:avLst/>
          </a:prstGeom>
          <a:noFill/>
          <a:ln/>
        </p:spPr>
        <p:txBody>
          <a:bodyPr wrap="square" lIns="0" tIns="0" rIns="0" bIns="0" rtlCol="0" anchor="t">
            <a:normAutofit/>
          </a:bodyPr>
          <a:lstStyle/>
          <a:p>
            <a:pPr algn="l" indent="0" marL="0">
              <a:lnSpc>
                <a:spcPts val="5444"/>
              </a:lnSpc>
              <a:buNone/>
            </a:pPr>
            <a:r>
              <a:rPr lang="en-US" sz="4188" b="1" dirty="0">
                <a:solidFill>
                  <a:srgbClr val="FFFFFF"/>
                </a:solidFill>
                <a:latin typeface="Arial" pitchFamily="34" charset="0"/>
                <a:ea typeface="Arial" pitchFamily="34" charset="-122"/>
                <a:cs typeface="Arial" pitchFamily="34" charset="-120"/>
              </a:rPr>
              <a:t>Architecture_physique</a:t>
            </a:r>
            <a:endParaRPr lang="en-US" sz="4188" dirty="0"/>
          </a:p>
        </p:txBody>
      </p:sp>
      <p:sp>
        <p:nvSpPr>
          <p:cNvPr id="3" name="Text 1"/>
          <p:cNvSpPr/>
          <p:nvPr/>
        </p:nvSpPr>
        <p:spPr>
          <a:xfrm>
            <a:off x="891540" y="1789938"/>
            <a:ext cx="365760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Fournisseur d'accès Internet</a:t>
            </a:r>
            <a:endParaRPr lang="en-US" sz="2115" dirty="0"/>
          </a:p>
        </p:txBody>
      </p:sp>
      <p:sp>
        <p:nvSpPr>
          <p:cNvPr id="4" name="Text 2"/>
          <p:cNvSpPr/>
          <p:nvPr/>
        </p:nvSpPr>
        <p:spPr>
          <a:xfrm>
            <a:off x="1228954" y="2498712"/>
            <a:ext cx="237744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Câblage réseau</a:t>
            </a:r>
            <a:endParaRPr lang="en-US" sz="2115" dirty="0"/>
          </a:p>
        </p:txBody>
      </p:sp>
      <p:pic>
        <p:nvPicPr>
          <p:cNvPr id="5" name="Image 0" descr="file:///app/main/resources/app.asar/static/snowbird/resource/markers/tagMarkers/tag-yellow.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91540" y="2555805"/>
            <a:ext cx="286207" cy="285979"/>
          </a:xfrm>
          <a:prstGeom prst="rect">
            <a:avLst/>
          </a:prstGeom>
        </p:spPr>
      </p:pic>
      <p:sp>
        <p:nvSpPr>
          <p:cNvPr id="6" name="Text 3"/>
          <p:cNvSpPr/>
          <p:nvPr/>
        </p:nvSpPr>
        <p:spPr>
          <a:xfrm>
            <a:off x="1228954" y="3207487"/>
            <a:ext cx="301752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Baie Informatique : 8</a:t>
            </a:r>
            <a:endParaRPr lang="en-US" sz="2115" dirty="0"/>
          </a:p>
        </p:txBody>
      </p:sp>
      <p:pic>
        <p:nvPicPr>
          <p:cNvPr id="7" name="Image 1" descr="file:///app/main/resources/app.asar/static/snowbird/resource/markers/tagMarkers/tag-orange.sv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1540" y="3264579"/>
            <a:ext cx="286207" cy="285979"/>
          </a:xfrm>
          <a:prstGeom prst="rect">
            <a:avLst/>
          </a:prstGeom>
        </p:spPr>
      </p:pic>
      <p:sp>
        <p:nvSpPr>
          <p:cNvPr id="8" name="Text 4"/>
          <p:cNvSpPr/>
          <p:nvPr/>
        </p:nvSpPr>
        <p:spPr>
          <a:xfrm>
            <a:off x="1228954" y="3915747"/>
            <a:ext cx="173736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Routeurs :</a:t>
            </a:r>
            <a:endParaRPr lang="en-US" sz="2115" dirty="0"/>
          </a:p>
        </p:txBody>
      </p:sp>
      <p:pic>
        <p:nvPicPr>
          <p:cNvPr id="9" name="Image 2" descr="file:///app/main/resources/app.asar/static/snowbird/resource/markers/tagMarkers/tag-red.sv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1540" y="3972839"/>
            <a:ext cx="286207" cy="285979"/>
          </a:xfrm>
          <a:prstGeom prst="rect">
            <a:avLst/>
          </a:prstGeom>
        </p:spPr>
      </p:pic>
      <p:sp>
        <p:nvSpPr>
          <p:cNvPr id="10" name="Text 5"/>
          <p:cNvSpPr/>
          <p:nvPr/>
        </p:nvSpPr>
        <p:spPr>
          <a:xfrm>
            <a:off x="1228954" y="4624521"/>
            <a:ext cx="182880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Onduleurs :</a:t>
            </a:r>
            <a:endParaRPr lang="en-US" sz="2115" dirty="0"/>
          </a:p>
        </p:txBody>
      </p:sp>
      <p:pic>
        <p:nvPicPr>
          <p:cNvPr id="11" name="Image 3" descr="file:///app/main/resources/app.asar/static/snowbird/resource/markers/symbolMarkers/symbol-question.sv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1540" y="4681614"/>
            <a:ext cx="286207" cy="285979"/>
          </a:xfrm>
          <a:prstGeom prst="rect">
            <a:avLst/>
          </a:prstGeom>
        </p:spPr>
      </p:pic>
      <p:sp>
        <p:nvSpPr>
          <p:cNvPr id="12" name="Text 6"/>
          <p:cNvSpPr/>
          <p:nvPr/>
        </p:nvSpPr>
        <p:spPr>
          <a:xfrm>
            <a:off x="1228954" y="5333295"/>
            <a:ext cx="137160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Switchs</a:t>
            </a:r>
            <a:endParaRPr lang="en-US" sz="2115" dirty="0"/>
          </a:p>
        </p:txBody>
      </p:sp>
      <p:pic>
        <p:nvPicPr>
          <p:cNvPr id="13" name="Image 4" descr="file:///app/main/resources/app.asar/static/snowbird/resource/markers/priorityMarkers/priority-4.svg">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91540" y="5390388"/>
            <a:ext cx="286207" cy="285979"/>
          </a:xfrm>
          <a:prstGeom prst="rect">
            <a:avLst/>
          </a:prstGeom>
        </p:spPr>
      </p:pic>
      <p:sp>
        <p:nvSpPr>
          <p:cNvPr id="14" name="Text 7"/>
          <p:cNvSpPr/>
          <p:nvPr/>
        </p:nvSpPr>
        <p:spPr>
          <a:xfrm>
            <a:off x="891540" y="6042069"/>
            <a:ext cx="146304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Téléphonie</a:t>
            </a:r>
            <a:endParaRPr lang="en-US" sz="2115" dirty="0"/>
          </a:p>
        </p:txBody>
      </p:sp>
      <p:sp>
        <p:nvSpPr>
          <p:cNvPr id="15" name="Text 8"/>
          <p:cNvSpPr/>
          <p:nvPr/>
        </p:nvSpPr>
        <p:spPr>
          <a:xfrm>
            <a:off x="891540" y="6750329"/>
            <a:ext cx="73152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WI-FI</a:t>
            </a:r>
            <a:endParaRPr lang="en-US" sz="2115" dirty="0"/>
          </a:p>
        </p:txBody>
      </p:sp>
      <p:pic>
        <p:nvPicPr>
          <p:cNvPr id="16" name="Image 5" descr="preencoded.png">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3174" y="1789938"/>
            <a:ext cx="85954" cy="400164"/>
          </a:xfrm>
          <a:prstGeom prst="rect">
            <a:avLst/>
          </a:prstGeom>
        </p:spPr>
      </p:pic>
      <p:pic>
        <p:nvPicPr>
          <p:cNvPr id="17" name="Image 6" descr="preencoded.png">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03174" y="2498712"/>
            <a:ext cx="85954" cy="400164"/>
          </a:xfrm>
          <a:prstGeom prst="rect">
            <a:avLst/>
          </a:prstGeom>
        </p:spPr>
      </p:pic>
      <p:pic>
        <p:nvPicPr>
          <p:cNvPr id="18" name="Image 7" descr="preencoded.png">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03174" y="3207487"/>
            <a:ext cx="85954" cy="400164"/>
          </a:xfrm>
          <a:prstGeom prst="rect">
            <a:avLst/>
          </a:prstGeom>
        </p:spPr>
      </p:pic>
      <p:pic>
        <p:nvPicPr>
          <p:cNvPr id="19" name="Image 8" descr="preencoded.png">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03174" y="3915747"/>
            <a:ext cx="85954" cy="400164"/>
          </a:xfrm>
          <a:prstGeom prst="rect">
            <a:avLst/>
          </a:prstGeom>
        </p:spPr>
      </p:pic>
      <p:pic>
        <p:nvPicPr>
          <p:cNvPr id="20" name="Image 9" descr="preencoded.png">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03174" y="4624521"/>
            <a:ext cx="85954" cy="400164"/>
          </a:xfrm>
          <a:prstGeom prst="rect">
            <a:avLst/>
          </a:prstGeom>
        </p:spPr>
      </p:pic>
      <p:pic>
        <p:nvPicPr>
          <p:cNvPr id="21" name="Image 10" descr="preencoded.png">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03174" y="5333295"/>
            <a:ext cx="85954" cy="400164"/>
          </a:xfrm>
          <a:prstGeom prst="rect">
            <a:avLst/>
          </a:prstGeom>
        </p:spPr>
      </p:pic>
      <p:pic>
        <p:nvPicPr>
          <p:cNvPr id="22" name="Image 11" descr="preencoded.png">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703174" y="6042069"/>
            <a:ext cx="85954" cy="400164"/>
          </a:xfrm>
          <a:prstGeom prst="rect">
            <a:avLst/>
          </a:prstGeom>
        </p:spPr>
      </p:pic>
      <p:pic>
        <p:nvPicPr>
          <p:cNvPr id="23" name="Image 12" descr="preencoded.png">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703174" y="6750329"/>
            <a:ext cx="85954" cy="400164"/>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642938"/>
            <a:ext cx="7772400" cy="771525"/>
          </a:xfrm>
          <a:prstGeom prst="rect">
            <a:avLst/>
          </a:prstGeom>
          <a:noFill/>
          <a:ln/>
        </p:spPr>
        <p:txBody>
          <a:bodyPr wrap="square" lIns="0" tIns="0" rIns="0" bIns="0" rtlCol="0" anchor="t">
            <a:normAutofit/>
          </a:bodyPr>
          <a:lstStyle/>
          <a:p>
            <a:pPr algn="l" indent="0" marL="0">
              <a:lnSpc>
                <a:spcPts val="5444"/>
              </a:lnSpc>
              <a:buNone/>
            </a:pPr>
            <a:r>
              <a:rPr lang="en-US" sz="4188" b="1" dirty="0">
                <a:solidFill>
                  <a:srgbClr val="FFFFFF"/>
                </a:solidFill>
                <a:latin typeface="Arial" pitchFamily="34" charset="0"/>
                <a:ea typeface="Arial" pitchFamily="34" charset="-122"/>
                <a:cs typeface="Arial" pitchFamily="34" charset="-120"/>
              </a:rPr>
              <a:t>Fournisseur d'accès Internet</a:t>
            </a:r>
            <a:endParaRPr lang="en-US" sz="4188" dirty="0"/>
          </a:p>
        </p:txBody>
      </p:sp>
      <p:sp>
        <p:nvSpPr>
          <p:cNvPr id="3" name="Text 1"/>
          <p:cNvSpPr/>
          <p:nvPr/>
        </p:nvSpPr>
        <p:spPr>
          <a:xfrm>
            <a:off x="891540" y="1789938"/>
            <a:ext cx="100584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Orange</a:t>
            </a:r>
            <a:endParaRPr lang="en-US" sz="2115" dirty="0"/>
          </a:p>
        </p:txBody>
      </p:sp>
      <p:sp>
        <p:nvSpPr>
          <p:cNvPr id="4" name="Text 2"/>
          <p:cNvSpPr/>
          <p:nvPr/>
        </p:nvSpPr>
        <p:spPr>
          <a:xfrm>
            <a:off x="891540" y="2498712"/>
            <a:ext cx="347472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VDR_juridiquement_RGPD</a:t>
            </a:r>
            <a:endParaRPr lang="en-US" sz="2115" dirty="0"/>
          </a:p>
        </p:txBody>
      </p:sp>
      <p:sp>
        <p:nvSpPr>
          <p:cNvPr id="5" name="Text 3"/>
          <p:cNvSpPr/>
          <p:nvPr/>
        </p:nvSpPr>
        <p:spPr>
          <a:xfrm>
            <a:off x="891540" y="3207487"/>
            <a:ext cx="173736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Fibre optique</a:t>
            </a:r>
            <a:endParaRPr lang="en-US" sz="2115" dirty="0"/>
          </a:p>
        </p:txBody>
      </p:sp>
      <p:pic>
        <p:nvPicPr>
          <p:cNvPr id="6"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1789938"/>
            <a:ext cx="85954" cy="400164"/>
          </a:xfrm>
          <a:prstGeom prst="rect">
            <a:avLst/>
          </a:prstGeom>
        </p:spPr>
      </p:pic>
      <p:pic>
        <p:nvPicPr>
          <p:cNvPr id="7"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2498712"/>
            <a:ext cx="85954" cy="400164"/>
          </a:xfrm>
          <a:prstGeom prst="rect">
            <a:avLst/>
          </a:prstGeom>
        </p:spPr>
      </p:pic>
      <p:pic>
        <p:nvPicPr>
          <p:cNvPr id="8"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3174" y="3207487"/>
            <a:ext cx="85954" cy="400164"/>
          </a:xfrm>
          <a:prstGeom prst="rect">
            <a:avLst/>
          </a:prstGeom>
        </p:spPr>
      </p:pic>
      <p:sp>
        <p:nvSpPr>
          <p:cNvPr id="9" name="Text 4"/>
          <p:cNvSpPr/>
          <p:nvPr/>
        </p:nvSpPr>
        <p:spPr>
          <a:xfrm>
            <a:off x="256946" y="205740"/>
            <a:ext cx="137160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Architecture_physique</a:t>
            </a:r>
            <a:endParaRPr lang="en-US" sz="973" dirty="0"/>
          </a:p>
        </p:txBody>
      </p:sp>
      <p:pic>
        <p:nvPicPr>
          <p:cNvPr id="10"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6946" y="388849"/>
            <a:ext cx="256946" cy="22631"/>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1320394" y="642938"/>
            <a:ext cx="4846320" cy="771525"/>
          </a:xfrm>
          <a:prstGeom prst="rect">
            <a:avLst/>
          </a:prstGeom>
          <a:noFill/>
          <a:ln/>
        </p:spPr>
        <p:txBody>
          <a:bodyPr wrap="square" lIns="0" tIns="0" rIns="0" bIns="0" rtlCol="0" anchor="t">
            <a:normAutofit/>
          </a:bodyPr>
          <a:lstStyle/>
          <a:p>
            <a:pPr algn="l" indent="0" marL="0">
              <a:lnSpc>
                <a:spcPts val="5444"/>
              </a:lnSpc>
              <a:buNone/>
            </a:pPr>
            <a:r>
              <a:rPr lang="en-US" sz="4188" b="1" dirty="0">
                <a:solidFill>
                  <a:srgbClr val="FFFFFF"/>
                </a:solidFill>
                <a:latin typeface="Arial" pitchFamily="34" charset="0"/>
                <a:ea typeface="Arial" pitchFamily="34" charset="-122"/>
                <a:cs typeface="Arial" pitchFamily="34" charset="-120"/>
              </a:rPr>
              <a:t>Câblage réseau</a:t>
            </a:r>
            <a:endParaRPr lang="en-US" sz="4188" dirty="0"/>
          </a:p>
        </p:txBody>
      </p:sp>
      <p:pic>
        <p:nvPicPr>
          <p:cNvPr id="3" name="Image 0" descr="file:///app/main/resources/app.asar/static/snowbird/resource/markers/tagMarkers/tag-yellow.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727805"/>
            <a:ext cx="566014" cy="565785"/>
          </a:xfrm>
          <a:prstGeom prst="rect">
            <a:avLst/>
          </a:prstGeom>
        </p:spPr>
      </p:pic>
      <p:sp>
        <p:nvSpPr>
          <p:cNvPr id="4" name="Text 1"/>
          <p:cNvSpPr/>
          <p:nvPr/>
        </p:nvSpPr>
        <p:spPr>
          <a:xfrm>
            <a:off x="891540" y="1789938"/>
            <a:ext cx="137160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RJ45 Cat6</a:t>
            </a:r>
            <a:endParaRPr lang="en-US" sz="2115" dirty="0"/>
          </a:p>
        </p:txBody>
      </p:sp>
      <p:sp>
        <p:nvSpPr>
          <p:cNvPr id="5" name="Text 2"/>
          <p:cNvSpPr/>
          <p:nvPr/>
        </p:nvSpPr>
        <p:spPr>
          <a:xfrm>
            <a:off x="891540" y="2498712"/>
            <a:ext cx="292608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Description technique :
</a:t>
            </a:r>
            <a:endParaRPr lang="en-US" sz="2115" dirty="0"/>
          </a:p>
        </p:txBody>
      </p:sp>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789938"/>
            <a:ext cx="85954" cy="400164"/>
          </a:xfrm>
          <a:prstGeom prst="rect">
            <a:avLst/>
          </a:prstGeom>
        </p:spPr>
      </p:pic>
      <p:pic>
        <p:nvPicPr>
          <p:cNvPr id="7"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3174" y="2498712"/>
            <a:ext cx="85954" cy="400164"/>
          </a:xfrm>
          <a:prstGeom prst="rect">
            <a:avLst/>
          </a:prstGeom>
        </p:spPr>
      </p:pic>
      <p:sp>
        <p:nvSpPr>
          <p:cNvPr id="8" name="Text 3"/>
          <p:cNvSpPr/>
          <p:nvPr/>
        </p:nvSpPr>
        <p:spPr>
          <a:xfrm>
            <a:off x="256946" y="205740"/>
            <a:ext cx="137160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Architecture_physique</a:t>
            </a:r>
            <a:endParaRPr lang="en-US" sz="973" dirty="0"/>
          </a:p>
        </p:txBody>
      </p:sp>
      <p:pic>
        <p:nvPicPr>
          <p:cNvPr id="9"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6946" y="388849"/>
            <a:ext cx="256946" cy="2263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642938"/>
            <a:ext cx="7589520" cy="771525"/>
          </a:xfrm>
          <a:prstGeom prst="rect">
            <a:avLst/>
          </a:prstGeom>
          <a:noFill/>
          <a:ln/>
        </p:spPr>
        <p:txBody>
          <a:bodyPr wrap="square" lIns="0" tIns="0" rIns="0" bIns="0" rtlCol="0" anchor="t">
            <a:normAutofit/>
          </a:bodyPr>
          <a:lstStyle/>
          <a:p>
            <a:pPr algn="l" indent="0" marL="0">
              <a:lnSpc>
                <a:spcPts val="5444"/>
              </a:lnSpc>
              <a:buNone/>
            </a:pPr>
            <a:r>
              <a:rPr lang="en-US" sz="4188" b="1" dirty="0">
                <a:solidFill>
                  <a:srgbClr val="FFFFFF"/>
                </a:solidFill>
                <a:latin typeface="Arial" pitchFamily="34" charset="0"/>
                <a:ea typeface="Arial" pitchFamily="34" charset="-122"/>
                <a:cs typeface="Arial" pitchFamily="34" charset="-120"/>
              </a:rPr>
              <a:t>1. Cartographie du systèm...</a:t>
            </a:r>
            <a:endParaRPr lang="en-US" sz="4188" dirty="0"/>
          </a:p>
        </p:txBody>
      </p:sp>
      <p:sp>
        <p:nvSpPr>
          <p:cNvPr id="3" name="Text 1"/>
          <p:cNvSpPr/>
          <p:nvPr/>
        </p:nvSpPr>
        <p:spPr>
          <a:xfrm>
            <a:off x="891540" y="1789938"/>
            <a:ext cx="502920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Date : 17 Juillet au 22 Septembre 2023</a:t>
            </a:r>
            <a:endParaRPr lang="en-US" sz="2115" dirty="0"/>
          </a:p>
        </p:txBody>
      </p:sp>
      <p:sp>
        <p:nvSpPr>
          <p:cNvPr id="4" name="Text 2"/>
          <p:cNvSpPr/>
          <p:nvPr/>
        </p:nvSpPr>
        <p:spPr>
          <a:xfrm>
            <a:off x="891540" y="2498712"/>
            <a:ext cx="73152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Topic</a:t>
            </a:r>
            <a:endParaRPr lang="en-US" sz="2115" dirty="0"/>
          </a:p>
        </p:txBody>
      </p:sp>
      <p:sp>
        <p:nvSpPr>
          <p:cNvPr id="5" name="Text 3"/>
          <p:cNvSpPr/>
          <p:nvPr/>
        </p:nvSpPr>
        <p:spPr>
          <a:xfrm>
            <a:off x="891540" y="3207487"/>
            <a:ext cx="82296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Notes</a:t>
            </a:r>
            <a:endParaRPr lang="en-US" sz="2115" dirty="0"/>
          </a:p>
        </p:txBody>
      </p:sp>
      <p:pic>
        <p:nvPicPr>
          <p:cNvPr id="6"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1789938"/>
            <a:ext cx="85954" cy="400164"/>
          </a:xfrm>
          <a:prstGeom prst="rect">
            <a:avLst/>
          </a:prstGeom>
        </p:spPr>
      </p:pic>
      <p:pic>
        <p:nvPicPr>
          <p:cNvPr id="7"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2498712"/>
            <a:ext cx="85954" cy="400164"/>
          </a:xfrm>
          <a:prstGeom prst="rect">
            <a:avLst/>
          </a:prstGeom>
        </p:spPr>
      </p:pic>
      <p:pic>
        <p:nvPicPr>
          <p:cNvPr id="8"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3174" y="3207487"/>
            <a:ext cx="85954" cy="400164"/>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900113"/>
            <a:ext cx="3749040" cy="1028700"/>
          </a:xfrm>
          <a:prstGeom prst="rect">
            <a:avLst/>
          </a:prstGeom>
          <a:noFill/>
          <a:ln/>
        </p:spPr>
        <p:txBody>
          <a:bodyPr wrap="square" lIns="0" tIns="0" rIns="0" bIns="0" rtlCol="0" anchor="t">
            <a:normAutofit/>
          </a:bodyPr>
          <a:lstStyle/>
          <a:p>
            <a:pPr algn="ctr" indent="0" marL="0">
              <a:lnSpc>
                <a:spcPts val="7424"/>
              </a:lnSpc>
              <a:buNone/>
            </a:pPr>
            <a:r>
              <a:rPr lang="en-US" sz="5711" b="1" dirty="0">
                <a:solidFill>
                  <a:srgbClr val="FFFFFF"/>
                </a:solidFill>
                <a:latin typeface="Arial" pitchFamily="34" charset="0"/>
                <a:ea typeface="Arial" pitchFamily="34" charset="-122"/>
                <a:cs typeface="Arial" pitchFamily="34" charset="-120"/>
              </a:rPr>
              <a:t>RJ45 Cat6</a:t>
            </a:r>
            <a:endParaRPr lang="en-US" sz="5711" dirty="0"/>
          </a:p>
        </p:txBody>
      </p:sp>
      <p:pic>
        <p:nvPicPr>
          <p:cNvPr id="3"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1954530"/>
            <a:ext cx="462686" cy="231458"/>
          </a:xfrm>
          <a:prstGeom prst="rect">
            <a:avLst/>
          </a:prstGeom>
        </p:spPr>
      </p:pic>
      <p:sp>
        <p:nvSpPr>
          <p:cNvPr id="4" name="Text 1"/>
          <p:cNvSpPr/>
          <p:nvPr/>
        </p:nvSpPr>
        <p:spPr>
          <a:xfrm>
            <a:off x="845820" y="1954530"/>
            <a:ext cx="182880" cy="257175"/>
          </a:xfrm>
          <a:prstGeom prst="rect">
            <a:avLst/>
          </a:prstGeom>
          <a:noFill/>
          <a:ln/>
        </p:spPr>
        <p:txBody>
          <a:bodyPr wrap="square" lIns="0" tIns="0" rIns="0" bIns="0" rtlCol="0" anchor="t">
            <a:normAutofit/>
          </a:bodyPr>
          <a:lstStyle/>
          <a:p>
            <a:pPr algn="l" indent="0" marL="0">
              <a:lnSpc>
                <a:spcPts val="1713"/>
              </a:lnSpc>
              <a:buNone/>
            </a:pPr>
            <a:r>
              <a:rPr lang="en-US" sz="1142" dirty="0">
                <a:solidFill>
                  <a:srgbClr val="FFFFFF"/>
                </a:solidFill>
                <a:latin typeface="Arial" pitchFamily="34" charset="0"/>
                <a:ea typeface="Arial" pitchFamily="34" charset="-122"/>
                <a:cs typeface="Arial" pitchFamily="34" charset="-120"/>
              </a:rPr>
              <a:t>L2</a:t>
            </a:r>
            <a:endParaRPr lang="en-US" sz="1142" dirty="0"/>
          </a:p>
        </p:txBody>
      </p:sp>
      <p:pic>
        <p:nvPicPr>
          <p:cNvPr id="5"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69187" y="1954530"/>
            <a:ext cx="462686" cy="231458"/>
          </a:xfrm>
          <a:prstGeom prst="rect">
            <a:avLst/>
          </a:prstGeom>
        </p:spPr>
      </p:pic>
      <p:sp>
        <p:nvSpPr>
          <p:cNvPr id="6" name="Text 2"/>
          <p:cNvSpPr/>
          <p:nvPr/>
        </p:nvSpPr>
        <p:spPr>
          <a:xfrm>
            <a:off x="1411834" y="1954530"/>
            <a:ext cx="182880" cy="257175"/>
          </a:xfrm>
          <a:prstGeom prst="rect">
            <a:avLst/>
          </a:prstGeom>
          <a:noFill/>
          <a:ln/>
        </p:spPr>
        <p:txBody>
          <a:bodyPr wrap="square" lIns="0" tIns="0" rIns="0" bIns="0" rtlCol="0" anchor="t">
            <a:normAutofit/>
          </a:bodyPr>
          <a:lstStyle/>
          <a:p>
            <a:pPr algn="l" indent="0" marL="0">
              <a:lnSpc>
                <a:spcPts val="1713"/>
              </a:lnSpc>
              <a:buNone/>
            </a:pPr>
            <a:r>
              <a:rPr lang="en-US" sz="1142" dirty="0">
                <a:solidFill>
                  <a:srgbClr val="FFFFFF"/>
                </a:solidFill>
                <a:latin typeface="Arial" pitchFamily="34" charset="0"/>
                <a:ea typeface="Arial" pitchFamily="34" charset="-122"/>
                <a:cs typeface="Arial" pitchFamily="34" charset="-120"/>
              </a:rPr>
              <a:t>L3</a:t>
            </a:r>
            <a:endParaRPr lang="en-US" sz="1142" dirty="0"/>
          </a:p>
        </p:txBody>
      </p:sp>
      <p:sp>
        <p:nvSpPr>
          <p:cNvPr id="7" name="Text 3"/>
          <p:cNvSpPr/>
          <p:nvPr/>
        </p:nvSpPr>
        <p:spPr>
          <a:xfrm>
            <a:off x="703174" y="3008948"/>
            <a:ext cx="7772400" cy="1234440"/>
          </a:xfrm>
          <a:prstGeom prst="rect">
            <a:avLst/>
          </a:prstGeom>
          <a:noFill/>
          <a:ln/>
        </p:spPr>
        <p:txBody>
          <a:bodyPr wrap="square" lIns="0" tIns="0" rIns="0" bIns="0" rtlCol="0" anchor="t">
            <a:normAutofit/>
          </a:bodyPr>
          <a:lstStyle/>
          <a:p>
            <a:pPr algn="l" indent="0" marL="0">
              <a:lnSpc>
                <a:spcPts val="2284"/>
              </a:lnSpc>
              <a:buNone/>
            </a:pPr>
            <a:r>
              <a:rPr lang="en-US" sz="1523" dirty="0">
                <a:solidFill>
                  <a:srgbClr val="FFFFFF"/>
                </a:solidFill>
                <a:latin typeface="Arial" pitchFamily="34" charset="0"/>
                <a:ea typeface="Arial" pitchFamily="34" charset="-122"/>
                <a:cs typeface="Arial" pitchFamily="34" charset="-120"/>
              </a:rPr>
              <a:t>Cat-6A : vitesse de transmission 10Go/s sur la base de la norme ethernet 10G BASE-T.
Résitance : 500Mhz
Compatible avec les normes PoE, et PoE+
</a:t>
            </a:r>
            <a:endParaRPr lang="en-US" sz="1523" dirty="0"/>
          </a:p>
        </p:txBody>
      </p:sp>
      <p:sp>
        <p:nvSpPr>
          <p:cNvPr id="8" name="Text 4"/>
          <p:cNvSpPr/>
          <p:nvPr/>
        </p:nvSpPr>
        <p:spPr>
          <a:xfrm>
            <a:off x="256946" y="205740"/>
            <a:ext cx="137160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Architecture_physique</a:t>
            </a:r>
            <a:endParaRPr lang="en-US" sz="973" dirty="0"/>
          </a:p>
        </p:txBody>
      </p:sp>
      <p:pic>
        <p:nvPicPr>
          <p:cNvPr id="9"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946" y="388849"/>
            <a:ext cx="256946" cy="22631"/>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28777" y="693344"/>
            <a:ext cx="7772400" cy="925830"/>
          </a:xfrm>
          <a:prstGeom prst="rect">
            <a:avLst/>
          </a:prstGeom>
          <a:noFill/>
          <a:ln/>
        </p:spPr>
        <p:txBody>
          <a:bodyPr wrap="square" lIns="0" tIns="0" rIns="0" bIns="0" rtlCol="0" anchor="t">
            <a:normAutofit/>
          </a:bodyPr>
          <a:lstStyle/>
          <a:p>
            <a:pPr algn="ctr" indent="0" marL="0">
              <a:lnSpc>
                <a:spcPts val="6654"/>
              </a:lnSpc>
              <a:buNone/>
            </a:pPr>
            <a:r>
              <a:rPr lang="en-US" sz="5118" b="1" dirty="0">
                <a:solidFill>
                  <a:srgbClr val="FFFFFF"/>
                </a:solidFill>
                <a:latin typeface="Arial" pitchFamily="34" charset="0"/>
                <a:ea typeface="Arial" pitchFamily="34" charset="-122"/>
                <a:cs typeface="Arial" pitchFamily="34" charset="-120"/>
              </a:rPr>
              <a:t>Description technique :
</a:t>
            </a:r>
            <a:endParaRPr lang="en-US" sz="5118" dirty="0"/>
          </a:p>
        </p:txBody>
      </p:sp>
      <p:sp>
        <p:nvSpPr>
          <p:cNvPr id="3" name="Text 1"/>
          <p:cNvSpPr/>
          <p:nvPr/>
        </p:nvSpPr>
        <p:spPr>
          <a:xfrm>
            <a:off x="728777" y="2415388"/>
            <a:ext cx="5029200" cy="2057400"/>
          </a:xfrm>
          <a:prstGeom prst="rect">
            <a:avLst/>
          </a:prstGeom>
          <a:noFill/>
          <a:ln/>
        </p:spPr>
        <p:txBody>
          <a:bodyPr wrap="square" lIns="0" tIns="0" rIns="0" bIns="0" rtlCol="0" anchor="t">
            <a:normAutofit/>
          </a:bodyPr>
          <a:lstStyle/>
          <a:p>
            <a:pPr algn="l" indent="0" marL="0">
              <a:lnSpc>
                <a:spcPts val="2284"/>
              </a:lnSpc>
              <a:buNone/>
            </a:pPr>
            <a:r>
              <a:rPr lang="en-US" sz="1523" dirty="0">
                <a:solidFill>
                  <a:srgbClr val="FFFFFF"/>
                </a:solidFill>
                <a:latin typeface="Arial" pitchFamily="34" charset="0"/>
                <a:ea typeface="Arial" pitchFamily="34" charset="-122"/>
                <a:cs typeface="Arial" pitchFamily="34" charset="-120"/>
              </a:rPr>
              <a:t>Forte résistance aux interférences électromagnétiques
Fréquences : 250Mhz (Résistance)
Long max : 100m
Plus de bande passante aux appareils
Retro-Compatibilité
Débit autorisé : 1Go/s
</a:t>
            </a:r>
            <a:endParaRPr lang="en-US" sz="1523" dirty="0"/>
          </a:p>
        </p:txBody>
      </p:sp>
      <p:sp>
        <p:nvSpPr>
          <p:cNvPr id="4" name="Text 2"/>
          <p:cNvSpPr/>
          <p:nvPr/>
        </p:nvSpPr>
        <p:spPr>
          <a:xfrm>
            <a:off x="256946" y="205740"/>
            <a:ext cx="137160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Architecture_physique</a:t>
            </a:r>
            <a:endParaRPr lang="en-US" sz="973" dirty="0"/>
          </a:p>
        </p:txBody>
      </p:sp>
      <p:pic>
        <p:nvPicPr>
          <p:cNvPr id="5"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56946" y="388849"/>
            <a:ext cx="256946" cy="22631"/>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1320394" y="642938"/>
            <a:ext cx="6217920" cy="771525"/>
          </a:xfrm>
          <a:prstGeom prst="rect">
            <a:avLst/>
          </a:prstGeom>
          <a:noFill/>
          <a:ln/>
        </p:spPr>
        <p:txBody>
          <a:bodyPr wrap="square" lIns="0" tIns="0" rIns="0" bIns="0" rtlCol="0" anchor="t">
            <a:normAutofit/>
          </a:bodyPr>
          <a:lstStyle/>
          <a:p>
            <a:pPr algn="l" indent="0" marL="0">
              <a:lnSpc>
                <a:spcPts val="5444"/>
              </a:lnSpc>
              <a:buNone/>
            </a:pPr>
            <a:r>
              <a:rPr lang="en-US" sz="4188" b="1" dirty="0">
                <a:solidFill>
                  <a:srgbClr val="FFFFFF"/>
                </a:solidFill>
                <a:latin typeface="Arial" pitchFamily="34" charset="0"/>
                <a:ea typeface="Arial" pitchFamily="34" charset="-122"/>
                <a:cs typeface="Arial" pitchFamily="34" charset="-120"/>
              </a:rPr>
              <a:t>Baie Informatique : 8</a:t>
            </a:r>
            <a:endParaRPr lang="en-US" sz="4188" dirty="0"/>
          </a:p>
        </p:txBody>
      </p:sp>
      <p:pic>
        <p:nvPicPr>
          <p:cNvPr id="3" name="Image 0" descr="file:///app/main/resources/app.asar/static/snowbird/resource/markers/tagMarkers/tag-orange.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727805"/>
            <a:ext cx="566014" cy="565785"/>
          </a:xfrm>
          <a:prstGeom prst="rect">
            <a:avLst/>
          </a:prstGeom>
        </p:spPr>
      </p:pic>
      <p:sp>
        <p:nvSpPr>
          <p:cNvPr id="4" name="Text 1"/>
          <p:cNvSpPr/>
          <p:nvPr/>
        </p:nvSpPr>
        <p:spPr>
          <a:xfrm>
            <a:off x="891540" y="1789938"/>
            <a:ext cx="173736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Médiathèque</a:t>
            </a:r>
            <a:endParaRPr lang="en-US" sz="2115" dirty="0"/>
          </a:p>
        </p:txBody>
      </p:sp>
      <p:sp>
        <p:nvSpPr>
          <p:cNvPr id="5" name="Text 2"/>
          <p:cNvSpPr/>
          <p:nvPr/>
        </p:nvSpPr>
        <p:spPr>
          <a:xfrm>
            <a:off x="891540" y="2498712"/>
            <a:ext cx="100584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Espage</a:t>
            </a:r>
            <a:endParaRPr lang="en-US" sz="2115" dirty="0"/>
          </a:p>
        </p:txBody>
      </p:sp>
      <p:sp>
        <p:nvSpPr>
          <p:cNvPr id="6" name="Text 3"/>
          <p:cNvSpPr/>
          <p:nvPr/>
        </p:nvSpPr>
        <p:spPr>
          <a:xfrm>
            <a:off x="891540" y="3207487"/>
            <a:ext cx="100584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Piscine</a:t>
            </a:r>
            <a:endParaRPr lang="en-US" sz="2115" dirty="0"/>
          </a:p>
        </p:txBody>
      </p:sp>
      <p:sp>
        <p:nvSpPr>
          <p:cNvPr id="7" name="Text 4"/>
          <p:cNvSpPr/>
          <p:nvPr/>
        </p:nvSpPr>
        <p:spPr>
          <a:xfrm>
            <a:off x="891540" y="3915747"/>
            <a:ext cx="82296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Mairie</a:t>
            </a:r>
            <a:endParaRPr lang="en-US" sz="2115" dirty="0"/>
          </a:p>
        </p:txBody>
      </p:sp>
      <p:sp>
        <p:nvSpPr>
          <p:cNvPr id="8" name="Text 5"/>
          <p:cNvSpPr/>
          <p:nvPr/>
        </p:nvSpPr>
        <p:spPr>
          <a:xfrm>
            <a:off x="891540" y="4624521"/>
            <a:ext cx="228600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Police Municipale</a:t>
            </a:r>
            <a:endParaRPr lang="en-US" sz="2115" dirty="0"/>
          </a:p>
        </p:txBody>
      </p:sp>
      <p:sp>
        <p:nvSpPr>
          <p:cNvPr id="9" name="Text 6"/>
          <p:cNvSpPr/>
          <p:nvPr/>
        </p:nvSpPr>
        <p:spPr>
          <a:xfrm>
            <a:off x="891540" y="5333295"/>
            <a:ext cx="402336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Sport:salle couverte jesseOwen</a:t>
            </a:r>
            <a:endParaRPr lang="en-US" sz="2115" dirty="0"/>
          </a:p>
        </p:txBody>
      </p:sp>
      <p:sp>
        <p:nvSpPr>
          <p:cNvPr id="10" name="Text 7"/>
          <p:cNvSpPr/>
          <p:nvPr/>
        </p:nvSpPr>
        <p:spPr>
          <a:xfrm>
            <a:off x="891540" y="6042069"/>
            <a:ext cx="365760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Centre technique Municipale</a:t>
            </a:r>
            <a:endParaRPr lang="en-US" sz="2115" dirty="0"/>
          </a:p>
        </p:txBody>
      </p:sp>
      <p:sp>
        <p:nvSpPr>
          <p:cNvPr id="11" name="Text 8"/>
          <p:cNvSpPr/>
          <p:nvPr/>
        </p:nvSpPr>
        <p:spPr>
          <a:xfrm>
            <a:off x="891540" y="6750329"/>
            <a:ext cx="448056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A complèter : CCAS jacques mono</a:t>
            </a:r>
            <a:endParaRPr lang="en-US" sz="2115" dirty="0"/>
          </a:p>
        </p:txBody>
      </p:sp>
      <p:pic>
        <p:nvPicPr>
          <p:cNvPr id="12"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789938"/>
            <a:ext cx="85954" cy="400164"/>
          </a:xfrm>
          <a:prstGeom prst="rect">
            <a:avLst/>
          </a:prstGeom>
        </p:spPr>
      </p:pic>
      <p:pic>
        <p:nvPicPr>
          <p:cNvPr id="13"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3174" y="2498712"/>
            <a:ext cx="85954" cy="400164"/>
          </a:xfrm>
          <a:prstGeom prst="rect">
            <a:avLst/>
          </a:prstGeom>
        </p:spPr>
      </p:pic>
      <p:pic>
        <p:nvPicPr>
          <p:cNvPr id="14"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3174" y="3207487"/>
            <a:ext cx="85954" cy="400164"/>
          </a:xfrm>
          <a:prstGeom prst="rect">
            <a:avLst/>
          </a:prstGeom>
        </p:spPr>
      </p:pic>
      <p:pic>
        <p:nvPicPr>
          <p:cNvPr id="15" name="Image 4" descr="preencoded.png">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03174" y="3915747"/>
            <a:ext cx="85954" cy="400164"/>
          </a:xfrm>
          <a:prstGeom prst="rect">
            <a:avLst/>
          </a:prstGeom>
        </p:spPr>
      </p:pic>
      <p:pic>
        <p:nvPicPr>
          <p:cNvPr id="16" name="Image 5" descr="preencoded.png">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3174" y="4624521"/>
            <a:ext cx="85954" cy="400164"/>
          </a:xfrm>
          <a:prstGeom prst="rect">
            <a:avLst/>
          </a:prstGeom>
        </p:spPr>
      </p:pic>
      <p:pic>
        <p:nvPicPr>
          <p:cNvPr id="17" name="Image 6" descr="preencoded.png">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03174" y="5333295"/>
            <a:ext cx="85954" cy="400164"/>
          </a:xfrm>
          <a:prstGeom prst="rect">
            <a:avLst/>
          </a:prstGeom>
        </p:spPr>
      </p:pic>
      <p:pic>
        <p:nvPicPr>
          <p:cNvPr id="18" name="Image 7" descr="preencoded.png">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03174" y="6042069"/>
            <a:ext cx="85954" cy="400164"/>
          </a:xfrm>
          <a:prstGeom prst="rect">
            <a:avLst/>
          </a:prstGeom>
        </p:spPr>
      </p:pic>
      <p:pic>
        <p:nvPicPr>
          <p:cNvPr id="19" name="Image 8" descr="preencoded.png">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03174" y="6750329"/>
            <a:ext cx="85954" cy="400164"/>
          </a:xfrm>
          <a:prstGeom prst="rect">
            <a:avLst/>
          </a:prstGeom>
        </p:spPr>
      </p:pic>
      <p:sp>
        <p:nvSpPr>
          <p:cNvPr id="20" name="Text 9"/>
          <p:cNvSpPr/>
          <p:nvPr/>
        </p:nvSpPr>
        <p:spPr>
          <a:xfrm>
            <a:off x="256946" y="205740"/>
            <a:ext cx="137160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Architecture_physique</a:t>
            </a:r>
            <a:endParaRPr lang="en-US" sz="973" dirty="0"/>
          </a:p>
        </p:txBody>
      </p:sp>
      <p:pic>
        <p:nvPicPr>
          <p:cNvPr id="21" name="Image 9" descr="preencoded.png">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56946" y="388849"/>
            <a:ext cx="256946" cy="22631"/>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6467551" y="1923669"/>
            <a:ext cx="2286000" cy="1337310"/>
          </a:xfrm>
          <a:prstGeom prst="rect">
            <a:avLst/>
          </a:prstGeom>
          <a:noFill/>
          <a:ln/>
        </p:spPr>
        <p:txBody>
          <a:bodyPr wrap="square" lIns="0" tIns="0" rIns="0" bIns="0" rtlCol="0" anchor="t">
            <a:normAutofit/>
          </a:bodyPr>
          <a:lstStyle/>
          <a:p>
            <a:pPr algn="l" indent="0" marL="0">
              <a:lnSpc>
                <a:spcPts val="3198"/>
              </a:lnSpc>
              <a:buNone/>
            </a:pPr>
            <a:r>
              <a:rPr lang="en-US" sz="2284" b="1" dirty="0">
                <a:solidFill>
                  <a:srgbClr val="FFFFFF"/>
                </a:solidFill>
                <a:latin typeface="Arial" pitchFamily="34" charset="0"/>
                <a:ea typeface="Arial" pitchFamily="34" charset="-122"/>
                <a:cs typeface="Arial" pitchFamily="34" charset="-120"/>
              </a:rPr>
              <a:t>1- serveurs : 36</a:t>
            </a:r>
            <a:endParaRPr lang="en-US" sz="2284" dirty="0"/>
          </a:p>
          <a:p>
            <a:pPr algn="l" indent="0" marL="0">
              <a:lnSpc>
                <a:spcPts val="3198"/>
              </a:lnSpc>
              <a:buNone/>
            </a:pPr>
            <a:r>
              <a:rPr lang="en-US" sz="2284" b="1" dirty="0">
                <a:solidFill>
                  <a:srgbClr val="FFFFFF"/>
                </a:solidFill>
                <a:latin typeface="Arial" pitchFamily="34" charset="0"/>
                <a:ea typeface="Arial" pitchFamily="34" charset="-122"/>
                <a:cs typeface="Arial" pitchFamily="34" charset="-120"/>
              </a:rPr>
              <a:t>2- VLAN : 30</a:t>
            </a:r>
            <a:endParaRPr lang="en-US" sz="2284" dirty="0"/>
          </a:p>
        </p:txBody>
      </p:sp>
      <p:pic>
        <p:nvPicPr>
          <p:cNvPr id="3" name="Image 0" descr="file:///app/main/resources/app.asar/static/snowbird/resource/markers/taskMarkers/task-3oct.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097219" y="1985391"/>
            <a:ext cx="309067" cy="308610"/>
          </a:xfrm>
          <a:prstGeom prst="rect">
            <a:avLst/>
          </a:prstGeom>
        </p:spPr>
      </p:pic>
      <p:sp>
        <p:nvSpPr>
          <p:cNvPr id="4" name="Text 1"/>
          <p:cNvSpPr/>
          <p:nvPr/>
        </p:nvSpPr>
        <p:spPr>
          <a:xfrm>
            <a:off x="2841041" y="1296162"/>
            <a:ext cx="2468880" cy="617220"/>
          </a:xfrm>
          <a:prstGeom prst="rect">
            <a:avLst/>
          </a:prstGeom>
          <a:noFill/>
          <a:ln/>
        </p:spPr>
        <p:txBody>
          <a:bodyPr wrap="square" lIns="0" tIns="0" rIns="0" bIns="0" rtlCol="0" anchor="t">
            <a:normAutofit/>
          </a:bodyPr>
          <a:lstStyle/>
          <a:p>
            <a:pPr algn="r" indent="0" marL="0">
              <a:lnSpc>
                <a:spcPts val="4264"/>
              </a:lnSpc>
              <a:buNone/>
            </a:pPr>
            <a:r>
              <a:rPr lang="en-US" sz="3046" dirty="0">
                <a:solidFill>
                  <a:srgbClr val="FFFFFF"/>
                </a:solidFill>
                <a:latin typeface="Arial" pitchFamily="34" charset="0"/>
                <a:ea typeface="Arial" pitchFamily="34" charset="-122"/>
                <a:cs typeface="Arial" pitchFamily="34" charset="-120"/>
              </a:rPr>
              <a:t>Médiathèque</a:t>
            </a:r>
            <a:endParaRPr lang="en-US" sz="3046" dirty="0"/>
          </a:p>
        </p:txBody>
      </p:sp>
      <p:sp>
        <p:nvSpPr>
          <p:cNvPr id="5" name="Text 2"/>
          <p:cNvSpPr/>
          <p:nvPr/>
        </p:nvSpPr>
        <p:spPr>
          <a:xfrm>
            <a:off x="4875581" y="2283714"/>
            <a:ext cx="365760" cy="617220"/>
          </a:xfrm>
          <a:prstGeom prst="rect">
            <a:avLst/>
          </a:prstGeom>
          <a:noFill/>
          <a:ln/>
        </p:spPr>
        <p:txBody>
          <a:bodyPr wrap="square" lIns="0" tIns="0" rIns="0" bIns="0" rtlCol="0" anchor="t">
            <a:normAutofit/>
          </a:bodyPr>
          <a:lstStyle/>
          <a:p>
            <a:pPr algn="l" indent="0" marL="0">
              <a:lnSpc>
                <a:spcPts val="4264"/>
              </a:lnSpc>
              <a:buNone/>
            </a:pPr>
            <a:r>
              <a:rPr lang="en-US" sz="3046" dirty="0">
                <a:solidFill>
                  <a:srgbClr val="FFFFFF"/>
                </a:solidFill>
                <a:latin typeface="Arial" pitchFamily="34" charset="0"/>
                <a:ea typeface="Arial" pitchFamily="34" charset="-122"/>
                <a:cs typeface="Arial" pitchFamily="34" charset="-120"/>
              </a:rPr>
              <a:t>...</a:t>
            </a:r>
            <a:endParaRPr lang="en-US" sz="3046" dirty="0"/>
          </a:p>
        </p:txBody>
      </p:sp>
      <p:sp>
        <p:nvSpPr>
          <p:cNvPr id="6" name="Text 3"/>
          <p:cNvSpPr/>
          <p:nvPr/>
        </p:nvSpPr>
        <p:spPr>
          <a:xfrm>
            <a:off x="783641" y="3271266"/>
            <a:ext cx="4480560" cy="617220"/>
          </a:xfrm>
          <a:prstGeom prst="rect">
            <a:avLst/>
          </a:prstGeom>
          <a:noFill/>
          <a:ln/>
        </p:spPr>
        <p:txBody>
          <a:bodyPr wrap="square" lIns="0" tIns="0" rIns="0" bIns="0" rtlCol="0" anchor="t">
            <a:normAutofit/>
          </a:bodyPr>
          <a:lstStyle/>
          <a:p>
            <a:pPr algn="r" indent="0" marL="0">
              <a:lnSpc>
                <a:spcPts val="4264"/>
              </a:lnSpc>
              <a:buNone/>
            </a:pPr>
            <a:r>
              <a:rPr lang="en-US" sz="3046" dirty="0">
                <a:solidFill>
                  <a:srgbClr val="FFFFFF"/>
                </a:solidFill>
                <a:latin typeface="Arial" pitchFamily="34" charset="0"/>
                <a:ea typeface="Arial" pitchFamily="34" charset="-122"/>
                <a:cs typeface="Arial" pitchFamily="34" charset="-120"/>
              </a:rPr>
              <a:t>A complèter : CCAS ja...</a:t>
            </a:r>
            <a:endParaRPr lang="en-US" sz="3046" dirty="0"/>
          </a:p>
        </p:txBody>
      </p:sp>
      <p:pic>
        <p:nvPicPr>
          <p:cNvPr id="7"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23967" y="642938"/>
            <a:ext cx="815645" cy="1943214"/>
          </a:xfrm>
          <a:prstGeom prst="rect">
            <a:avLst/>
          </a:prstGeom>
        </p:spPr>
      </p:pic>
      <p:pic>
        <p:nvPicPr>
          <p:cNvPr id="8"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23967" y="2571750"/>
            <a:ext cx="815645" cy="1928813"/>
          </a:xfrm>
          <a:prstGeom prst="rect">
            <a:avLst/>
          </a:prstGeom>
        </p:spPr>
      </p:pic>
      <p:sp>
        <p:nvSpPr>
          <p:cNvPr id="9" name="Text 4"/>
          <p:cNvSpPr/>
          <p:nvPr/>
        </p:nvSpPr>
        <p:spPr>
          <a:xfrm>
            <a:off x="256946" y="205740"/>
            <a:ext cx="137160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Architecture_physique</a:t>
            </a:r>
            <a:endParaRPr lang="en-US" sz="973" dirty="0"/>
          </a:p>
        </p:txBody>
      </p:sp>
      <p:pic>
        <p:nvPicPr>
          <p:cNvPr id="10"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6946" y="388849"/>
            <a:ext cx="256946" cy="22631"/>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3080614" y="1928813"/>
            <a:ext cx="4754880" cy="1028700"/>
          </a:xfrm>
          <a:prstGeom prst="rect">
            <a:avLst/>
          </a:prstGeom>
          <a:noFill/>
          <a:ln/>
        </p:spPr>
        <p:txBody>
          <a:bodyPr wrap="square" lIns="0" tIns="0" rIns="0" bIns="0" rtlCol="0" anchor="t">
            <a:normAutofit/>
          </a:bodyPr>
          <a:lstStyle/>
          <a:p>
            <a:pPr algn="l" indent="0" marL="0">
              <a:lnSpc>
                <a:spcPts val="7424"/>
              </a:lnSpc>
              <a:buNone/>
            </a:pPr>
            <a:r>
              <a:rPr lang="en-US" sz="5711" b="1" dirty="0">
                <a:solidFill>
                  <a:srgbClr val="FFFFFF"/>
                </a:solidFill>
                <a:latin typeface="Arial" pitchFamily="34" charset="0"/>
                <a:ea typeface="Arial" pitchFamily="34" charset="-122"/>
                <a:cs typeface="Arial" pitchFamily="34" charset="-120"/>
              </a:rPr>
              <a:t>Routeurs :</a:t>
            </a:r>
            <a:endParaRPr lang="en-US" sz="5711" dirty="0"/>
          </a:p>
        </p:txBody>
      </p:sp>
      <p:pic>
        <p:nvPicPr>
          <p:cNvPr id="3" name="Image 0" descr="file:///app/main/resources/app.asar/static/snowbird/resource/markers/tagMarkers/tag-red.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206447" y="2044541"/>
            <a:ext cx="771754" cy="771525"/>
          </a:xfrm>
          <a:prstGeom prst="rect">
            <a:avLst/>
          </a:prstGeom>
        </p:spPr>
      </p:pic>
      <p:pic>
        <p:nvPicPr>
          <p:cNvPr id="4"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58107" y="2983230"/>
            <a:ext cx="462686" cy="231458"/>
          </a:xfrm>
          <a:prstGeom prst="rect">
            <a:avLst/>
          </a:prstGeom>
        </p:spPr>
      </p:pic>
      <p:sp>
        <p:nvSpPr>
          <p:cNvPr id="5" name="Text 1"/>
          <p:cNvSpPr/>
          <p:nvPr/>
        </p:nvSpPr>
        <p:spPr>
          <a:xfrm>
            <a:off x="4200754" y="2983230"/>
            <a:ext cx="182880" cy="257175"/>
          </a:xfrm>
          <a:prstGeom prst="rect">
            <a:avLst/>
          </a:prstGeom>
          <a:noFill/>
          <a:ln/>
        </p:spPr>
        <p:txBody>
          <a:bodyPr wrap="square" lIns="0" tIns="0" rIns="0" bIns="0" rtlCol="0" anchor="t">
            <a:normAutofit/>
          </a:bodyPr>
          <a:lstStyle/>
          <a:p>
            <a:pPr algn="l" indent="0" marL="0">
              <a:lnSpc>
                <a:spcPts val="1713"/>
              </a:lnSpc>
              <a:buNone/>
            </a:pPr>
            <a:r>
              <a:rPr lang="en-US" sz="1142" dirty="0">
                <a:solidFill>
                  <a:srgbClr val="FFFFFF"/>
                </a:solidFill>
                <a:latin typeface="Arial" pitchFamily="34" charset="0"/>
                <a:ea typeface="Arial" pitchFamily="34" charset="-122"/>
                <a:cs typeface="Arial" pitchFamily="34" charset="-120"/>
              </a:rPr>
              <a:t>L2</a:t>
            </a:r>
            <a:endParaRPr lang="en-US" sz="1142" dirty="0"/>
          </a:p>
        </p:txBody>
      </p:sp>
      <p:pic>
        <p:nvPicPr>
          <p:cNvPr id="6"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23206" y="2983230"/>
            <a:ext cx="462686" cy="231458"/>
          </a:xfrm>
          <a:prstGeom prst="rect">
            <a:avLst/>
          </a:prstGeom>
        </p:spPr>
      </p:pic>
      <p:sp>
        <p:nvSpPr>
          <p:cNvPr id="7" name="Text 2"/>
          <p:cNvSpPr/>
          <p:nvPr/>
        </p:nvSpPr>
        <p:spPr>
          <a:xfrm>
            <a:off x="4766767" y="2983230"/>
            <a:ext cx="182880" cy="257175"/>
          </a:xfrm>
          <a:prstGeom prst="rect">
            <a:avLst/>
          </a:prstGeom>
          <a:noFill/>
          <a:ln/>
        </p:spPr>
        <p:txBody>
          <a:bodyPr wrap="square" lIns="0" tIns="0" rIns="0" bIns="0" rtlCol="0" anchor="t">
            <a:normAutofit/>
          </a:bodyPr>
          <a:lstStyle/>
          <a:p>
            <a:pPr algn="l" indent="0" marL="0">
              <a:lnSpc>
                <a:spcPts val="1713"/>
              </a:lnSpc>
              <a:buNone/>
            </a:pPr>
            <a:r>
              <a:rPr lang="en-US" sz="1142" dirty="0">
                <a:solidFill>
                  <a:srgbClr val="FFFFFF"/>
                </a:solidFill>
                <a:latin typeface="Arial" pitchFamily="34" charset="0"/>
                <a:ea typeface="Arial" pitchFamily="34" charset="-122"/>
                <a:cs typeface="Arial" pitchFamily="34" charset="-120"/>
              </a:rPr>
              <a:t>L3</a:t>
            </a:r>
            <a:endParaRPr lang="en-US" sz="1142" dirty="0"/>
          </a:p>
        </p:txBody>
      </p:sp>
      <p:sp>
        <p:nvSpPr>
          <p:cNvPr id="8" name="Text 3"/>
          <p:cNvSpPr/>
          <p:nvPr/>
        </p:nvSpPr>
        <p:spPr>
          <a:xfrm>
            <a:off x="256946" y="205740"/>
            <a:ext cx="137160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Architecture_physique</a:t>
            </a:r>
            <a:endParaRPr lang="en-US" sz="973" dirty="0"/>
          </a:p>
        </p:txBody>
      </p:sp>
      <p:pic>
        <p:nvPicPr>
          <p:cNvPr id="9"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6946" y="388849"/>
            <a:ext cx="256946" cy="22631"/>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1320394" y="642938"/>
            <a:ext cx="3474720" cy="771525"/>
          </a:xfrm>
          <a:prstGeom prst="rect">
            <a:avLst/>
          </a:prstGeom>
          <a:noFill/>
          <a:ln/>
        </p:spPr>
        <p:txBody>
          <a:bodyPr wrap="square" lIns="0" tIns="0" rIns="0" bIns="0" rtlCol="0" anchor="t">
            <a:normAutofit/>
          </a:bodyPr>
          <a:lstStyle/>
          <a:p>
            <a:pPr algn="l" indent="0" marL="0">
              <a:lnSpc>
                <a:spcPts val="5444"/>
              </a:lnSpc>
              <a:buNone/>
            </a:pPr>
            <a:r>
              <a:rPr lang="en-US" sz="4188" b="1" dirty="0">
                <a:solidFill>
                  <a:srgbClr val="FFFFFF"/>
                </a:solidFill>
                <a:latin typeface="Arial" pitchFamily="34" charset="0"/>
                <a:ea typeface="Arial" pitchFamily="34" charset="-122"/>
                <a:cs typeface="Arial" pitchFamily="34" charset="-120"/>
              </a:rPr>
              <a:t>Routeurs :</a:t>
            </a:r>
            <a:endParaRPr lang="en-US" sz="4188" dirty="0"/>
          </a:p>
        </p:txBody>
      </p:sp>
      <p:pic>
        <p:nvPicPr>
          <p:cNvPr id="3" name="Image 0" descr="file:///app/main/resources/app.asar/static/snowbird/resource/markers/tagMarkers/tag-red.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727805"/>
            <a:ext cx="566014" cy="565785"/>
          </a:xfrm>
          <a:prstGeom prst="rect">
            <a:avLst/>
          </a:prstGeom>
        </p:spPr>
      </p:pic>
      <p:sp>
        <p:nvSpPr>
          <p:cNvPr id="4" name="Text 1"/>
          <p:cNvSpPr/>
          <p:nvPr/>
        </p:nvSpPr>
        <p:spPr>
          <a:xfrm>
            <a:off x="891540" y="1789938"/>
            <a:ext cx="3383280" cy="82296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Modèle : Coeur de réseau</a:t>
            </a:r>
            <a:endParaRPr lang="en-US" sz="2115" dirty="0"/>
          </a:p>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Nombre : 2</a:t>
            </a:r>
            <a:endParaRPr lang="en-US" sz="2115" dirty="0"/>
          </a:p>
        </p:txBody>
      </p:sp>
      <p:sp>
        <p:nvSpPr>
          <p:cNvPr id="5" name="Text 2"/>
          <p:cNvSpPr/>
          <p:nvPr/>
        </p:nvSpPr>
        <p:spPr>
          <a:xfrm>
            <a:off x="891540" y="2898877"/>
            <a:ext cx="502920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Routeurs périphériques/Distributions : 7</a:t>
            </a:r>
            <a:endParaRPr lang="en-US" sz="2115" dirty="0"/>
          </a:p>
        </p:txBody>
      </p:sp>
      <p:sp>
        <p:nvSpPr>
          <p:cNvPr id="6" name="Text 3"/>
          <p:cNvSpPr/>
          <p:nvPr/>
        </p:nvSpPr>
        <p:spPr>
          <a:xfrm>
            <a:off x="891540" y="3607137"/>
            <a:ext cx="173736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durée de vie :</a:t>
            </a:r>
            <a:endParaRPr lang="en-US" sz="2115" dirty="0"/>
          </a:p>
        </p:txBody>
      </p:sp>
      <p:pic>
        <p:nvPicPr>
          <p:cNvPr id="7"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789938"/>
            <a:ext cx="85954" cy="400164"/>
          </a:xfrm>
          <a:prstGeom prst="rect">
            <a:avLst/>
          </a:prstGeom>
        </p:spPr>
      </p:pic>
      <p:pic>
        <p:nvPicPr>
          <p:cNvPr id="8"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3174" y="2898877"/>
            <a:ext cx="85954" cy="400164"/>
          </a:xfrm>
          <a:prstGeom prst="rect">
            <a:avLst/>
          </a:prstGeom>
        </p:spPr>
      </p:pic>
      <p:pic>
        <p:nvPicPr>
          <p:cNvPr id="9"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3174" y="3607137"/>
            <a:ext cx="85954" cy="400164"/>
          </a:xfrm>
          <a:prstGeom prst="rect">
            <a:avLst/>
          </a:prstGeom>
        </p:spPr>
      </p:pic>
      <p:sp>
        <p:nvSpPr>
          <p:cNvPr id="10" name="Text 4"/>
          <p:cNvSpPr/>
          <p:nvPr/>
        </p:nvSpPr>
        <p:spPr>
          <a:xfrm>
            <a:off x="256946" y="205740"/>
            <a:ext cx="137160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Architecture_physique</a:t>
            </a:r>
            <a:endParaRPr lang="en-US" sz="973" dirty="0"/>
          </a:p>
        </p:txBody>
      </p:sp>
      <p:pic>
        <p:nvPicPr>
          <p:cNvPr id="11" name="Image 4" descr="preencoded.png">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6946" y="388849"/>
            <a:ext cx="256946" cy="22631"/>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642938"/>
            <a:ext cx="7589520" cy="1645920"/>
          </a:xfrm>
          <a:prstGeom prst="rect">
            <a:avLst/>
          </a:prstGeom>
          <a:noFill/>
          <a:ln/>
        </p:spPr>
        <p:txBody>
          <a:bodyPr wrap="square" lIns="0" tIns="0" rIns="0" bIns="0" rtlCol="0" anchor="t">
            <a:normAutofit/>
          </a:bodyPr>
          <a:lstStyle/>
          <a:p>
            <a:pPr algn="l" indent="0" marL="0">
              <a:lnSpc>
                <a:spcPts val="5939"/>
              </a:lnSpc>
              <a:buNone/>
            </a:pPr>
            <a:r>
              <a:rPr lang="en-US" sz="4568" b="1" dirty="0">
                <a:solidFill>
                  <a:srgbClr val="FFFFFF"/>
                </a:solidFill>
                <a:latin typeface="Arial" pitchFamily="34" charset="0"/>
                <a:ea typeface="Arial" pitchFamily="34" charset="-122"/>
                <a:cs typeface="Arial" pitchFamily="34" charset="-120"/>
              </a:rPr>
              <a:t>Modèle : Coeur de réseau</a:t>
            </a:r>
            <a:endParaRPr lang="en-US" sz="4568" dirty="0"/>
          </a:p>
          <a:p>
            <a:pPr algn="l" indent="0" marL="0">
              <a:lnSpc>
                <a:spcPts val="5939"/>
              </a:lnSpc>
              <a:buNone/>
            </a:pPr>
            <a:r>
              <a:rPr lang="en-US" sz="4568" b="1" dirty="0">
                <a:solidFill>
                  <a:srgbClr val="FFFFFF"/>
                </a:solidFill>
                <a:latin typeface="Arial" pitchFamily="34" charset="0"/>
                <a:ea typeface="Arial" pitchFamily="34" charset="-122"/>
                <a:cs typeface="Arial" pitchFamily="34" charset="-120"/>
              </a:rPr>
              <a:t>Nombre : 2</a:t>
            </a:r>
            <a:endParaRPr lang="en-US" sz="4568" dirty="0"/>
          </a:p>
        </p:txBody>
      </p:sp>
      <p:pic>
        <p:nvPicPr>
          <p:cNvPr id="3"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2299145"/>
            <a:ext cx="697687" cy="231458"/>
          </a:xfrm>
          <a:prstGeom prst="rect">
            <a:avLst/>
          </a:prstGeom>
        </p:spPr>
      </p:pic>
      <p:sp>
        <p:nvSpPr>
          <p:cNvPr id="4" name="Text 1"/>
          <p:cNvSpPr/>
          <p:nvPr/>
        </p:nvSpPr>
        <p:spPr>
          <a:xfrm>
            <a:off x="806501" y="2299145"/>
            <a:ext cx="548640" cy="257175"/>
          </a:xfrm>
          <a:prstGeom prst="rect">
            <a:avLst/>
          </a:prstGeom>
          <a:noFill/>
          <a:ln/>
        </p:spPr>
        <p:txBody>
          <a:bodyPr wrap="square" lIns="0" tIns="0" rIns="0" bIns="0" rtlCol="0" anchor="t">
            <a:normAutofit/>
          </a:bodyPr>
          <a:lstStyle/>
          <a:p>
            <a:pPr algn="l" indent="0" marL="0">
              <a:lnSpc>
                <a:spcPts val="1713"/>
              </a:lnSpc>
              <a:buNone/>
            </a:pPr>
            <a:r>
              <a:rPr lang="en-US" sz="1142" dirty="0">
                <a:solidFill>
                  <a:srgbClr val="FFFFFF"/>
                </a:solidFill>
                <a:latin typeface="Arial" pitchFamily="34" charset="0"/>
                <a:ea typeface="Arial" pitchFamily="34" charset="-122"/>
                <a:cs typeface="Arial" pitchFamily="34" charset="-120"/>
              </a:rPr>
              <a:t>routeur</a:t>
            </a:r>
            <a:endParaRPr lang="en-US" sz="1142" dirty="0"/>
          </a:p>
        </p:txBody>
      </p:sp>
      <p:sp>
        <p:nvSpPr>
          <p:cNvPr id="5" name="Text 2"/>
          <p:cNvSpPr/>
          <p:nvPr/>
        </p:nvSpPr>
        <p:spPr>
          <a:xfrm>
            <a:off x="703174" y="3353562"/>
            <a:ext cx="7772400" cy="1543050"/>
          </a:xfrm>
          <a:prstGeom prst="rect">
            <a:avLst/>
          </a:prstGeom>
          <a:noFill/>
          <a:ln/>
        </p:spPr>
        <p:txBody>
          <a:bodyPr wrap="square" lIns="0" tIns="0" rIns="0" bIns="0" rtlCol="0" anchor="t">
            <a:normAutofit/>
          </a:bodyPr>
          <a:lstStyle/>
          <a:p>
            <a:pPr algn="l" indent="0" marL="0">
              <a:lnSpc>
                <a:spcPts val="2284"/>
              </a:lnSpc>
              <a:buNone/>
            </a:pPr>
            <a:r>
              <a:rPr lang="en-US" sz="1523" dirty="0">
                <a:solidFill>
                  <a:srgbClr val="FFFFFF"/>
                </a:solidFill>
                <a:latin typeface="Arial" pitchFamily="34" charset="0"/>
                <a:ea typeface="Arial" pitchFamily="34" charset="-122"/>
                <a:cs typeface="Arial" pitchFamily="34" charset="-120"/>
              </a:rPr>
              <a:t>Il fourni une bande passante maximale pour connecter des routeurs, ou des commutateurs supplémentaires.
Deux bâtiments : Centre Technique Municipal et Mairie.
2 Routeurs coeur de réseaux.
Hpe-Aruba probalement
</a:t>
            </a:r>
            <a:endParaRPr lang="en-US" sz="1523" dirty="0"/>
          </a:p>
        </p:txBody>
      </p:sp>
      <p:sp>
        <p:nvSpPr>
          <p:cNvPr id="6" name="Text 3"/>
          <p:cNvSpPr/>
          <p:nvPr/>
        </p:nvSpPr>
        <p:spPr>
          <a:xfrm>
            <a:off x="256946" y="205740"/>
            <a:ext cx="137160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Architecture_physique</a:t>
            </a:r>
            <a:endParaRPr lang="en-US" sz="973" dirty="0"/>
          </a:p>
        </p:txBody>
      </p:sp>
      <p:pic>
        <p:nvPicPr>
          <p:cNvPr id="7"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946" y="388849"/>
            <a:ext cx="256946" cy="22631"/>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1474927" y="1552308"/>
            <a:ext cx="4846320" cy="977265"/>
          </a:xfrm>
          <a:prstGeom prst="rect">
            <a:avLst/>
          </a:prstGeom>
          <a:noFill/>
          <a:ln/>
        </p:spPr>
        <p:txBody>
          <a:bodyPr wrap="square" lIns="0" tIns="0" rIns="0" bIns="0" rtlCol="0" anchor="t">
            <a:normAutofit/>
          </a:bodyPr>
          <a:lstStyle/>
          <a:p>
            <a:pPr algn="l" indent="0" marL="0">
              <a:lnSpc>
                <a:spcPts val="6929"/>
              </a:lnSpc>
              <a:buNone/>
            </a:pPr>
            <a:r>
              <a:rPr lang="en-US" sz="5330" b="1" dirty="0">
                <a:solidFill>
                  <a:srgbClr val="FFFFFF"/>
                </a:solidFill>
                <a:latin typeface="Arial" pitchFamily="34" charset="0"/>
                <a:ea typeface="Arial" pitchFamily="34" charset="-122"/>
                <a:cs typeface="Arial" pitchFamily="34" charset="-120"/>
              </a:rPr>
              <a:t>Onduleurs :</a:t>
            </a:r>
            <a:endParaRPr lang="en-US" sz="5330" dirty="0"/>
          </a:p>
        </p:txBody>
      </p:sp>
      <p:pic>
        <p:nvPicPr>
          <p:cNvPr id="3" name="Image 0" descr="file:///app/main/resources/app.asar/static/snowbird/resource/markers/symbolMarkers/symbol-question.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1660322"/>
            <a:ext cx="720547" cy="720090"/>
          </a:xfrm>
          <a:prstGeom prst="rect">
            <a:avLst/>
          </a:prstGeom>
        </p:spPr>
      </p:pic>
      <p:sp>
        <p:nvSpPr>
          <p:cNvPr id="4" name="Text 1"/>
          <p:cNvSpPr/>
          <p:nvPr/>
        </p:nvSpPr>
        <p:spPr>
          <a:xfrm>
            <a:off x="703174" y="2922537"/>
            <a:ext cx="7223760" cy="668655"/>
          </a:xfrm>
          <a:prstGeom prst="rect">
            <a:avLst/>
          </a:prstGeom>
          <a:noFill/>
          <a:ln/>
        </p:spPr>
        <p:txBody>
          <a:bodyPr wrap="square" lIns="0" tIns="0" rIns="0" bIns="0" rtlCol="0" anchor="t">
            <a:normAutofit/>
          </a:bodyPr>
          <a:lstStyle/>
          <a:p>
            <a:pPr algn="l" indent="0" marL="0">
              <a:lnSpc>
                <a:spcPts val="4949"/>
              </a:lnSpc>
              <a:buNone/>
            </a:pPr>
            <a:r>
              <a:rPr lang="en-US" sz="3807" dirty="0">
                <a:solidFill>
                  <a:srgbClr val="FFFFFF"/>
                </a:solidFill>
                <a:latin typeface="Arial" pitchFamily="34" charset="0"/>
                <a:ea typeface="Arial" pitchFamily="34" charset="-122"/>
                <a:cs typeface="Arial" pitchFamily="34" charset="-120"/>
              </a:rPr>
              <a:t>HPE integrated lights-Out (ILO)</a:t>
            </a:r>
            <a:endParaRPr lang="en-US" sz="3807" dirty="0"/>
          </a:p>
        </p:txBody>
      </p:sp>
      <p:pic>
        <p:nvPicPr>
          <p:cNvPr id="5"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2488425"/>
            <a:ext cx="7149694" cy="434111"/>
          </a:xfrm>
          <a:prstGeom prst="rect">
            <a:avLst/>
          </a:prstGeom>
        </p:spPr>
      </p:pic>
      <p:sp>
        <p:nvSpPr>
          <p:cNvPr id="6" name="Text 2"/>
          <p:cNvSpPr/>
          <p:nvPr/>
        </p:nvSpPr>
        <p:spPr>
          <a:xfrm>
            <a:off x="256946" y="205740"/>
            <a:ext cx="137160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Architecture_physique</a:t>
            </a:r>
            <a:endParaRPr lang="en-US" sz="973" dirty="0"/>
          </a:p>
        </p:txBody>
      </p:sp>
      <p:pic>
        <p:nvPicPr>
          <p:cNvPr id="7"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946" y="388849"/>
            <a:ext cx="256946" cy="22631"/>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1577340" y="642938"/>
            <a:ext cx="3840480" cy="1028700"/>
          </a:xfrm>
          <a:prstGeom prst="rect">
            <a:avLst/>
          </a:prstGeom>
          <a:noFill/>
          <a:ln/>
        </p:spPr>
        <p:txBody>
          <a:bodyPr wrap="square" lIns="0" tIns="0" rIns="0" bIns="0" rtlCol="0" anchor="t">
            <a:normAutofit/>
          </a:bodyPr>
          <a:lstStyle/>
          <a:p>
            <a:pPr algn="l" indent="0" marL="0">
              <a:lnSpc>
                <a:spcPts val="7424"/>
              </a:lnSpc>
              <a:buNone/>
            </a:pPr>
            <a:r>
              <a:rPr lang="en-US" sz="5711" b="1" dirty="0">
                <a:solidFill>
                  <a:srgbClr val="FFFFFF"/>
                </a:solidFill>
                <a:latin typeface="Arial" pitchFamily="34" charset="0"/>
                <a:ea typeface="Arial" pitchFamily="34" charset="-122"/>
                <a:cs typeface="Arial" pitchFamily="34" charset="-120"/>
              </a:rPr>
              <a:t>Switchs</a:t>
            </a:r>
            <a:endParaRPr lang="en-US" sz="5711" dirty="0"/>
          </a:p>
        </p:txBody>
      </p:sp>
      <p:pic>
        <p:nvPicPr>
          <p:cNvPr id="3" name="Image 0" descr="file:///app/main/resources/app.asar/static/snowbird/resource/markers/priorityMarkers/priority-4.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758666"/>
            <a:ext cx="771754" cy="771525"/>
          </a:xfrm>
          <a:prstGeom prst="rect">
            <a:avLst/>
          </a:prstGeom>
        </p:spPr>
      </p:pic>
      <p:pic>
        <p:nvPicPr>
          <p:cNvPr id="4"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697355"/>
            <a:ext cx="611734" cy="231458"/>
          </a:xfrm>
          <a:prstGeom prst="rect">
            <a:avLst/>
          </a:prstGeom>
        </p:spPr>
      </p:pic>
      <p:sp>
        <p:nvSpPr>
          <p:cNvPr id="5" name="Text 1"/>
          <p:cNvSpPr/>
          <p:nvPr/>
        </p:nvSpPr>
        <p:spPr>
          <a:xfrm>
            <a:off x="806501" y="1697355"/>
            <a:ext cx="457200" cy="257175"/>
          </a:xfrm>
          <a:prstGeom prst="rect">
            <a:avLst/>
          </a:prstGeom>
          <a:noFill/>
          <a:ln/>
        </p:spPr>
        <p:txBody>
          <a:bodyPr wrap="square" lIns="0" tIns="0" rIns="0" bIns="0" rtlCol="0" anchor="t">
            <a:normAutofit/>
          </a:bodyPr>
          <a:lstStyle/>
          <a:p>
            <a:pPr algn="l" indent="0" marL="0">
              <a:lnSpc>
                <a:spcPts val="1713"/>
              </a:lnSpc>
              <a:buNone/>
            </a:pPr>
            <a:r>
              <a:rPr lang="en-US" sz="1142" dirty="0">
                <a:solidFill>
                  <a:srgbClr val="FFFFFF"/>
                </a:solidFill>
                <a:latin typeface="Arial" pitchFamily="34" charset="0"/>
                <a:ea typeface="Arial" pitchFamily="34" charset="-122"/>
                <a:cs typeface="Arial" pitchFamily="34" charset="-120"/>
              </a:rPr>
              <a:t>Tcp/ip</a:t>
            </a:r>
            <a:endParaRPr lang="en-US" sz="1142" dirty="0"/>
          </a:p>
        </p:txBody>
      </p:sp>
      <p:pic>
        <p:nvPicPr>
          <p:cNvPr id="6"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17320" y="1697355"/>
            <a:ext cx="491947" cy="231458"/>
          </a:xfrm>
          <a:prstGeom prst="rect">
            <a:avLst/>
          </a:prstGeom>
        </p:spPr>
      </p:pic>
      <p:sp>
        <p:nvSpPr>
          <p:cNvPr id="7" name="Text 2"/>
          <p:cNvSpPr/>
          <p:nvPr/>
        </p:nvSpPr>
        <p:spPr>
          <a:xfrm>
            <a:off x="1520647" y="1697355"/>
            <a:ext cx="365760" cy="257175"/>
          </a:xfrm>
          <a:prstGeom prst="rect">
            <a:avLst/>
          </a:prstGeom>
          <a:noFill/>
          <a:ln/>
        </p:spPr>
        <p:txBody>
          <a:bodyPr wrap="square" lIns="0" tIns="0" rIns="0" bIns="0" rtlCol="0" anchor="t">
            <a:normAutofit/>
          </a:bodyPr>
          <a:lstStyle/>
          <a:p>
            <a:pPr algn="l" indent="0" marL="0">
              <a:lnSpc>
                <a:spcPts val="1713"/>
              </a:lnSpc>
              <a:buNone/>
            </a:pPr>
            <a:r>
              <a:rPr lang="en-US" sz="1142" dirty="0">
                <a:solidFill>
                  <a:srgbClr val="FFFFFF"/>
                </a:solidFill>
                <a:latin typeface="Arial" pitchFamily="34" charset="0"/>
                <a:ea typeface="Arial" pitchFamily="34" charset="-122"/>
                <a:cs typeface="Arial" pitchFamily="34" charset="-120"/>
              </a:rPr>
              <a:t>voip</a:t>
            </a:r>
            <a:endParaRPr lang="en-US" sz="1142" dirty="0"/>
          </a:p>
        </p:txBody>
      </p:sp>
      <p:pic>
        <p:nvPicPr>
          <p:cNvPr id="8"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011680" y="1697355"/>
            <a:ext cx="462686" cy="231458"/>
          </a:xfrm>
          <a:prstGeom prst="rect">
            <a:avLst/>
          </a:prstGeom>
        </p:spPr>
      </p:pic>
      <p:sp>
        <p:nvSpPr>
          <p:cNvPr id="9" name="Text 3"/>
          <p:cNvSpPr/>
          <p:nvPr/>
        </p:nvSpPr>
        <p:spPr>
          <a:xfrm>
            <a:off x="2155241" y="1697355"/>
            <a:ext cx="182880" cy="257175"/>
          </a:xfrm>
          <a:prstGeom prst="rect">
            <a:avLst/>
          </a:prstGeom>
          <a:noFill/>
          <a:ln/>
        </p:spPr>
        <p:txBody>
          <a:bodyPr wrap="square" lIns="0" tIns="0" rIns="0" bIns="0" rtlCol="0" anchor="t">
            <a:normAutofit/>
          </a:bodyPr>
          <a:lstStyle/>
          <a:p>
            <a:pPr algn="l" indent="0" marL="0">
              <a:lnSpc>
                <a:spcPts val="1713"/>
              </a:lnSpc>
              <a:buNone/>
            </a:pPr>
            <a:r>
              <a:rPr lang="en-US" sz="1142" dirty="0">
                <a:solidFill>
                  <a:srgbClr val="FFFFFF"/>
                </a:solidFill>
                <a:latin typeface="Arial" pitchFamily="34" charset="0"/>
                <a:ea typeface="Arial" pitchFamily="34" charset="-122"/>
                <a:cs typeface="Arial" pitchFamily="34" charset="-120"/>
              </a:rPr>
              <a:t>L2</a:t>
            </a:r>
            <a:endParaRPr lang="en-US" sz="1142" dirty="0"/>
          </a:p>
        </p:txBody>
      </p:sp>
      <p:pic>
        <p:nvPicPr>
          <p:cNvPr id="10" name="Image 4" descr="preencoded.png">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77694" y="1697355"/>
            <a:ext cx="462686" cy="231458"/>
          </a:xfrm>
          <a:prstGeom prst="rect">
            <a:avLst/>
          </a:prstGeom>
        </p:spPr>
      </p:pic>
      <p:sp>
        <p:nvSpPr>
          <p:cNvPr id="11" name="Text 4"/>
          <p:cNvSpPr/>
          <p:nvPr/>
        </p:nvSpPr>
        <p:spPr>
          <a:xfrm>
            <a:off x="2720340" y="1697355"/>
            <a:ext cx="182880" cy="257175"/>
          </a:xfrm>
          <a:prstGeom prst="rect">
            <a:avLst/>
          </a:prstGeom>
          <a:noFill/>
          <a:ln/>
        </p:spPr>
        <p:txBody>
          <a:bodyPr wrap="square" lIns="0" tIns="0" rIns="0" bIns="0" rtlCol="0" anchor="t">
            <a:normAutofit/>
          </a:bodyPr>
          <a:lstStyle/>
          <a:p>
            <a:pPr algn="l" indent="0" marL="0">
              <a:lnSpc>
                <a:spcPts val="1713"/>
              </a:lnSpc>
              <a:buNone/>
            </a:pPr>
            <a:r>
              <a:rPr lang="en-US" sz="1142" dirty="0">
                <a:solidFill>
                  <a:srgbClr val="FFFFFF"/>
                </a:solidFill>
                <a:latin typeface="Arial" pitchFamily="34" charset="0"/>
                <a:ea typeface="Arial" pitchFamily="34" charset="-122"/>
                <a:cs typeface="Arial" pitchFamily="34" charset="-120"/>
              </a:rPr>
              <a:t>L3</a:t>
            </a:r>
            <a:endParaRPr lang="en-US" sz="1142" dirty="0"/>
          </a:p>
        </p:txBody>
      </p:sp>
      <p:sp>
        <p:nvSpPr>
          <p:cNvPr id="12" name="Text 5"/>
          <p:cNvSpPr/>
          <p:nvPr/>
        </p:nvSpPr>
        <p:spPr>
          <a:xfrm>
            <a:off x="703174" y="2751773"/>
            <a:ext cx="7772400" cy="5452110"/>
          </a:xfrm>
          <a:prstGeom prst="rect">
            <a:avLst/>
          </a:prstGeom>
          <a:noFill/>
          <a:ln/>
        </p:spPr>
        <p:txBody>
          <a:bodyPr wrap="square" lIns="0" tIns="0" rIns="0" bIns="0" rtlCol="0" anchor="t">
            <a:normAutofit/>
          </a:bodyPr>
          <a:lstStyle/>
          <a:p>
            <a:pPr algn="l" indent="0" marL="0">
              <a:lnSpc>
                <a:spcPts val="2284"/>
              </a:lnSpc>
              <a:buNone/>
            </a:pPr>
            <a:r>
              <a:rPr lang="en-US" sz="1523" dirty="0">
                <a:solidFill>
                  <a:srgbClr val="FFFFFF"/>
                </a:solidFill>
                <a:latin typeface="Arial" pitchFamily="34" charset="0"/>
                <a:ea typeface="Arial" pitchFamily="34" charset="-122"/>
                <a:cs typeface="Arial" pitchFamily="34" charset="-120"/>
              </a:rPr>
              <a:t>Modèle probable : HPE Aruba 2530 : 
Fonctionnalités avancées de routage et de commutation
48 ports Gigabit ethernet
Type 2
PoE (Power over Ethernet)
Besoins : Au moins 160 ports, les téléphones pouvant être mis en vlan donc utiliserons le même port avec une séparation logique (VLAN) tagged
Administation 10
Utilisateurs 20
Serveurs 30
Téléphonie 40
Wifi invité 40
---Nomenclature
sw_10_Bt1_48_2_@ip
(switch vlan10 Batiment 1 48 port type2 dernière @ip)
---Lien fiche technique sur le site officiel
https://www.arubanetworks.com/assets/ds/DS_2530SwitchSeries.pdf
</a:t>
            </a:r>
            <a:endParaRPr lang="en-US" sz="1523" dirty="0"/>
          </a:p>
        </p:txBody>
      </p:sp>
      <p:sp>
        <p:nvSpPr>
          <p:cNvPr id="13" name="Text 6"/>
          <p:cNvSpPr/>
          <p:nvPr/>
        </p:nvSpPr>
        <p:spPr>
          <a:xfrm>
            <a:off x="256946" y="205740"/>
            <a:ext cx="137160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Architecture_physique</a:t>
            </a:r>
            <a:endParaRPr lang="en-US" sz="973" dirty="0"/>
          </a:p>
        </p:txBody>
      </p:sp>
      <p:pic>
        <p:nvPicPr>
          <p:cNvPr id="14" name="Image 5" descr="preencoded.png">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6946" y="388849"/>
            <a:ext cx="256946" cy="22631"/>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1552308"/>
            <a:ext cx="3840480" cy="977265"/>
          </a:xfrm>
          <a:prstGeom prst="rect">
            <a:avLst/>
          </a:prstGeom>
          <a:noFill/>
          <a:ln/>
        </p:spPr>
        <p:txBody>
          <a:bodyPr wrap="square" lIns="0" tIns="0" rIns="0" bIns="0" rtlCol="0" anchor="t">
            <a:normAutofit/>
          </a:bodyPr>
          <a:lstStyle/>
          <a:p>
            <a:pPr algn="l" indent="0" marL="0">
              <a:lnSpc>
                <a:spcPts val="6929"/>
              </a:lnSpc>
              <a:buNone/>
            </a:pPr>
            <a:r>
              <a:rPr lang="en-US" sz="5330" b="1" dirty="0">
                <a:solidFill>
                  <a:srgbClr val="FFFFFF"/>
                </a:solidFill>
                <a:latin typeface="Arial" pitchFamily="34" charset="0"/>
                <a:ea typeface="Arial" pitchFamily="34" charset="-122"/>
                <a:cs typeface="Arial" pitchFamily="34" charset="-120"/>
              </a:rPr>
              <a:t>Téléphonie</a:t>
            </a:r>
            <a:endParaRPr lang="en-US" sz="5330" dirty="0"/>
          </a:p>
        </p:txBody>
      </p:sp>
      <p:sp>
        <p:nvSpPr>
          <p:cNvPr id="3" name="Text 1"/>
          <p:cNvSpPr/>
          <p:nvPr/>
        </p:nvSpPr>
        <p:spPr>
          <a:xfrm>
            <a:off x="703174" y="2922537"/>
            <a:ext cx="3840480" cy="668655"/>
          </a:xfrm>
          <a:prstGeom prst="rect">
            <a:avLst/>
          </a:prstGeom>
          <a:noFill/>
          <a:ln/>
        </p:spPr>
        <p:txBody>
          <a:bodyPr wrap="square" lIns="0" tIns="0" rIns="0" bIns="0" rtlCol="0" anchor="t">
            <a:normAutofit/>
          </a:bodyPr>
          <a:lstStyle/>
          <a:p>
            <a:pPr algn="l" indent="0" marL="0">
              <a:lnSpc>
                <a:spcPts val="4949"/>
              </a:lnSpc>
              <a:buNone/>
            </a:pPr>
            <a:r>
              <a:rPr lang="en-US" sz="3807" dirty="0">
                <a:solidFill>
                  <a:srgbClr val="FFFFFF"/>
                </a:solidFill>
                <a:latin typeface="Arial" pitchFamily="34" charset="0"/>
                <a:ea typeface="Arial" pitchFamily="34" charset="-122"/>
                <a:cs typeface="Arial" pitchFamily="34" charset="-120"/>
              </a:rPr>
              <a:t>Protocole : IPBX</a:t>
            </a:r>
            <a:endParaRPr lang="en-US" sz="3807" dirty="0"/>
          </a:p>
        </p:txBody>
      </p:sp>
      <p:pic>
        <p:nvPicPr>
          <p:cNvPr id="4"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2488425"/>
            <a:ext cx="3800246" cy="434111"/>
          </a:xfrm>
          <a:prstGeom prst="rect">
            <a:avLst/>
          </a:prstGeom>
        </p:spPr>
      </p:pic>
      <p:sp>
        <p:nvSpPr>
          <p:cNvPr id="5" name="Text 2"/>
          <p:cNvSpPr/>
          <p:nvPr/>
        </p:nvSpPr>
        <p:spPr>
          <a:xfrm>
            <a:off x="256946" y="205740"/>
            <a:ext cx="137160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Architecture_physique</a:t>
            </a:r>
            <a:endParaRPr lang="en-US" sz="973" dirty="0"/>
          </a:p>
        </p:txBody>
      </p:sp>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946" y="388849"/>
            <a:ext cx="256946" cy="226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5657393" y="2237423"/>
            <a:ext cx="914400" cy="668655"/>
          </a:xfrm>
          <a:prstGeom prst="rect">
            <a:avLst/>
          </a:prstGeom>
          <a:noFill/>
          <a:ln/>
        </p:spPr>
        <p:txBody>
          <a:bodyPr wrap="square" lIns="0" tIns="0" rIns="0" bIns="0" rtlCol="0" anchor="t">
            <a:normAutofit/>
          </a:bodyPr>
          <a:lstStyle/>
          <a:p>
            <a:pPr algn="ctr" indent="0" marL="0">
              <a:lnSpc>
                <a:spcPts val="4949"/>
              </a:lnSpc>
              <a:buNone/>
            </a:pPr>
            <a:r>
              <a:rPr lang="en-US" sz="3807" b="1" dirty="0">
                <a:solidFill>
                  <a:srgbClr val="FFFFFF"/>
                </a:solidFill>
                <a:latin typeface="Arial" pitchFamily="34" charset="0"/>
                <a:ea typeface="Arial" pitchFamily="34" charset="-122"/>
                <a:cs typeface="Arial" pitchFamily="34" charset="-120"/>
              </a:rPr>
              <a:t>      </a:t>
            </a:r>
            <a:endParaRPr lang="en-US" sz="3807" dirty="0"/>
          </a:p>
        </p:txBody>
      </p:sp>
      <p:sp>
        <p:nvSpPr>
          <p:cNvPr id="3" name="Text 1"/>
          <p:cNvSpPr/>
          <p:nvPr/>
        </p:nvSpPr>
        <p:spPr>
          <a:xfrm>
            <a:off x="3147365" y="1544593"/>
            <a:ext cx="1005840" cy="617220"/>
          </a:xfrm>
          <a:prstGeom prst="rect">
            <a:avLst/>
          </a:prstGeom>
          <a:noFill/>
          <a:ln/>
        </p:spPr>
        <p:txBody>
          <a:bodyPr wrap="square" lIns="0" tIns="0" rIns="0" bIns="0" rtlCol="0" anchor="t">
            <a:normAutofit/>
          </a:bodyPr>
          <a:lstStyle/>
          <a:p>
            <a:pPr algn="r" indent="0" marL="0">
              <a:lnSpc>
                <a:spcPts val="4264"/>
              </a:lnSpc>
              <a:buNone/>
            </a:pPr>
            <a:r>
              <a:rPr lang="en-US" sz="3046" dirty="0">
                <a:solidFill>
                  <a:srgbClr val="FFFFFF"/>
                </a:solidFill>
                <a:latin typeface="Arial" pitchFamily="34" charset="0"/>
                <a:ea typeface="Arial" pitchFamily="34" charset="-122"/>
                <a:cs typeface="Arial" pitchFamily="34" charset="-120"/>
              </a:rPr>
              <a:t>Topic</a:t>
            </a:r>
            <a:endParaRPr lang="en-US" sz="3046" dirty="0"/>
          </a:p>
        </p:txBody>
      </p:sp>
      <p:sp>
        <p:nvSpPr>
          <p:cNvPr id="4" name="Text 2"/>
          <p:cNvSpPr/>
          <p:nvPr/>
        </p:nvSpPr>
        <p:spPr>
          <a:xfrm>
            <a:off x="3033065" y="3022835"/>
            <a:ext cx="1097280" cy="617220"/>
          </a:xfrm>
          <a:prstGeom prst="rect">
            <a:avLst/>
          </a:prstGeom>
          <a:noFill/>
          <a:ln/>
        </p:spPr>
        <p:txBody>
          <a:bodyPr wrap="square" lIns="0" tIns="0" rIns="0" bIns="0" rtlCol="0" anchor="t">
            <a:normAutofit/>
          </a:bodyPr>
          <a:lstStyle/>
          <a:p>
            <a:pPr algn="r" indent="0" marL="0">
              <a:lnSpc>
                <a:spcPts val="4264"/>
              </a:lnSpc>
              <a:buNone/>
            </a:pPr>
            <a:r>
              <a:rPr lang="en-US" sz="3046" dirty="0">
                <a:solidFill>
                  <a:srgbClr val="FFFFFF"/>
                </a:solidFill>
                <a:latin typeface="Arial" pitchFamily="34" charset="0"/>
                <a:ea typeface="Arial" pitchFamily="34" charset="-122"/>
                <a:cs typeface="Arial" pitchFamily="34" charset="-120"/>
              </a:rPr>
              <a:t>Notes</a:t>
            </a:r>
            <a:endParaRPr lang="en-US" sz="3046" dirty="0"/>
          </a:p>
        </p:txBody>
      </p:sp>
      <p:pic>
        <p:nvPicPr>
          <p:cNvPr id="5"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112971" y="642938"/>
            <a:ext cx="815645" cy="1943214"/>
          </a:xfrm>
          <a:prstGeom prst="rect">
            <a:avLst/>
          </a:prstGeom>
        </p:spPr>
      </p:pic>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2971" y="2571750"/>
            <a:ext cx="815645" cy="1928813"/>
          </a:xfrm>
          <a:prstGeom prst="rect">
            <a:avLst/>
          </a:prstGeom>
        </p:spPr>
      </p:pic>
      <p:sp>
        <p:nvSpPr>
          <p:cNvPr id="7" name="Text 3"/>
          <p:cNvSpPr/>
          <p:nvPr/>
        </p:nvSpPr>
        <p:spPr>
          <a:xfrm>
            <a:off x="256946" y="205740"/>
            <a:ext cx="182880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1. Cartographie du système ...</a:t>
            </a:r>
            <a:endParaRPr lang="en-US" sz="973" dirty="0"/>
          </a:p>
        </p:txBody>
      </p:sp>
      <p:pic>
        <p:nvPicPr>
          <p:cNvPr id="8"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946" y="388849"/>
            <a:ext cx="256946" cy="22631"/>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1041559"/>
            <a:ext cx="6126480" cy="1028700"/>
          </a:xfrm>
          <a:prstGeom prst="rect">
            <a:avLst/>
          </a:prstGeom>
          <a:noFill/>
          <a:ln/>
        </p:spPr>
        <p:txBody>
          <a:bodyPr wrap="square" lIns="0" tIns="0" rIns="0" bIns="0" rtlCol="0" anchor="t">
            <a:normAutofit/>
          </a:bodyPr>
          <a:lstStyle/>
          <a:p>
            <a:pPr algn="ctr" indent="0" marL="0">
              <a:lnSpc>
                <a:spcPts val="7424"/>
              </a:lnSpc>
              <a:buNone/>
            </a:pPr>
            <a:r>
              <a:rPr lang="en-US" sz="5711" b="1" dirty="0">
                <a:solidFill>
                  <a:srgbClr val="FFFFFF"/>
                </a:solidFill>
                <a:latin typeface="Arial" pitchFamily="34" charset="0"/>
                <a:ea typeface="Arial" pitchFamily="34" charset="-122"/>
                <a:cs typeface="Arial" pitchFamily="34" charset="-120"/>
              </a:rPr>
              <a:t>Protocole : IPBX</a:t>
            </a:r>
            <a:endParaRPr lang="en-US" sz="5711" dirty="0"/>
          </a:p>
        </p:txBody>
      </p:sp>
      <p:sp>
        <p:nvSpPr>
          <p:cNvPr id="3" name="Text 1"/>
          <p:cNvSpPr/>
          <p:nvPr/>
        </p:nvSpPr>
        <p:spPr>
          <a:xfrm>
            <a:off x="703174" y="2867501"/>
            <a:ext cx="7772400" cy="1234440"/>
          </a:xfrm>
          <a:prstGeom prst="rect">
            <a:avLst/>
          </a:prstGeom>
          <a:noFill/>
          <a:ln/>
        </p:spPr>
        <p:txBody>
          <a:bodyPr wrap="square" lIns="0" tIns="0" rIns="0" bIns="0" rtlCol="0" anchor="t">
            <a:normAutofit/>
          </a:bodyPr>
          <a:lstStyle/>
          <a:p>
            <a:pPr algn="l" indent="0" marL="0">
              <a:lnSpc>
                <a:spcPts val="2284"/>
              </a:lnSpc>
              <a:buNone/>
            </a:pPr>
            <a:r>
              <a:rPr lang="en-US" sz="1523" dirty="0">
                <a:solidFill>
                  <a:srgbClr val="FFFFFF"/>
                </a:solidFill>
                <a:latin typeface="Arial" pitchFamily="34" charset="0"/>
                <a:ea typeface="Arial" pitchFamily="34" charset="-122"/>
                <a:cs typeface="Arial" pitchFamily="34" charset="-120"/>
              </a:rPr>
              <a:t>Internet Protocol Private branch exchange
VOIP : voice over internet protocol , utilisé dans ce cas pour un standard téléphonique via réseaux IP.
Il est connecté au switch
</a:t>
            </a:r>
            <a:endParaRPr lang="en-US" sz="1523" dirty="0"/>
          </a:p>
        </p:txBody>
      </p:sp>
      <p:sp>
        <p:nvSpPr>
          <p:cNvPr id="4" name="Text 2"/>
          <p:cNvSpPr/>
          <p:nvPr/>
        </p:nvSpPr>
        <p:spPr>
          <a:xfrm>
            <a:off x="256946" y="205740"/>
            <a:ext cx="137160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Architecture_physique</a:t>
            </a:r>
            <a:endParaRPr lang="en-US" sz="973" dirty="0"/>
          </a:p>
        </p:txBody>
      </p:sp>
      <p:pic>
        <p:nvPicPr>
          <p:cNvPr id="5"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56946" y="388849"/>
            <a:ext cx="256946" cy="22631"/>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1552308"/>
            <a:ext cx="5669280" cy="977265"/>
          </a:xfrm>
          <a:prstGeom prst="rect">
            <a:avLst/>
          </a:prstGeom>
          <a:noFill/>
          <a:ln/>
        </p:spPr>
        <p:txBody>
          <a:bodyPr wrap="square" lIns="0" tIns="0" rIns="0" bIns="0" rtlCol="0" anchor="t">
            <a:normAutofit/>
          </a:bodyPr>
          <a:lstStyle/>
          <a:p>
            <a:pPr algn="l" indent="0" marL="0">
              <a:lnSpc>
                <a:spcPts val="6929"/>
              </a:lnSpc>
              <a:buNone/>
            </a:pPr>
            <a:r>
              <a:rPr lang="en-US" sz="5330" b="1" dirty="0">
                <a:solidFill>
                  <a:srgbClr val="FFFFFF"/>
                </a:solidFill>
                <a:latin typeface="Arial" pitchFamily="34" charset="0"/>
                <a:ea typeface="Arial" pitchFamily="34" charset="-122"/>
                <a:cs typeface="Arial" pitchFamily="34" charset="-120"/>
              </a:rPr>
              <a:t>Protocole : IPBX</a:t>
            </a:r>
            <a:endParaRPr lang="en-US" sz="5330" dirty="0"/>
          </a:p>
        </p:txBody>
      </p:sp>
      <p:sp>
        <p:nvSpPr>
          <p:cNvPr id="3" name="Text 1"/>
          <p:cNvSpPr/>
          <p:nvPr/>
        </p:nvSpPr>
        <p:spPr>
          <a:xfrm>
            <a:off x="703174" y="2922537"/>
            <a:ext cx="3108960" cy="668655"/>
          </a:xfrm>
          <a:prstGeom prst="rect">
            <a:avLst/>
          </a:prstGeom>
          <a:noFill/>
          <a:ln/>
        </p:spPr>
        <p:txBody>
          <a:bodyPr wrap="square" lIns="0" tIns="0" rIns="0" bIns="0" rtlCol="0" anchor="t">
            <a:normAutofit/>
          </a:bodyPr>
          <a:lstStyle/>
          <a:p>
            <a:pPr algn="l" indent="0" marL="0">
              <a:lnSpc>
                <a:spcPts val="4949"/>
              </a:lnSpc>
              <a:buNone/>
            </a:pPr>
            <a:r>
              <a:rPr lang="en-US" sz="3807" dirty="0">
                <a:solidFill>
                  <a:srgbClr val="FFFFFF"/>
                </a:solidFill>
                <a:latin typeface="Arial" pitchFamily="34" charset="0"/>
                <a:ea typeface="Arial" pitchFamily="34" charset="-122"/>
                <a:cs typeface="Arial" pitchFamily="34" charset="-120"/>
              </a:rPr>
              <a:t>Phones : 250 </a:t>
            </a:r>
            <a:endParaRPr lang="en-US" sz="3807" dirty="0"/>
          </a:p>
        </p:txBody>
      </p:sp>
      <p:pic>
        <p:nvPicPr>
          <p:cNvPr id="4"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2488425"/>
            <a:ext cx="5646420" cy="434111"/>
          </a:xfrm>
          <a:prstGeom prst="rect">
            <a:avLst/>
          </a:prstGeom>
        </p:spPr>
      </p:pic>
      <p:sp>
        <p:nvSpPr>
          <p:cNvPr id="5" name="Text 2"/>
          <p:cNvSpPr/>
          <p:nvPr/>
        </p:nvSpPr>
        <p:spPr>
          <a:xfrm>
            <a:off x="256946" y="205740"/>
            <a:ext cx="137160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Architecture_physique</a:t>
            </a:r>
            <a:endParaRPr lang="en-US" sz="973" dirty="0"/>
          </a:p>
        </p:txBody>
      </p:sp>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946" y="388849"/>
            <a:ext cx="256946" cy="22631"/>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3629254" y="1928813"/>
            <a:ext cx="1920240" cy="1028700"/>
          </a:xfrm>
          <a:prstGeom prst="rect">
            <a:avLst/>
          </a:prstGeom>
          <a:noFill/>
          <a:ln/>
        </p:spPr>
        <p:txBody>
          <a:bodyPr wrap="square" lIns="0" tIns="0" rIns="0" bIns="0" rtlCol="0" anchor="t">
            <a:normAutofit/>
          </a:bodyPr>
          <a:lstStyle/>
          <a:p>
            <a:pPr algn="ctr" indent="0" marL="0">
              <a:lnSpc>
                <a:spcPts val="7424"/>
              </a:lnSpc>
              <a:buNone/>
            </a:pPr>
            <a:r>
              <a:rPr lang="en-US" sz="5711" b="1" dirty="0">
                <a:solidFill>
                  <a:srgbClr val="FFFFFF"/>
                </a:solidFill>
                <a:latin typeface="Arial" pitchFamily="34" charset="0"/>
                <a:ea typeface="Arial" pitchFamily="34" charset="-122"/>
                <a:cs typeface="Arial" pitchFamily="34" charset="-120"/>
              </a:rPr>
              <a:t>WI-FI</a:t>
            </a:r>
            <a:endParaRPr lang="en-US" sz="5711" dirty="0"/>
          </a:p>
        </p:txBody>
      </p:sp>
      <p:pic>
        <p:nvPicPr>
          <p:cNvPr id="3"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340657" y="2983230"/>
            <a:ext cx="462686" cy="231458"/>
          </a:xfrm>
          <a:prstGeom prst="rect">
            <a:avLst/>
          </a:prstGeom>
        </p:spPr>
      </p:pic>
      <p:sp>
        <p:nvSpPr>
          <p:cNvPr id="4" name="Text 1"/>
          <p:cNvSpPr/>
          <p:nvPr/>
        </p:nvSpPr>
        <p:spPr>
          <a:xfrm>
            <a:off x="4446727" y="2983230"/>
            <a:ext cx="274320" cy="257175"/>
          </a:xfrm>
          <a:prstGeom prst="rect">
            <a:avLst/>
          </a:prstGeom>
          <a:noFill/>
          <a:ln/>
        </p:spPr>
        <p:txBody>
          <a:bodyPr wrap="square" lIns="0" tIns="0" rIns="0" bIns="0" rtlCol="0" anchor="t">
            <a:normAutofit/>
          </a:bodyPr>
          <a:lstStyle/>
          <a:p>
            <a:pPr algn="l" indent="0" marL="0">
              <a:lnSpc>
                <a:spcPts val="1713"/>
              </a:lnSpc>
              <a:buNone/>
            </a:pPr>
            <a:r>
              <a:rPr lang="en-US" sz="1142" dirty="0">
                <a:solidFill>
                  <a:srgbClr val="FFFFFF"/>
                </a:solidFill>
                <a:latin typeface="Arial" pitchFamily="34" charset="0"/>
                <a:ea typeface="Arial" pitchFamily="34" charset="-122"/>
                <a:cs typeface="Arial" pitchFamily="34" charset="-120"/>
              </a:rPr>
              <a:t>IAP</a:t>
            </a:r>
            <a:endParaRPr lang="en-US" sz="1142" dirty="0"/>
          </a:p>
        </p:txBody>
      </p:sp>
      <p:sp>
        <p:nvSpPr>
          <p:cNvPr id="5" name="Text 2"/>
          <p:cNvSpPr/>
          <p:nvPr/>
        </p:nvSpPr>
        <p:spPr>
          <a:xfrm>
            <a:off x="256946" y="205740"/>
            <a:ext cx="137160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Architecture_physique</a:t>
            </a:r>
            <a:endParaRPr lang="en-US" sz="973" dirty="0"/>
          </a:p>
        </p:txBody>
      </p:sp>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946" y="388849"/>
            <a:ext cx="256946" cy="22631"/>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11403" y="2070259"/>
            <a:ext cx="7772400" cy="1028700"/>
          </a:xfrm>
          <a:prstGeom prst="rect">
            <a:avLst/>
          </a:prstGeom>
          <a:noFill/>
          <a:ln/>
        </p:spPr>
        <p:txBody>
          <a:bodyPr wrap="square" lIns="0" tIns="0" rIns="0" bIns="0" rtlCol="0" anchor="t">
            <a:normAutofit/>
          </a:bodyPr>
          <a:lstStyle/>
          <a:p>
            <a:pPr algn="ctr" indent="0" marL="0">
              <a:lnSpc>
                <a:spcPts val="7424"/>
              </a:lnSpc>
              <a:buNone/>
            </a:pPr>
            <a:r>
              <a:rPr lang="en-US" sz="5711" b="1" dirty="0">
                <a:solidFill>
                  <a:srgbClr val="FFFFFF"/>
                </a:solidFill>
                <a:latin typeface="Arial" pitchFamily="34" charset="0"/>
                <a:ea typeface="Arial" pitchFamily="34" charset="-122"/>
                <a:cs typeface="Arial" pitchFamily="34" charset="-120"/>
              </a:rPr>
              <a:t>Architecture_logique</a:t>
            </a:r>
            <a:endParaRPr lang="en-US" sz="571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1115568" y="1931899"/>
            <a:ext cx="2377440" cy="1285875"/>
          </a:xfrm>
          <a:prstGeom prst="rect">
            <a:avLst/>
          </a:prstGeom>
          <a:noFill/>
          <a:ln/>
        </p:spPr>
        <p:txBody>
          <a:bodyPr wrap="square" lIns="0" tIns="0" rIns="0" bIns="0" rtlCol="0" anchor="t">
            <a:normAutofit/>
          </a:bodyPr>
          <a:lstStyle/>
          <a:p>
            <a:pPr algn="ctr" indent="0" marL="0">
              <a:lnSpc>
                <a:spcPts val="4738"/>
              </a:lnSpc>
              <a:buNone/>
            </a:pPr>
            <a:r>
              <a:rPr lang="en-US" sz="3384" b="1" dirty="0">
                <a:solidFill>
                  <a:srgbClr val="FFFFFF"/>
                </a:solidFill>
                <a:latin typeface="Arial" pitchFamily="34" charset="0"/>
                <a:ea typeface="Arial" pitchFamily="34" charset="-122"/>
                <a:cs typeface="Arial" pitchFamily="34" charset="-120"/>
              </a:rPr>
              <a:t>Architecture_logique</a:t>
            </a:r>
            <a:endParaRPr lang="en-US" sz="3384" dirty="0"/>
          </a:p>
        </p:txBody>
      </p:sp>
      <p:sp>
        <p:nvSpPr>
          <p:cNvPr id="3" name="Text 1"/>
          <p:cNvSpPr/>
          <p:nvPr/>
        </p:nvSpPr>
        <p:spPr>
          <a:xfrm>
            <a:off x="4390034" y="642938"/>
            <a:ext cx="1920240" cy="514350"/>
          </a:xfrm>
          <a:prstGeom prst="rect">
            <a:avLst/>
          </a:prstGeom>
          <a:noFill/>
          <a:ln/>
        </p:spPr>
        <p:txBody>
          <a:bodyPr wrap="square" lIns="0" tIns="0" rIns="0" bIns="0" rtlCol="0" anchor="t">
            <a:normAutofit/>
          </a:bodyPr>
          <a:lstStyle/>
          <a:p>
            <a:pPr algn="l" indent="0" marL="0">
              <a:lnSpc>
                <a:spcPts val="3731"/>
              </a:lnSpc>
              <a:buNone/>
            </a:pPr>
            <a:r>
              <a:rPr lang="en-US" sz="2665" dirty="0">
                <a:solidFill>
                  <a:srgbClr val="FFFFFF"/>
                </a:solidFill>
                <a:latin typeface="Arial" pitchFamily="34" charset="0"/>
                <a:ea typeface="Arial" pitchFamily="34" charset="-122"/>
                <a:cs typeface="Arial" pitchFamily="34" charset="-120"/>
              </a:rPr>
              <a:t>Réseaux</a:t>
            </a:r>
            <a:endParaRPr lang="en-US" sz="2665" dirty="0"/>
          </a:p>
        </p:txBody>
      </p:sp>
      <p:pic>
        <p:nvPicPr>
          <p:cNvPr id="4" name="Image 0" descr="file:///app/main/resources/app.asar/static/snowbird/resource/markers/priorityMarkers/priority-1.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978554" y="714947"/>
            <a:ext cx="360274" cy="360045"/>
          </a:xfrm>
          <a:prstGeom prst="rect">
            <a:avLst/>
          </a:prstGeom>
        </p:spPr>
      </p:pic>
      <p:sp>
        <p:nvSpPr>
          <p:cNvPr id="5" name="Text 2"/>
          <p:cNvSpPr/>
          <p:nvPr/>
        </p:nvSpPr>
        <p:spPr>
          <a:xfrm>
            <a:off x="4390034" y="1481328"/>
            <a:ext cx="1920240" cy="514350"/>
          </a:xfrm>
          <a:prstGeom prst="rect">
            <a:avLst/>
          </a:prstGeom>
          <a:noFill/>
          <a:ln/>
        </p:spPr>
        <p:txBody>
          <a:bodyPr wrap="square" lIns="0" tIns="0" rIns="0" bIns="0" rtlCol="0" anchor="t">
            <a:normAutofit/>
          </a:bodyPr>
          <a:lstStyle/>
          <a:p>
            <a:pPr algn="l" indent="0" marL="0">
              <a:lnSpc>
                <a:spcPts val="3731"/>
              </a:lnSpc>
              <a:buNone/>
            </a:pPr>
            <a:r>
              <a:rPr lang="en-US" sz="2665" dirty="0">
                <a:solidFill>
                  <a:srgbClr val="FFFFFF"/>
                </a:solidFill>
                <a:latin typeface="Arial" pitchFamily="34" charset="0"/>
                <a:ea typeface="Arial" pitchFamily="34" charset="-122"/>
                <a:cs typeface="Arial" pitchFamily="34" charset="-120"/>
              </a:rPr>
              <a:t>Serveurs</a:t>
            </a:r>
            <a:endParaRPr lang="en-US" sz="2665" dirty="0"/>
          </a:p>
        </p:txBody>
      </p:sp>
      <p:pic>
        <p:nvPicPr>
          <p:cNvPr id="6" name="Image 1" descr="file:///app/main/resources/app.asar/static/snowbird/resource/markers/priorityMarkers/priority-1.sv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8554" y="1553337"/>
            <a:ext cx="360274" cy="360045"/>
          </a:xfrm>
          <a:prstGeom prst="rect">
            <a:avLst/>
          </a:prstGeom>
        </p:spPr>
      </p:pic>
      <p:sp>
        <p:nvSpPr>
          <p:cNvPr id="7" name="Text 3"/>
          <p:cNvSpPr/>
          <p:nvPr/>
        </p:nvSpPr>
        <p:spPr>
          <a:xfrm>
            <a:off x="4390034" y="2319719"/>
            <a:ext cx="1737360" cy="514350"/>
          </a:xfrm>
          <a:prstGeom prst="rect">
            <a:avLst/>
          </a:prstGeom>
          <a:noFill/>
          <a:ln/>
        </p:spPr>
        <p:txBody>
          <a:bodyPr wrap="square" lIns="0" tIns="0" rIns="0" bIns="0" rtlCol="0" anchor="t">
            <a:normAutofit/>
          </a:bodyPr>
          <a:lstStyle/>
          <a:p>
            <a:pPr algn="l" indent="0" marL="0">
              <a:lnSpc>
                <a:spcPts val="3731"/>
              </a:lnSpc>
              <a:buNone/>
            </a:pPr>
            <a:r>
              <a:rPr lang="en-US" sz="2665" dirty="0">
                <a:solidFill>
                  <a:srgbClr val="FFFFFF"/>
                </a:solidFill>
                <a:latin typeface="Arial" pitchFamily="34" charset="0"/>
                <a:ea typeface="Arial" pitchFamily="34" charset="-122"/>
                <a:cs typeface="Arial" pitchFamily="34" charset="-120"/>
              </a:rPr>
              <a:t>Sécurité</a:t>
            </a:r>
            <a:endParaRPr lang="en-US" sz="2665" dirty="0"/>
          </a:p>
        </p:txBody>
      </p:sp>
      <p:pic>
        <p:nvPicPr>
          <p:cNvPr id="8" name="Image 2" descr="file:///app/main/resources/app.asar/static/snowbird/resource/markers/priorityMarkers/priority-1.sv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78554" y="2391728"/>
            <a:ext cx="360274" cy="360045"/>
          </a:xfrm>
          <a:prstGeom prst="rect">
            <a:avLst/>
          </a:prstGeom>
        </p:spPr>
      </p:pic>
      <p:sp>
        <p:nvSpPr>
          <p:cNvPr id="9" name="Text 4"/>
          <p:cNvSpPr/>
          <p:nvPr/>
        </p:nvSpPr>
        <p:spPr>
          <a:xfrm>
            <a:off x="4390034" y="3158109"/>
            <a:ext cx="1371600" cy="514350"/>
          </a:xfrm>
          <a:prstGeom prst="rect">
            <a:avLst/>
          </a:prstGeom>
          <a:noFill/>
          <a:ln/>
        </p:spPr>
        <p:txBody>
          <a:bodyPr wrap="square" lIns="0" tIns="0" rIns="0" bIns="0" rtlCol="0" anchor="t">
            <a:normAutofit/>
          </a:bodyPr>
          <a:lstStyle/>
          <a:p>
            <a:pPr algn="l" indent="0" marL="0">
              <a:lnSpc>
                <a:spcPts val="3731"/>
              </a:lnSpc>
              <a:buNone/>
            </a:pPr>
            <a:r>
              <a:rPr lang="en-US" sz="2665" dirty="0">
                <a:solidFill>
                  <a:srgbClr val="FFFFFF"/>
                </a:solidFill>
                <a:latin typeface="Arial" pitchFamily="34" charset="0"/>
                <a:ea typeface="Arial" pitchFamily="34" charset="-122"/>
                <a:cs typeface="Arial" pitchFamily="34" charset="-120"/>
              </a:rPr>
              <a:t>Cloud</a:t>
            </a:r>
            <a:endParaRPr lang="en-US" sz="2665" dirty="0"/>
          </a:p>
        </p:txBody>
      </p:sp>
      <p:pic>
        <p:nvPicPr>
          <p:cNvPr id="10" name="Image 3" descr="file:///app/main/resources/app.asar/static/snowbird/resource/markers/priorityMarkers/priority-2.sv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78554" y="3230118"/>
            <a:ext cx="360274" cy="360045"/>
          </a:xfrm>
          <a:prstGeom prst="rect">
            <a:avLst/>
          </a:prstGeom>
        </p:spPr>
      </p:pic>
      <p:sp>
        <p:nvSpPr>
          <p:cNvPr id="11" name="Text 5"/>
          <p:cNvSpPr/>
          <p:nvPr/>
        </p:nvSpPr>
        <p:spPr>
          <a:xfrm>
            <a:off x="4390034" y="3996500"/>
            <a:ext cx="2377440" cy="514350"/>
          </a:xfrm>
          <a:prstGeom prst="rect">
            <a:avLst/>
          </a:prstGeom>
          <a:noFill/>
          <a:ln/>
        </p:spPr>
        <p:txBody>
          <a:bodyPr wrap="square" lIns="0" tIns="0" rIns="0" bIns="0" rtlCol="0" anchor="t">
            <a:normAutofit/>
          </a:bodyPr>
          <a:lstStyle/>
          <a:p>
            <a:pPr algn="l" indent="0" marL="0">
              <a:lnSpc>
                <a:spcPts val="3731"/>
              </a:lnSpc>
              <a:buNone/>
            </a:pPr>
            <a:r>
              <a:rPr lang="en-US" sz="2665" dirty="0">
                <a:solidFill>
                  <a:srgbClr val="FFFFFF"/>
                </a:solidFill>
                <a:latin typeface="Arial" pitchFamily="34" charset="0"/>
                <a:ea typeface="Arial" pitchFamily="34" charset="-122"/>
                <a:cs typeface="Arial" pitchFamily="34" charset="-120"/>
              </a:rPr>
              <a:t>Applications</a:t>
            </a:r>
            <a:endParaRPr lang="en-US" sz="2665" dirty="0"/>
          </a:p>
        </p:txBody>
      </p:sp>
      <p:pic>
        <p:nvPicPr>
          <p:cNvPr id="12" name="Image 4" descr="file:///app/main/resources/app.asar/static/snowbird/resource/markers/priorityMarkers/priority-3.svg">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978554" y="4068508"/>
            <a:ext cx="360274" cy="360045"/>
          </a:xfrm>
          <a:prstGeom prst="rect">
            <a:avLst/>
          </a:prstGeom>
        </p:spPr>
      </p:pic>
      <p:sp>
        <p:nvSpPr>
          <p:cNvPr id="13" name="Text 6"/>
          <p:cNvSpPr/>
          <p:nvPr/>
        </p:nvSpPr>
        <p:spPr>
          <a:xfrm>
            <a:off x="4390034" y="4834890"/>
            <a:ext cx="3657600" cy="514350"/>
          </a:xfrm>
          <a:prstGeom prst="rect">
            <a:avLst/>
          </a:prstGeom>
          <a:noFill/>
          <a:ln/>
        </p:spPr>
        <p:txBody>
          <a:bodyPr wrap="square" lIns="0" tIns="0" rIns="0" bIns="0" rtlCol="0" anchor="t">
            <a:normAutofit/>
          </a:bodyPr>
          <a:lstStyle/>
          <a:p>
            <a:pPr algn="l" indent="0" marL="0">
              <a:lnSpc>
                <a:spcPts val="3731"/>
              </a:lnSpc>
              <a:buNone/>
            </a:pPr>
            <a:r>
              <a:rPr lang="en-US" sz="2665" dirty="0">
                <a:solidFill>
                  <a:srgbClr val="FFFFFF"/>
                </a:solidFill>
                <a:latin typeface="Arial" pitchFamily="34" charset="0"/>
                <a:ea typeface="Arial" pitchFamily="34" charset="-122"/>
                <a:cs typeface="Arial" pitchFamily="34" charset="-120"/>
              </a:rPr>
              <a:t>Instant Access Point</a:t>
            </a:r>
            <a:endParaRPr lang="en-US" sz="2665" dirty="0"/>
          </a:p>
        </p:txBody>
      </p:sp>
      <p:pic>
        <p:nvPicPr>
          <p:cNvPr id="14" name="Image 5" descr="file:///app/main/resources/app.asar/static/snowbird/resource/markers/priorityMarkers/priority-1.svg">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978554" y="4906899"/>
            <a:ext cx="360274" cy="360045"/>
          </a:xfrm>
          <a:prstGeom prst="rect">
            <a:avLst/>
          </a:prstGeom>
        </p:spPr>
      </p:pic>
      <p:pic>
        <p:nvPicPr>
          <p:cNvPr id="15" name="Image 6" descr="preencoded.png">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433572" y="642938"/>
            <a:ext cx="544982" cy="1931899"/>
          </a:xfrm>
          <a:prstGeom prst="rect">
            <a:avLst/>
          </a:prstGeom>
        </p:spPr>
      </p:pic>
      <p:pic>
        <p:nvPicPr>
          <p:cNvPr id="16" name="Image 7" descr="preencoded.png">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433572" y="2568664"/>
            <a:ext cx="544982" cy="1928813"/>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3420770" y="1041559"/>
            <a:ext cx="4114800" cy="1028700"/>
          </a:xfrm>
          <a:prstGeom prst="rect">
            <a:avLst/>
          </a:prstGeom>
          <a:noFill/>
          <a:ln/>
        </p:spPr>
        <p:txBody>
          <a:bodyPr wrap="square" lIns="0" tIns="0" rIns="0" bIns="0" rtlCol="0" anchor="t">
            <a:normAutofit/>
          </a:bodyPr>
          <a:lstStyle/>
          <a:p>
            <a:pPr algn="l" indent="0" marL="0">
              <a:lnSpc>
                <a:spcPts val="7424"/>
              </a:lnSpc>
              <a:buNone/>
            </a:pPr>
            <a:r>
              <a:rPr lang="en-US" sz="5711" b="1" dirty="0">
                <a:solidFill>
                  <a:srgbClr val="FFFFFF"/>
                </a:solidFill>
                <a:latin typeface="Arial" pitchFamily="34" charset="0"/>
                <a:ea typeface="Arial" pitchFamily="34" charset="-122"/>
                <a:cs typeface="Arial" pitchFamily="34" charset="-120"/>
              </a:rPr>
              <a:t>Réseaux</a:t>
            </a:r>
            <a:endParaRPr lang="en-US" sz="5711" dirty="0"/>
          </a:p>
        </p:txBody>
      </p:sp>
      <p:pic>
        <p:nvPicPr>
          <p:cNvPr id="3" name="Image 0" descr="file:///app/main/resources/app.asar/static/snowbird/resource/markers/priorityMarkers/priority-1.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545690" y="1157288"/>
            <a:ext cx="771754" cy="771525"/>
          </a:xfrm>
          <a:prstGeom prst="rect">
            <a:avLst/>
          </a:prstGeom>
        </p:spPr>
      </p:pic>
      <p:sp>
        <p:nvSpPr>
          <p:cNvPr id="4" name="Text 1"/>
          <p:cNvSpPr/>
          <p:nvPr/>
        </p:nvSpPr>
        <p:spPr>
          <a:xfrm>
            <a:off x="2545690" y="2867501"/>
            <a:ext cx="3840480" cy="1234440"/>
          </a:xfrm>
          <a:prstGeom prst="rect">
            <a:avLst/>
          </a:prstGeom>
          <a:noFill/>
          <a:ln/>
        </p:spPr>
        <p:txBody>
          <a:bodyPr wrap="square" lIns="0" tIns="0" rIns="0" bIns="0" rtlCol="0" anchor="t">
            <a:normAutofit/>
          </a:bodyPr>
          <a:lstStyle/>
          <a:p>
            <a:pPr algn="l" indent="0" marL="0">
              <a:lnSpc>
                <a:spcPts val="2284"/>
              </a:lnSpc>
              <a:buNone/>
            </a:pPr>
            <a:r>
              <a:rPr lang="en-US" sz="1523" dirty="0">
                <a:solidFill>
                  <a:srgbClr val="FFFFFF"/>
                </a:solidFill>
                <a:latin typeface="Arial" pitchFamily="34" charset="0"/>
                <a:ea typeface="Arial" pitchFamily="34" charset="-122"/>
                <a:cs typeface="Arial" pitchFamily="34" charset="-120"/>
              </a:rPr>
              <a:t>Réseaux : NET-ADDRESSE : 192.168.10
	  HOST-ADDRESSE : 10
 192.168.10.0/
Masque : 255.255.255.0
</a:t>
            </a:r>
            <a:endParaRPr lang="en-US" sz="1523" dirty="0"/>
          </a:p>
        </p:txBody>
      </p:sp>
      <p:sp>
        <p:nvSpPr>
          <p:cNvPr id="5" name="Text 2"/>
          <p:cNvSpPr/>
          <p:nvPr/>
        </p:nvSpPr>
        <p:spPr>
          <a:xfrm>
            <a:off x="256946" y="205740"/>
            <a:ext cx="128016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Architecture_logique</a:t>
            </a:r>
            <a:endParaRPr lang="en-US" sz="973" dirty="0"/>
          </a:p>
        </p:txBody>
      </p:sp>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946" y="388849"/>
            <a:ext cx="256946" cy="22631"/>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1320394" y="642938"/>
            <a:ext cx="3017520" cy="771525"/>
          </a:xfrm>
          <a:prstGeom prst="rect">
            <a:avLst/>
          </a:prstGeom>
          <a:noFill/>
          <a:ln/>
        </p:spPr>
        <p:txBody>
          <a:bodyPr wrap="square" lIns="0" tIns="0" rIns="0" bIns="0" rtlCol="0" anchor="t">
            <a:normAutofit/>
          </a:bodyPr>
          <a:lstStyle/>
          <a:p>
            <a:pPr algn="l" indent="0" marL="0">
              <a:lnSpc>
                <a:spcPts val="5444"/>
              </a:lnSpc>
              <a:buNone/>
            </a:pPr>
            <a:r>
              <a:rPr lang="en-US" sz="4188" b="1" dirty="0">
                <a:solidFill>
                  <a:srgbClr val="FFFFFF"/>
                </a:solidFill>
                <a:latin typeface="Arial" pitchFamily="34" charset="0"/>
                <a:ea typeface="Arial" pitchFamily="34" charset="-122"/>
                <a:cs typeface="Arial" pitchFamily="34" charset="-120"/>
              </a:rPr>
              <a:t>Réseaux</a:t>
            </a:r>
            <a:endParaRPr lang="en-US" sz="4188" dirty="0"/>
          </a:p>
        </p:txBody>
      </p:sp>
      <p:pic>
        <p:nvPicPr>
          <p:cNvPr id="3" name="Image 0" descr="file:///app/main/resources/app.asar/static/snowbird/resource/markers/priorityMarkers/priority-1.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727805"/>
            <a:ext cx="566014" cy="565785"/>
          </a:xfrm>
          <a:prstGeom prst="rect">
            <a:avLst/>
          </a:prstGeom>
        </p:spPr>
      </p:pic>
      <p:sp>
        <p:nvSpPr>
          <p:cNvPr id="4" name="Text 1"/>
          <p:cNvSpPr/>
          <p:nvPr/>
        </p:nvSpPr>
        <p:spPr>
          <a:xfrm>
            <a:off x="891540" y="1789938"/>
            <a:ext cx="82296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VLAN</a:t>
            </a:r>
            <a:endParaRPr lang="en-US" sz="2115" dirty="0"/>
          </a:p>
        </p:txBody>
      </p:sp>
      <p:sp>
        <p:nvSpPr>
          <p:cNvPr id="5" name="Text 2"/>
          <p:cNvSpPr/>
          <p:nvPr/>
        </p:nvSpPr>
        <p:spPr>
          <a:xfrm>
            <a:off x="891540" y="2498712"/>
            <a:ext cx="64008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VPN</a:t>
            </a:r>
            <a:endParaRPr lang="en-US" sz="2115" dirty="0"/>
          </a:p>
        </p:txBody>
      </p:sp>
      <p:sp>
        <p:nvSpPr>
          <p:cNvPr id="6" name="Text 3"/>
          <p:cNvSpPr/>
          <p:nvPr/>
        </p:nvSpPr>
        <p:spPr>
          <a:xfrm>
            <a:off x="891540" y="3207487"/>
            <a:ext cx="182880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Sous-réseaux</a:t>
            </a:r>
            <a:endParaRPr lang="en-US" sz="2115" dirty="0"/>
          </a:p>
        </p:txBody>
      </p:sp>
      <p:pic>
        <p:nvPicPr>
          <p:cNvPr id="7"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789938"/>
            <a:ext cx="85954" cy="400164"/>
          </a:xfrm>
          <a:prstGeom prst="rect">
            <a:avLst/>
          </a:prstGeom>
        </p:spPr>
      </p:pic>
      <p:pic>
        <p:nvPicPr>
          <p:cNvPr id="8"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3174" y="2498712"/>
            <a:ext cx="85954" cy="400164"/>
          </a:xfrm>
          <a:prstGeom prst="rect">
            <a:avLst/>
          </a:prstGeom>
        </p:spPr>
      </p:pic>
      <p:pic>
        <p:nvPicPr>
          <p:cNvPr id="9"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3174" y="3207487"/>
            <a:ext cx="85954" cy="400164"/>
          </a:xfrm>
          <a:prstGeom prst="rect">
            <a:avLst/>
          </a:prstGeom>
        </p:spPr>
      </p:pic>
      <p:sp>
        <p:nvSpPr>
          <p:cNvPr id="10" name="Text 4"/>
          <p:cNvSpPr/>
          <p:nvPr/>
        </p:nvSpPr>
        <p:spPr>
          <a:xfrm>
            <a:off x="256946" y="205740"/>
            <a:ext cx="128016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Architecture_logique</a:t>
            </a:r>
            <a:endParaRPr lang="en-US" sz="973" dirty="0"/>
          </a:p>
        </p:txBody>
      </p:sp>
      <p:pic>
        <p:nvPicPr>
          <p:cNvPr id="11" name="Image 4" descr="preencoded.png">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6946" y="388849"/>
            <a:ext cx="256946" cy="22631"/>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1195864"/>
            <a:ext cx="1645920" cy="1028700"/>
          </a:xfrm>
          <a:prstGeom prst="rect">
            <a:avLst/>
          </a:prstGeom>
          <a:noFill/>
          <a:ln/>
        </p:spPr>
        <p:txBody>
          <a:bodyPr wrap="square" lIns="0" tIns="0" rIns="0" bIns="0" rtlCol="0" anchor="t">
            <a:normAutofit/>
          </a:bodyPr>
          <a:lstStyle/>
          <a:p>
            <a:pPr algn="ctr" indent="0" marL="0">
              <a:lnSpc>
                <a:spcPts val="7424"/>
              </a:lnSpc>
              <a:buNone/>
            </a:pPr>
            <a:r>
              <a:rPr lang="en-US" sz="5711" b="1" dirty="0">
                <a:solidFill>
                  <a:srgbClr val="FFFFFF"/>
                </a:solidFill>
                <a:latin typeface="Arial" pitchFamily="34" charset="0"/>
                <a:ea typeface="Arial" pitchFamily="34" charset="-122"/>
                <a:cs typeface="Arial" pitchFamily="34" charset="-120"/>
              </a:rPr>
              <a:t>VPN</a:t>
            </a:r>
            <a:endParaRPr lang="en-US" sz="5711" dirty="0"/>
          </a:p>
        </p:txBody>
      </p:sp>
      <p:sp>
        <p:nvSpPr>
          <p:cNvPr id="3" name="Text 1"/>
          <p:cNvSpPr/>
          <p:nvPr/>
        </p:nvSpPr>
        <p:spPr>
          <a:xfrm>
            <a:off x="703174" y="3021806"/>
            <a:ext cx="7772400" cy="925830"/>
          </a:xfrm>
          <a:prstGeom prst="rect">
            <a:avLst/>
          </a:prstGeom>
          <a:noFill/>
          <a:ln/>
        </p:spPr>
        <p:txBody>
          <a:bodyPr wrap="square" lIns="0" tIns="0" rIns="0" bIns="0" rtlCol="0" anchor="t">
            <a:normAutofit/>
          </a:bodyPr>
          <a:lstStyle/>
          <a:p>
            <a:pPr algn="l" indent="0" marL="0">
              <a:lnSpc>
                <a:spcPts val="2284"/>
              </a:lnSpc>
              <a:buNone/>
            </a:pPr>
            <a:r>
              <a:rPr lang="en-US" sz="1523" dirty="0">
                <a:solidFill>
                  <a:srgbClr val="FFFFFF"/>
                </a:solidFill>
                <a:latin typeface="Arial" pitchFamily="34" charset="0"/>
                <a:ea typeface="Arial" pitchFamily="34" charset="-122"/>
                <a:cs typeface="Arial" pitchFamily="34" charset="-120"/>
              </a:rPr>
              <a:t>Fortigate : 
Solution propriétaire de fortinet, incluant plusieurs fonctionnalités de gestion des parefeu, vpn, et des solutions AccèsZeroTrust, proxy.
</a:t>
            </a:r>
            <a:endParaRPr lang="en-US" sz="1523" dirty="0"/>
          </a:p>
        </p:txBody>
      </p:sp>
      <p:sp>
        <p:nvSpPr>
          <p:cNvPr id="4" name="Text 2"/>
          <p:cNvSpPr/>
          <p:nvPr/>
        </p:nvSpPr>
        <p:spPr>
          <a:xfrm>
            <a:off x="256946" y="205740"/>
            <a:ext cx="128016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Architecture_logique</a:t>
            </a:r>
            <a:endParaRPr lang="en-US" sz="973" dirty="0"/>
          </a:p>
        </p:txBody>
      </p:sp>
      <p:pic>
        <p:nvPicPr>
          <p:cNvPr id="5"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56946" y="388849"/>
            <a:ext cx="256946" cy="22631"/>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1994306" y="642938"/>
            <a:ext cx="5120640" cy="1028700"/>
          </a:xfrm>
          <a:prstGeom prst="rect">
            <a:avLst/>
          </a:prstGeom>
          <a:noFill/>
          <a:ln/>
        </p:spPr>
        <p:txBody>
          <a:bodyPr wrap="square" lIns="0" tIns="0" rIns="0" bIns="0" rtlCol="0" anchor="t">
            <a:normAutofit/>
          </a:bodyPr>
          <a:lstStyle/>
          <a:p>
            <a:pPr algn="ctr" indent="0" marL="0">
              <a:lnSpc>
                <a:spcPts val="7424"/>
              </a:lnSpc>
              <a:buNone/>
            </a:pPr>
            <a:r>
              <a:rPr lang="en-US" sz="5711" b="1" dirty="0">
                <a:solidFill>
                  <a:srgbClr val="FFFFFF"/>
                </a:solidFill>
                <a:latin typeface="Arial" pitchFamily="34" charset="0"/>
                <a:ea typeface="Arial" pitchFamily="34" charset="-122"/>
                <a:cs typeface="Arial" pitchFamily="34" charset="-120"/>
              </a:rPr>
              <a:t>Sous-réseaux</a:t>
            </a:r>
            <a:endParaRPr lang="en-US" sz="5711" dirty="0"/>
          </a:p>
        </p:txBody>
      </p:sp>
      <p:sp>
        <p:nvSpPr>
          <p:cNvPr id="3" name="Text 1"/>
          <p:cNvSpPr/>
          <p:nvPr/>
        </p:nvSpPr>
        <p:spPr>
          <a:xfrm>
            <a:off x="1994306" y="2468880"/>
            <a:ext cx="5212080" cy="2366010"/>
          </a:xfrm>
          <a:prstGeom prst="rect">
            <a:avLst/>
          </a:prstGeom>
          <a:noFill/>
          <a:ln/>
        </p:spPr>
        <p:txBody>
          <a:bodyPr wrap="square" lIns="0" tIns="0" rIns="0" bIns="0" rtlCol="0" anchor="t">
            <a:normAutofit/>
          </a:bodyPr>
          <a:lstStyle/>
          <a:p>
            <a:pPr algn="l" indent="0" marL="0">
              <a:lnSpc>
                <a:spcPts val="2284"/>
              </a:lnSpc>
              <a:buNone/>
            </a:pPr>
            <a:r>
              <a:rPr lang="en-US" sz="1523" dirty="0">
                <a:solidFill>
                  <a:srgbClr val="FFFFFF"/>
                </a:solidFill>
                <a:latin typeface="Arial" pitchFamily="34" charset="0"/>
                <a:ea typeface="Arial" pitchFamily="34" charset="-122"/>
                <a:cs typeface="Arial" pitchFamily="34" charset="-120"/>
              </a:rPr>
              <a:t>Le sous reseau est en base 24, pour l'addressage locale
192.168.1.0/24
Exple : 192.168.10.0/24 254 PC
192.168.20.0/24  254 PC 
192.168.30.0/24  254 PC
192.168.40.0/24  254 PC
</a:t>
            </a:r>
            <a:endParaRPr lang="en-US" sz="1523" dirty="0"/>
          </a:p>
        </p:txBody>
      </p:sp>
      <p:sp>
        <p:nvSpPr>
          <p:cNvPr id="4" name="Text 2"/>
          <p:cNvSpPr/>
          <p:nvPr/>
        </p:nvSpPr>
        <p:spPr>
          <a:xfrm>
            <a:off x="256946" y="205740"/>
            <a:ext cx="128016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Architecture_logique</a:t>
            </a:r>
            <a:endParaRPr lang="en-US" sz="973" dirty="0"/>
          </a:p>
        </p:txBody>
      </p:sp>
      <p:pic>
        <p:nvPicPr>
          <p:cNvPr id="5"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56946" y="388849"/>
            <a:ext cx="256946" cy="22631"/>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1320394" y="642938"/>
            <a:ext cx="3108960" cy="771525"/>
          </a:xfrm>
          <a:prstGeom prst="rect">
            <a:avLst/>
          </a:prstGeom>
          <a:noFill/>
          <a:ln/>
        </p:spPr>
        <p:txBody>
          <a:bodyPr wrap="square" lIns="0" tIns="0" rIns="0" bIns="0" rtlCol="0" anchor="t">
            <a:normAutofit/>
          </a:bodyPr>
          <a:lstStyle/>
          <a:p>
            <a:pPr algn="l" indent="0" marL="0">
              <a:lnSpc>
                <a:spcPts val="5444"/>
              </a:lnSpc>
              <a:buNone/>
            </a:pPr>
            <a:r>
              <a:rPr lang="en-US" sz="4188" b="1" dirty="0">
                <a:solidFill>
                  <a:srgbClr val="FFFFFF"/>
                </a:solidFill>
                <a:latin typeface="Arial" pitchFamily="34" charset="0"/>
                <a:ea typeface="Arial" pitchFamily="34" charset="-122"/>
                <a:cs typeface="Arial" pitchFamily="34" charset="-120"/>
              </a:rPr>
              <a:t>Serveurs</a:t>
            </a:r>
            <a:endParaRPr lang="en-US" sz="4188" dirty="0"/>
          </a:p>
        </p:txBody>
      </p:sp>
      <p:pic>
        <p:nvPicPr>
          <p:cNvPr id="3" name="Image 0" descr="file:///app/main/resources/app.asar/static/snowbird/resource/markers/priorityMarkers/priority-1.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727805"/>
            <a:ext cx="566014" cy="565785"/>
          </a:xfrm>
          <a:prstGeom prst="rect">
            <a:avLst/>
          </a:prstGeom>
        </p:spPr>
      </p:pic>
      <p:sp>
        <p:nvSpPr>
          <p:cNvPr id="4" name="Text 1"/>
          <p:cNvSpPr/>
          <p:nvPr/>
        </p:nvSpPr>
        <p:spPr>
          <a:xfrm>
            <a:off x="891540" y="1789938"/>
            <a:ext cx="137160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Physiques</a:t>
            </a:r>
            <a:endParaRPr lang="en-US" sz="2115" dirty="0"/>
          </a:p>
        </p:txBody>
      </p:sp>
      <p:sp>
        <p:nvSpPr>
          <p:cNvPr id="5" name="Text 2"/>
          <p:cNvSpPr/>
          <p:nvPr/>
        </p:nvSpPr>
        <p:spPr>
          <a:xfrm>
            <a:off x="891540" y="2498712"/>
            <a:ext cx="118872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Virtuelles</a:t>
            </a:r>
            <a:endParaRPr lang="en-US" sz="2115" dirty="0"/>
          </a:p>
        </p:txBody>
      </p:sp>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789938"/>
            <a:ext cx="85954" cy="400164"/>
          </a:xfrm>
          <a:prstGeom prst="rect">
            <a:avLst/>
          </a:prstGeom>
        </p:spPr>
      </p:pic>
      <p:pic>
        <p:nvPicPr>
          <p:cNvPr id="7"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3174" y="2498712"/>
            <a:ext cx="85954" cy="400164"/>
          </a:xfrm>
          <a:prstGeom prst="rect">
            <a:avLst/>
          </a:prstGeom>
        </p:spPr>
      </p:pic>
      <p:sp>
        <p:nvSpPr>
          <p:cNvPr id="8" name="Text 3"/>
          <p:cNvSpPr/>
          <p:nvPr/>
        </p:nvSpPr>
        <p:spPr>
          <a:xfrm>
            <a:off x="256946" y="205740"/>
            <a:ext cx="128016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Architecture_logique</a:t>
            </a:r>
            <a:endParaRPr lang="en-US" sz="973" dirty="0"/>
          </a:p>
        </p:txBody>
      </p:sp>
      <p:pic>
        <p:nvPicPr>
          <p:cNvPr id="9"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6946" y="388849"/>
            <a:ext cx="256946" cy="2263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642938"/>
            <a:ext cx="7772400" cy="16973550"/>
          </a:xfrm>
          <a:prstGeom prst="rect">
            <a:avLst/>
          </a:prstGeom>
          <a:noFill/>
          <a:ln/>
        </p:spPr>
        <p:txBody>
          <a:bodyPr wrap="square" lIns="0" tIns="0" rIns="0" bIns="0" rtlCol="0" anchor="t">
            <a:normAutofit/>
          </a:bodyPr>
          <a:lstStyle/>
          <a:p>
            <a:pPr algn="l" indent="0" marL="0">
              <a:lnSpc>
                <a:spcPts val="2284"/>
              </a:lnSpc>
              <a:buNone/>
            </a:pPr>
            <a:r>
              <a:rPr lang="en-US" sz="1523" dirty="0">
                <a:solidFill>
                  <a:srgbClr val="FFFFFF"/>
                </a:solidFill>
                <a:latin typeface="Arial" pitchFamily="34" charset="0"/>
                <a:ea typeface="Arial" pitchFamily="34" charset="-122"/>
                <a:cs typeface="Arial" pitchFamily="34" charset="-120"/>
              </a:rPr>
              <a:t>```
Cartographie du Système d'Information
- Objectif : Visualiser et comprendre l'ensemble des composants et des interconnexions du système d'information de la Mairie de Val de Reuil
1. Collecte des informations
   - Réunir les documents existants sur l'infrastructure IT actuelle
   - Rencontrer les différents responsables de services pour obtenir des informations supplémentaires
2. Identification des composants du SI
   - Réseaux (LAN, WAN, VLAN)
   - Serveurs (physiques, virtuels)
   - Applications métiers (AxelNet, MobiliEcole)
   - Bases de données (MySQL, PostgreSQL)
   - Postes de travail (PC, tablettes)
3. Représentation graphique
   - Utiliser un outil de mind mapping pour créer une représentation visuelle du SI
     * Nœuds principaux : Réseaux, Serveurs, Applications, Bases de données, Postes de travail 
     * Sous-nœuds : détailler chaque composant en incluant des informations telles que les adresses IP, les versions logicielles, les interconnexions, etc.
4. Relations et interconnexions
   - Identifier et représenter les liens entre les différents composants du SI
   - Utiliser des flèches pour indiquer les flux d'informations ou de données entre les composants
5. Documentation complémentaire
   - Ajouter des notes ou des commentaires pour fournir des explications supplémentaires sur certains éléments du SI
   - Inclure des informations sur la sécurité, la disponibilité et la performance de chaque composant
6. Mise à jour régulière
   - Planifier des sessions de mise à jour régulières pour maintenir la cartographie du SI à jour avec les évolutions et les changements
7. Partage et collaboration
   - Utiliser un outil collaboratif pour permettre aux différentes parties prenantes d'accéder à la cartographie du SI et de contribuer aux mises à jour
8. Utilisation de la cartographie du SI
   - Aider à la prise de décision en identifiant les points faibles et les opportunités d'amélioration du SI
   - Faciliter la communication et la compréhension entre les différents acteurs du SI
   - Servir de référence lors de l'élaboration de nouvelles stratégies ou de nouveaux projets
```
Note perso : Ce mind mapping me permettra d'organiser visuellement tes idées et de créer une représentation claire et complète du système d'information de la Mairie de Val de Reuil.
</a:t>
            </a:r>
            <a:endParaRPr lang="en-US" sz="1523" dirty="0"/>
          </a:p>
        </p:txBody>
      </p:sp>
      <p:sp>
        <p:nvSpPr>
          <p:cNvPr id="3" name="Text 1"/>
          <p:cNvSpPr/>
          <p:nvPr/>
        </p:nvSpPr>
        <p:spPr>
          <a:xfrm>
            <a:off x="256946" y="205740"/>
            <a:ext cx="182880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1. Cartographie du système ...</a:t>
            </a:r>
            <a:endParaRPr lang="en-US" sz="973" dirty="0"/>
          </a:p>
        </p:txBody>
      </p:sp>
      <p:pic>
        <p:nvPicPr>
          <p:cNvPr id="4"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56946" y="388849"/>
            <a:ext cx="256946" cy="22631"/>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1523390" y="642938"/>
            <a:ext cx="3931920" cy="1028700"/>
          </a:xfrm>
          <a:prstGeom prst="rect">
            <a:avLst/>
          </a:prstGeom>
          <a:noFill/>
          <a:ln/>
        </p:spPr>
        <p:txBody>
          <a:bodyPr wrap="square" lIns="0" tIns="0" rIns="0" bIns="0" rtlCol="0" anchor="t">
            <a:normAutofit/>
          </a:bodyPr>
          <a:lstStyle/>
          <a:p>
            <a:pPr algn="ctr" indent="0" marL="0">
              <a:lnSpc>
                <a:spcPts val="7424"/>
              </a:lnSpc>
              <a:buNone/>
            </a:pPr>
            <a:r>
              <a:rPr lang="en-US" sz="5711" b="1" dirty="0">
                <a:solidFill>
                  <a:srgbClr val="FFFFFF"/>
                </a:solidFill>
                <a:latin typeface="Arial" pitchFamily="34" charset="0"/>
                <a:ea typeface="Arial" pitchFamily="34" charset="-122"/>
                <a:cs typeface="Arial" pitchFamily="34" charset="-120"/>
              </a:rPr>
              <a:t>Physiques</a:t>
            </a:r>
            <a:endParaRPr lang="en-US" sz="5711" dirty="0"/>
          </a:p>
        </p:txBody>
      </p:sp>
      <p:sp>
        <p:nvSpPr>
          <p:cNvPr id="3" name="Text 1"/>
          <p:cNvSpPr/>
          <p:nvPr/>
        </p:nvSpPr>
        <p:spPr>
          <a:xfrm>
            <a:off x="1523390" y="2468880"/>
            <a:ext cx="6126480" cy="4217670"/>
          </a:xfrm>
          <a:prstGeom prst="rect">
            <a:avLst/>
          </a:prstGeom>
          <a:noFill/>
          <a:ln/>
        </p:spPr>
        <p:txBody>
          <a:bodyPr wrap="square" lIns="0" tIns="0" rIns="0" bIns="0" rtlCol="0" anchor="t">
            <a:normAutofit/>
          </a:bodyPr>
          <a:lstStyle/>
          <a:p>
            <a:pPr algn="l" indent="0" marL="0">
              <a:lnSpc>
                <a:spcPts val="2284"/>
              </a:lnSpc>
              <a:buNone/>
            </a:pPr>
            <a:r>
              <a:rPr lang="en-US" sz="1523" dirty="0">
                <a:solidFill>
                  <a:srgbClr val="FFFFFF"/>
                </a:solidFill>
                <a:latin typeface="Arial" pitchFamily="34" charset="0"/>
                <a:ea typeface="Arial" pitchFamily="34" charset="-122"/>
                <a:cs typeface="Arial" pitchFamily="34" charset="-120"/>
              </a:rPr>
              <a:t>informations requises pour le SI : Marque fabriquant et nom du srv: 
Le système d'exploitation
Memoire CPU
Ram
Disque
Dique utilisé
Date d'installation
Date de mise à jour
Responsable 
@ip du srv-phy
Site
Bât
Baie
</a:t>
            </a:r>
            <a:endParaRPr lang="en-US" sz="1523" dirty="0"/>
          </a:p>
        </p:txBody>
      </p:sp>
      <p:sp>
        <p:nvSpPr>
          <p:cNvPr id="4" name="Text 2"/>
          <p:cNvSpPr/>
          <p:nvPr/>
        </p:nvSpPr>
        <p:spPr>
          <a:xfrm>
            <a:off x="256946" y="205740"/>
            <a:ext cx="128016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Architecture_logique</a:t>
            </a:r>
            <a:endParaRPr lang="en-US" sz="973" dirty="0"/>
          </a:p>
        </p:txBody>
      </p:sp>
      <p:pic>
        <p:nvPicPr>
          <p:cNvPr id="5"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56946" y="388849"/>
            <a:ext cx="256946" cy="22631"/>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642938"/>
            <a:ext cx="2834640" cy="771525"/>
          </a:xfrm>
          <a:prstGeom prst="rect">
            <a:avLst/>
          </a:prstGeom>
          <a:noFill/>
          <a:ln/>
        </p:spPr>
        <p:txBody>
          <a:bodyPr wrap="square" lIns="0" tIns="0" rIns="0" bIns="0" rtlCol="0" anchor="t">
            <a:normAutofit/>
          </a:bodyPr>
          <a:lstStyle/>
          <a:p>
            <a:pPr algn="l" indent="0" marL="0">
              <a:lnSpc>
                <a:spcPts val="5444"/>
              </a:lnSpc>
              <a:buNone/>
            </a:pPr>
            <a:r>
              <a:rPr lang="en-US" sz="4188" b="1" dirty="0">
                <a:solidFill>
                  <a:srgbClr val="FFFFFF"/>
                </a:solidFill>
                <a:latin typeface="Arial" pitchFamily="34" charset="0"/>
                <a:ea typeface="Arial" pitchFamily="34" charset="-122"/>
                <a:cs typeface="Arial" pitchFamily="34" charset="-120"/>
              </a:rPr>
              <a:t>Physiques</a:t>
            </a:r>
            <a:endParaRPr lang="en-US" sz="4188" dirty="0"/>
          </a:p>
        </p:txBody>
      </p:sp>
      <p:sp>
        <p:nvSpPr>
          <p:cNvPr id="3" name="Text 1"/>
          <p:cNvSpPr/>
          <p:nvPr/>
        </p:nvSpPr>
        <p:spPr>
          <a:xfrm>
            <a:off x="891540" y="1789938"/>
            <a:ext cx="210312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Active Directorie</a:t>
            </a:r>
            <a:endParaRPr lang="en-US" sz="2115" dirty="0"/>
          </a:p>
        </p:txBody>
      </p:sp>
      <p:sp>
        <p:nvSpPr>
          <p:cNvPr id="4" name="Text 2"/>
          <p:cNvSpPr/>
          <p:nvPr/>
        </p:nvSpPr>
        <p:spPr>
          <a:xfrm>
            <a:off x="891540" y="2498712"/>
            <a:ext cx="82296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DHCP</a:t>
            </a:r>
            <a:endParaRPr lang="en-US" sz="2115" dirty="0"/>
          </a:p>
        </p:txBody>
      </p:sp>
      <p:sp>
        <p:nvSpPr>
          <p:cNvPr id="5" name="Text 3"/>
          <p:cNvSpPr/>
          <p:nvPr/>
        </p:nvSpPr>
        <p:spPr>
          <a:xfrm>
            <a:off x="891540" y="3207487"/>
            <a:ext cx="64008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DNS</a:t>
            </a:r>
            <a:endParaRPr lang="en-US" sz="2115" dirty="0"/>
          </a:p>
        </p:txBody>
      </p:sp>
      <p:pic>
        <p:nvPicPr>
          <p:cNvPr id="6"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1789938"/>
            <a:ext cx="85954" cy="400164"/>
          </a:xfrm>
          <a:prstGeom prst="rect">
            <a:avLst/>
          </a:prstGeom>
        </p:spPr>
      </p:pic>
      <p:pic>
        <p:nvPicPr>
          <p:cNvPr id="7"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2498712"/>
            <a:ext cx="85954" cy="400164"/>
          </a:xfrm>
          <a:prstGeom prst="rect">
            <a:avLst/>
          </a:prstGeom>
        </p:spPr>
      </p:pic>
      <p:pic>
        <p:nvPicPr>
          <p:cNvPr id="8"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3174" y="3207487"/>
            <a:ext cx="85954" cy="400164"/>
          </a:xfrm>
          <a:prstGeom prst="rect">
            <a:avLst/>
          </a:prstGeom>
        </p:spPr>
      </p:pic>
      <p:sp>
        <p:nvSpPr>
          <p:cNvPr id="9" name="Text 4"/>
          <p:cNvSpPr/>
          <p:nvPr/>
        </p:nvSpPr>
        <p:spPr>
          <a:xfrm>
            <a:off x="256946" y="205740"/>
            <a:ext cx="128016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Architecture_logique</a:t>
            </a:r>
            <a:endParaRPr lang="en-US" sz="973" dirty="0"/>
          </a:p>
        </p:txBody>
      </p:sp>
      <p:pic>
        <p:nvPicPr>
          <p:cNvPr id="10"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6946" y="388849"/>
            <a:ext cx="256946" cy="22631"/>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642938"/>
            <a:ext cx="2560320" cy="771525"/>
          </a:xfrm>
          <a:prstGeom prst="rect">
            <a:avLst/>
          </a:prstGeom>
          <a:noFill/>
          <a:ln/>
        </p:spPr>
        <p:txBody>
          <a:bodyPr wrap="square" lIns="0" tIns="0" rIns="0" bIns="0" rtlCol="0" anchor="t">
            <a:normAutofit/>
          </a:bodyPr>
          <a:lstStyle/>
          <a:p>
            <a:pPr algn="l" indent="0" marL="0">
              <a:lnSpc>
                <a:spcPts val="5444"/>
              </a:lnSpc>
              <a:buNone/>
            </a:pPr>
            <a:r>
              <a:rPr lang="en-US" sz="4188" b="1" dirty="0">
                <a:solidFill>
                  <a:srgbClr val="FFFFFF"/>
                </a:solidFill>
                <a:latin typeface="Arial" pitchFamily="34" charset="0"/>
                <a:ea typeface="Arial" pitchFamily="34" charset="-122"/>
                <a:cs typeface="Arial" pitchFamily="34" charset="-120"/>
              </a:rPr>
              <a:t>Virtuelles</a:t>
            </a:r>
            <a:endParaRPr lang="en-US" sz="4188" dirty="0"/>
          </a:p>
        </p:txBody>
      </p:sp>
      <p:sp>
        <p:nvSpPr>
          <p:cNvPr id="3" name="Text 1"/>
          <p:cNvSpPr/>
          <p:nvPr/>
        </p:nvSpPr>
        <p:spPr>
          <a:xfrm>
            <a:off x="891540" y="1789938"/>
            <a:ext cx="118872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VmWare</a:t>
            </a:r>
            <a:endParaRPr lang="en-US" sz="2115" dirty="0"/>
          </a:p>
        </p:txBody>
      </p:sp>
      <p:sp>
        <p:nvSpPr>
          <p:cNvPr id="4" name="Text 2"/>
          <p:cNvSpPr/>
          <p:nvPr/>
        </p:nvSpPr>
        <p:spPr>
          <a:xfrm>
            <a:off x="891540" y="2498712"/>
            <a:ext cx="109728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Hyper-V</a:t>
            </a:r>
            <a:endParaRPr lang="en-US" sz="2115" dirty="0"/>
          </a:p>
        </p:txBody>
      </p:sp>
      <p:pic>
        <p:nvPicPr>
          <p:cNvPr id="5"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1789938"/>
            <a:ext cx="85954" cy="400164"/>
          </a:xfrm>
          <a:prstGeom prst="rect">
            <a:avLst/>
          </a:prstGeom>
        </p:spPr>
      </p:pic>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2498712"/>
            <a:ext cx="85954" cy="400164"/>
          </a:xfrm>
          <a:prstGeom prst="rect">
            <a:avLst/>
          </a:prstGeom>
        </p:spPr>
      </p:pic>
      <p:sp>
        <p:nvSpPr>
          <p:cNvPr id="7" name="Text 3"/>
          <p:cNvSpPr/>
          <p:nvPr/>
        </p:nvSpPr>
        <p:spPr>
          <a:xfrm>
            <a:off x="256946" y="205740"/>
            <a:ext cx="128016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Architecture_logique</a:t>
            </a:r>
            <a:endParaRPr lang="en-US" sz="973" dirty="0"/>
          </a:p>
        </p:txBody>
      </p:sp>
      <p:pic>
        <p:nvPicPr>
          <p:cNvPr id="8"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946" y="388849"/>
            <a:ext cx="256946" cy="22631"/>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1552308"/>
            <a:ext cx="2926080" cy="977265"/>
          </a:xfrm>
          <a:prstGeom prst="rect">
            <a:avLst/>
          </a:prstGeom>
          <a:noFill/>
          <a:ln/>
        </p:spPr>
        <p:txBody>
          <a:bodyPr wrap="square" lIns="0" tIns="0" rIns="0" bIns="0" rtlCol="0" anchor="t">
            <a:normAutofit/>
          </a:bodyPr>
          <a:lstStyle/>
          <a:p>
            <a:pPr algn="l" indent="0" marL="0">
              <a:lnSpc>
                <a:spcPts val="6929"/>
              </a:lnSpc>
              <a:buNone/>
            </a:pPr>
            <a:r>
              <a:rPr lang="en-US" sz="5330" b="1" dirty="0">
                <a:solidFill>
                  <a:srgbClr val="FFFFFF"/>
                </a:solidFill>
                <a:latin typeface="Arial" pitchFamily="34" charset="0"/>
                <a:ea typeface="Arial" pitchFamily="34" charset="-122"/>
                <a:cs typeface="Arial" pitchFamily="34" charset="-120"/>
              </a:rPr>
              <a:t>VmWare</a:t>
            </a:r>
            <a:endParaRPr lang="en-US" sz="5330" dirty="0"/>
          </a:p>
        </p:txBody>
      </p:sp>
      <p:sp>
        <p:nvSpPr>
          <p:cNvPr id="3" name="Text 1"/>
          <p:cNvSpPr/>
          <p:nvPr/>
        </p:nvSpPr>
        <p:spPr>
          <a:xfrm>
            <a:off x="703174" y="2922537"/>
            <a:ext cx="1463040" cy="668655"/>
          </a:xfrm>
          <a:prstGeom prst="rect">
            <a:avLst/>
          </a:prstGeom>
          <a:noFill/>
          <a:ln/>
        </p:spPr>
        <p:txBody>
          <a:bodyPr wrap="square" lIns="0" tIns="0" rIns="0" bIns="0" rtlCol="0" anchor="t">
            <a:normAutofit/>
          </a:bodyPr>
          <a:lstStyle/>
          <a:p>
            <a:pPr algn="l" indent="0" marL="0">
              <a:lnSpc>
                <a:spcPts val="4949"/>
              </a:lnSpc>
              <a:buNone/>
            </a:pPr>
            <a:r>
              <a:rPr lang="en-US" sz="3807" dirty="0">
                <a:solidFill>
                  <a:srgbClr val="FFFFFF"/>
                </a:solidFill>
                <a:latin typeface="Arial" pitchFamily="34" charset="0"/>
                <a:ea typeface="Arial" pitchFamily="34" charset="-122"/>
                <a:cs typeface="Arial" pitchFamily="34" charset="-120"/>
              </a:rPr>
              <a:t>ESXI7</a:t>
            </a:r>
            <a:endParaRPr lang="en-US" sz="3807" dirty="0"/>
          </a:p>
        </p:txBody>
      </p:sp>
      <p:pic>
        <p:nvPicPr>
          <p:cNvPr id="4"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2488425"/>
            <a:ext cx="2857500" cy="434111"/>
          </a:xfrm>
          <a:prstGeom prst="rect">
            <a:avLst/>
          </a:prstGeom>
        </p:spPr>
      </p:pic>
      <p:sp>
        <p:nvSpPr>
          <p:cNvPr id="5" name="Text 2"/>
          <p:cNvSpPr/>
          <p:nvPr/>
        </p:nvSpPr>
        <p:spPr>
          <a:xfrm>
            <a:off x="256946" y="205740"/>
            <a:ext cx="128016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Architecture_logique</a:t>
            </a:r>
            <a:endParaRPr lang="en-US" sz="973" dirty="0"/>
          </a:p>
        </p:txBody>
      </p:sp>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946" y="388849"/>
            <a:ext cx="256946" cy="22631"/>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1552308"/>
            <a:ext cx="2103120" cy="977265"/>
          </a:xfrm>
          <a:prstGeom prst="rect">
            <a:avLst/>
          </a:prstGeom>
          <a:noFill/>
          <a:ln/>
        </p:spPr>
        <p:txBody>
          <a:bodyPr wrap="square" lIns="0" tIns="0" rIns="0" bIns="0" rtlCol="0" anchor="t">
            <a:normAutofit/>
          </a:bodyPr>
          <a:lstStyle/>
          <a:p>
            <a:pPr algn="l" indent="0" marL="0">
              <a:lnSpc>
                <a:spcPts val="6929"/>
              </a:lnSpc>
              <a:buNone/>
            </a:pPr>
            <a:r>
              <a:rPr lang="en-US" sz="5330" b="1" dirty="0">
                <a:solidFill>
                  <a:srgbClr val="FFFFFF"/>
                </a:solidFill>
                <a:latin typeface="Arial" pitchFamily="34" charset="0"/>
                <a:ea typeface="Arial" pitchFamily="34" charset="-122"/>
                <a:cs typeface="Arial" pitchFamily="34" charset="-120"/>
              </a:rPr>
              <a:t>ESXI7</a:t>
            </a:r>
            <a:endParaRPr lang="en-US" sz="5330" dirty="0"/>
          </a:p>
        </p:txBody>
      </p:sp>
      <p:sp>
        <p:nvSpPr>
          <p:cNvPr id="3" name="Text 1"/>
          <p:cNvSpPr/>
          <p:nvPr/>
        </p:nvSpPr>
        <p:spPr>
          <a:xfrm>
            <a:off x="703174" y="2922537"/>
            <a:ext cx="1828800" cy="668655"/>
          </a:xfrm>
          <a:prstGeom prst="rect">
            <a:avLst/>
          </a:prstGeom>
          <a:noFill/>
          <a:ln/>
        </p:spPr>
        <p:txBody>
          <a:bodyPr wrap="square" lIns="0" tIns="0" rIns="0" bIns="0" rtlCol="0" anchor="t">
            <a:normAutofit/>
          </a:bodyPr>
          <a:lstStyle/>
          <a:p>
            <a:pPr algn="l" indent="0" marL="0">
              <a:lnSpc>
                <a:spcPts val="4949"/>
              </a:lnSpc>
              <a:buNone/>
            </a:pPr>
            <a:r>
              <a:rPr lang="en-US" sz="3807" dirty="0">
                <a:solidFill>
                  <a:srgbClr val="FFFFFF"/>
                </a:solidFill>
                <a:latin typeface="Arial" pitchFamily="34" charset="0"/>
                <a:ea typeface="Arial" pitchFamily="34" charset="-122"/>
                <a:cs typeface="Arial" pitchFamily="34" charset="-120"/>
              </a:rPr>
              <a:t>Vcenter</a:t>
            </a:r>
            <a:endParaRPr lang="en-US" sz="3807" dirty="0"/>
          </a:p>
        </p:txBody>
      </p:sp>
      <p:pic>
        <p:nvPicPr>
          <p:cNvPr id="4"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2488425"/>
            <a:ext cx="2046427" cy="434111"/>
          </a:xfrm>
          <a:prstGeom prst="rect">
            <a:avLst/>
          </a:prstGeom>
        </p:spPr>
      </p:pic>
      <p:sp>
        <p:nvSpPr>
          <p:cNvPr id="5" name="Text 2"/>
          <p:cNvSpPr/>
          <p:nvPr/>
        </p:nvSpPr>
        <p:spPr>
          <a:xfrm>
            <a:off x="256946" y="205740"/>
            <a:ext cx="128016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Architecture_logique</a:t>
            </a:r>
            <a:endParaRPr lang="en-US" sz="973" dirty="0"/>
          </a:p>
        </p:txBody>
      </p:sp>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946" y="388849"/>
            <a:ext cx="256946" cy="22631"/>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4931359" y="1923669"/>
            <a:ext cx="2377440" cy="1337310"/>
          </a:xfrm>
          <a:prstGeom prst="rect">
            <a:avLst/>
          </a:prstGeom>
          <a:noFill/>
          <a:ln/>
        </p:spPr>
        <p:txBody>
          <a:bodyPr wrap="square" lIns="0" tIns="0" rIns="0" bIns="0" rtlCol="0" anchor="t">
            <a:normAutofit/>
          </a:bodyPr>
          <a:lstStyle/>
          <a:p>
            <a:pPr algn="ctr" indent="0" marL="0">
              <a:lnSpc>
                <a:spcPts val="3198"/>
              </a:lnSpc>
              <a:buNone/>
            </a:pPr>
            <a:r>
              <a:rPr lang="en-US" sz="2284" b="1" dirty="0">
                <a:solidFill>
                  <a:srgbClr val="FFFFFF"/>
                </a:solidFill>
                <a:latin typeface="Arial" pitchFamily="34" charset="0"/>
                <a:ea typeface="Arial" pitchFamily="34" charset="-122"/>
                <a:cs typeface="Arial" pitchFamily="34" charset="-120"/>
              </a:rPr>
              <a:t>OS: -</a:t>
            </a:r>
            <a:endParaRPr lang="en-US" sz="2284" dirty="0"/>
          </a:p>
          <a:p>
            <a:pPr algn="ctr" indent="0" marL="0">
              <a:lnSpc>
                <a:spcPts val="3198"/>
              </a:lnSpc>
              <a:buNone/>
            </a:pPr>
            <a:r>
              <a:rPr lang="en-US" sz="2284" b="1" dirty="0">
                <a:solidFill>
                  <a:srgbClr val="FFFFFF"/>
                </a:solidFill>
                <a:latin typeface="Arial" pitchFamily="34" charset="0"/>
                <a:ea typeface="Arial" pitchFamily="34" charset="-122"/>
                <a:cs typeface="Arial" pitchFamily="34" charset="-120"/>
              </a:rPr>
              <a:t>- Windows 2019</a:t>
            </a:r>
            <a:endParaRPr lang="en-US" sz="2284" dirty="0"/>
          </a:p>
          <a:p>
            <a:pPr algn="ctr" indent="0" marL="0">
              <a:lnSpc>
                <a:spcPts val="3198"/>
              </a:lnSpc>
              <a:buNone/>
            </a:pPr>
            <a:r>
              <a:rPr lang="en-US" sz="2284" b="1" dirty="0">
                <a:solidFill>
                  <a:srgbClr val="FFFFFF"/>
                </a:solidFill>
                <a:latin typeface="Arial" pitchFamily="34" charset="0"/>
                <a:ea typeface="Arial" pitchFamily="34" charset="-122"/>
                <a:cs typeface="Arial" pitchFamily="34" charset="-120"/>
              </a:rPr>
              <a:t>- LINUX</a:t>
            </a:r>
            <a:endParaRPr lang="en-US" sz="2284" dirty="0"/>
          </a:p>
        </p:txBody>
      </p:sp>
      <p:sp>
        <p:nvSpPr>
          <p:cNvPr id="3" name="Text 1"/>
          <p:cNvSpPr/>
          <p:nvPr/>
        </p:nvSpPr>
        <p:spPr>
          <a:xfrm>
            <a:off x="2210105" y="1544593"/>
            <a:ext cx="1920240" cy="617220"/>
          </a:xfrm>
          <a:prstGeom prst="rect">
            <a:avLst/>
          </a:prstGeom>
          <a:noFill/>
          <a:ln/>
        </p:spPr>
        <p:txBody>
          <a:bodyPr wrap="square" lIns="0" tIns="0" rIns="0" bIns="0" rtlCol="0" anchor="t">
            <a:normAutofit/>
          </a:bodyPr>
          <a:lstStyle/>
          <a:p>
            <a:pPr algn="r" indent="0" marL="0">
              <a:lnSpc>
                <a:spcPts val="4264"/>
              </a:lnSpc>
              <a:buNone/>
            </a:pPr>
            <a:r>
              <a:rPr lang="en-US" sz="3046" dirty="0">
                <a:solidFill>
                  <a:srgbClr val="FFFFFF"/>
                </a:solidFill>
                <a:latin typeface="Arial" pitchFamily="34" charset="0"/>
                <a:ea typeface="Arial" pitchFamily="34" charset="-122"/>
                <a:cs typeface="Arial" pitchFamily="34" charset="-120"/>
              </a:rPr>
              <a:t>Physiques</a:t>
            </a:r>
            <a:endParaRPr lang="en-US" sz="3046" dirty="0"/>
          </a:p>
        </p:txBody>
      </p:sp>
      <p:sp>
        <p:nvSpPr>
          <p:cNvPr id="4" name="Text 2"/>
          <p:cNvSpPr/>
          <p:nvPr/>
        </p:nvSpPr>
        <p:spPr>
          <a:xfrm>
            <a:off x="2426818" y="3022835"/>
            <a:ext cx="1737360" cy="617220"/>
          </a:xfrm>
          <a:prstGeom prst="rect">
            <a:avLst/>
          </a:prstGeom>
          <a:noFill/>
          <a:ln/>
        </p:spPr>
        <p:txBody>
          <a:bodyPr wrap="square" lIns="0" tIns="0" rIns="0" bIns="0" rtlCol="0" anchor="t">
            <a:normAutofit/>
          </a:bodyPr>
          <a:lstStyle/>
          <a:p>
            <a:pPr algn="r" indent="0" marL="0">
              <a:lnSpc>
                <a:spcPts val="4264"/>
              </a:lnSpc>
              <a:buNone/>
            </a:pPr>
            <a:r>
              <a:rPr lang="en-US" sz="3046" dirty="0">
                <a:solidFill>
                  <a:srgbClr val="FFFFFF"/>
                </a:solidFill>
                <a:latin typeface="Arial" pitchFamily="34" charset="0"/>
                <a:ea typeface="Arial" pitchFamily="34" charset="-122"/>
                <a:cs typeface="Arial" pitchFamily="34" charset="-120"/>
              </a:rPr>
              <a:t>Virtuelles</a:t>
            </a:r>
            <a:endParaRPr lang="en-US" sz="3046" dirty="0"/>
          </a:p>
        </p:txBody>
      </p:sp>
      <p:pic>
        <p:nvPicPr>
          <p:cNvPr id="5"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112971" y="642938"/>
            <a:ext cx="815645" cy="1943214"/>
          </a:xfrm>
          <a:prstGeom prst="rect">
            <a:avLst/>
          </a:prstGeom>
        </p:spPr>
      </p:pic>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2971" y="2571750"/>
            <a:ext cx="815645" cy="1928813"/>
          </a:xfrm>
          <a:prstGeom prst="rect">
            <a:avLst/>
          </a:prstGeom>
        </p:spPr>
      </p:pic>
      <p:sp>
        <p:nvSpPr>
          <p:cNvPr id="7" name="Text 3"/>
          <p:cNvSpPr/>
          <p:nvPr/>
        </p:nvSpPr>
        <p:spPr>
          <a:xfrm>
            <a:off x="256946" y="205740"/>
            <a:ext cx="128016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Architecture_logique</a:t>
            </a:r>
            <a:endParaRPr lang="en-US" sz="973" dirty="0"/>
          </a:p>
        </p:txBody>
      </p:sp>
      <p:pic>
        <p:nvPicPr>
          <p:cNvPr id="8"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946" y="388849"/>
            <a:ext cx="256946" cy="22631"/>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2557577" y="642938"/>
            <a:ext cx="3108960" cy="1748790"/>
          </a:xfrm>
          <a:prstGeom prst="rect">
            <a:avLst/>
          </a:prstGeom>
          <a:noFill/>
          <a:ln/>
        </p:spPr>
        <p:txBody>
          <a:bodyPr wrap="square" lIns="0" tIns="0" rIns="0" bIns="0" rtlCol="0" anchor="t">
            <a:normAutofit/>
          </a:bodyPr>
          <a:lstStyle/>
          <a:p>
            <a:pPr algn="l" indent="0" marL="0">
              <a:lnSpc>
                <a:spcPts val="4264"/>
              </a:lnSpc>
              <a:buNone/>
            </a:pPr>
            <a:r>
              <a:rPr lang="en-US" sz="3046" b="1" dirty="0">
                <a:solidFill>
                  <a:srgbClr val="FFFFFF"/>
                </a:solidFill>
                <a:latin typeface="Arial" pitchFamily="34" charset="0"/>
                <a:ea typeface="Arial" pitchFamily="34" charset="-122"/>
                <a:cs typeface="Arial" pitchFamily="34" charset="-120"/>
              </a:rPr>
              <a:t>OS: -</a:t>
            </a:r>
            <a:endParaRPr lang="en-US" sz="3046" dirty="0"/>
          </a:p>
          <a:p>
            <a:pPr algn="l" indent="0" marL="0">
              <a:lnSpc>
                <a:spcPts val="4264"/>
              </a:lnSpc>
              <a:buNone/>
            </a:pPr>
            <a:r>
              <a:rPr lang="en-US" sz="3046" b="1" dirty="0">
                <a:solidFill>
                  <a:srgbClr val="FFFFFF"/>
                </a:solidFill>
                <a:latin typeface="Arial" pitchFamily="34" charset="0"/>
                <a:ea typeface="Arial" pitchFamily="34" charset="-122"/>
                <a:cs typeface="Arial" pitchFamily="34" charset="-120"/>
              </a:rPr>
              <a:t>- Windows 2019</a:t>
            </a:r>
            <a:endParaRPr lang="en-US" sz="3046" dirty="0"/>
          </a:p>
          <a:p>
            <a:pPr algn="l" indent="0" marL="0">
              <a:lnSpc>
                <a:spcPts val="4264"/>
              </a:lnSpc>
              <a:buNone/>
            </a:pPr>
            <a:r>
              <a:rPr lang="en-US" sz="3046" b="1" dirty="0">
                <a:solidFill>
                  <a:srgbClr val="FFFFFF"/>
                </a:solidFill>
                <a:latin typeface="Arial" pitchFamily="34" charset="0"/>
                <a:ea typeface="Arial" pitchFamily="34" charset="-122"/>
                <a:cs typeface="Arial" pitchFamily="34" charset="-120"/>
              </a:rPr>
              <a:t>- LINUX</a:t>
            </a:r>
            <a:endParaRPr lang="en-US" sz="3046" dirty="0"/>
          </a:p>
        </p:txBody>
      </p:sp>
      <p:sp>
        <p:nvSpPr>
          <p:cNvPr id="3" name="Text 1"/>
          <p:cNvSpPr/>
          <p:nvPr/>
        </p:nvSpPr>
        <p:spPr>
          <a:xfrm>
            <a:off x="2557577" y="3194114"/>
            <a:ext cx="4114800" cy="2057400"/>
          </a:xfrm>
          <a:prstGeom prst="rect">
            <a:avLst/>
          </a:prstGeom>
          <a:noFill/>
          <a:ln/>
        </p:spPr>
        <p:txBody>
          <a:bodyPr wrap="square" lIns="0" tIns="0" rIns="0" bIns="0" rtlCol="0" anchor="t">
            <a:normAutofit/>
          </a:bodyPr>
          <a:lstStyle/>
          <a:p>
            <a:pPr algn="l" indent="0" marL="0">
              <a:lnSpc>
                <a:spcPts val="2284"/>
              </a:lnSpc>
              <a:buNone/>
            </a:pPr>
            <a:r>
              <a:rPr lang="en-US" sz="1523" dirty="0">
                <a:solidFill>
                  <a:srgbClr val="FFFFFF"/>
                </a:solidFill>
                <a:latin typeface="Arial" pitchFamily="34" charset="0"/>
                <a:ea typeface="Arial" pitchFamily="34" charset="-122"/>
                <a:cs typeface="Arial" pitchFamily="34" charset="-120"/>
              </a:rPr>
              <a:t>Pour les tests : 
Nom de l'hôte srv-ad1
Adresse : 192.168.10.200/24
gw adresse: 192.168.10.1/24
Dns adresse : 192.168.10.31/24
Microsoft windows server 2019 datacenter
</a:t>
            </a:r>
            <a:endParaRPr lang="en-US" sz="1523" dirty="0"/>
          </a:p>
        </p:txBody>
      </p:sp>
      <p:sp>
        <p:nvSpPr>
          <p:cNvPr id="4" name="Text 2"/>
          <p:cNvSpPr/>
          <p:nvPr/>
        </p:nvSpPr>
        <p:spPr>
          <a:xfrm>
            <a:off x="256946" y="205740"/>
            <a:ext cx="128016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Architecture_logique</a:t>
            </a:r>
            <a:endParaRPr lang="en-US" sz="973" dirty="0"/>
          </a:p>
        </p:txBody>
      </p:sp>
      <p:pic>
        <p:nvPicPr>
          <p:cNvPr id="5"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56946" y="388849"/>
            <a:ext cx="256946" cy="22631"/>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1320394" y="642938"/>
            <a:ext cx="2926080" cy="771525"/>
          </a:xfrm>
          <a:prstGeom prst="rect">
            <a:avLst/>
          </a:prstGeom>
          <a:noFill/>
          <a:ln/>
        </p:spPr>
        <p:txBody>
          <a:bodyPr wrap="square" lIns="0" tIns="0" rIns="0" bIns="0" rtlCol="0" anchor="t">
            <a:normAutofit/>
          </a:bodyPr>
          <a:lstStyle/>
          <a:p>
            <a:pPr algn="l" indent="0" marL="0">
              <a:lnSpc>
                <a:spcPts val="5444"/>
              </a:lnSpc>
              <a:buNone/>
            </a:pPr>
            <a:r>
              <a:rPr lang="en-US" sz="4188" b="1" dirty="0">
                <a:solidFill>
                  <a:srgbClr val="FFFFFF"/>
                </a:solidFill>
                <a:latin typeface="Arial" pitchFamily="34" charset="0"/>
                <a:ea typeface="Arial" pitchFamily="34" charset="-122"/>
                <a:cs typeface="Arial" pitchFamily="34" charset="-120"/>
              </a:rPr>
              <a:t>Sécurité</a:t>
            </a:r>
            <a:endParaRPr lang="en-US" sz="4188" dirty="0"/>
          </a:p>
        </p:txBody>
      </p:sp>
      <p:pic>
        <p:nvPicPr>
          <p:cNvPr id="3" name="Image 0" descr="file:///app/main/resources/app.asar/static/snowbird/resource/markers/priorityMarkers/priority-1.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727805"/>
            <a:ext cx="566014" cy="565785"/>
          </a:xfrm>
          <a:prstGeom prst="rect">
            <a:avLst/>
          </a:prstGeom>
        </p:spPr>
      </p:pic>
      <p:sp>
        <p:nvSpPr>
          <p:cNvPr id="4" name="Text 1"/>
          <p:cNvSpPr/>
          <p:nvPr/>
        </p:nvSpPr>
        <p:spPr>
          <a:xfrm>
            <a:off x="891540" y="1789938"/>
            <a:ext cx="192024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FortiClientVPN</a:t>
            </a:r>
            <a:endParaRPr lang="en-US" sz="2115" dirty="0"/>
          </a:p>
        </p:txBody>
      </p:sp>
      <p:sp>
        <p:nvSpPr>
          <p:cNvPr id="5" name="Text 2"/>
          <p:cNvSpPr/>
          <p:nvPr/>
        </p:nvSpPr>
        <p:spPr>
          <a:xfrm>
            <a:off x="891540" y="2498712"/>
            <a:ext cx="219456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Remote_controle</a:t>
            </a:r>
            <a:endParaRPr lang="en-US" sz="2115" dirty="0"/>
          </a:p>
        </p:txBody>
      </p:sp>
      <p:sp>
        <p:nvSpPr>
          <p:cNvPr id="6" name="Text 3"/>
          <p:cNvSpPr/>
          <p:nvPr/>
        </p:nvSpPr>
        <p:spPr>
          <a:xfrm>
            <a:off x="891540" y="3207487"/>
            <a:ext cx="128016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Anti-virus</a:t>
            </a:r>
            <a:endParaRPr lang="en-US" sz="2115" dirty="0"/>
          </a:p>
        </p:txBody>
      </p:sp>
      <p:sp>
        <p:nvSpPr>
          <p:cNvPr id="7" name="Text 4"/>
          <p:cNvSpPr/>
          <p:nvPr/>
        </p:nvSpPr>
        <p:spPr>
          <a:xfrm>
            <a:off x="891540" y="3915747"/>
            <a:ext cx="137160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Monitoring</a:t>
            </a:r>
            <a:endParaRPr lang="en-US" sz="2115" dirty="0"/>
          </a:p>
        </p:txBody>
      </p:sp>
      <p:sp>
        <p:nvSpPr>
          <p:cNvPr id="8" name="Text 5"/>
          <p:cNvSpPr/>
          <p:nvPr/>
        </p:nvSpPr>
        <p:spPr>
          <a:xfrm>
            <a:off x="891540" y="4624521"/>
            <a:ext cx="374904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PowerShell _Audit_Password</a:t>
            </a:r>
            <a:endParaRPr lang="en-US" sz="2115" dirty="0"/>
          </a:p>
        </p:txBody>
      </p:sp>
      <p:pic>
        <p:nvPicPr>
          <p:cNvPr id="9"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789938"/>
            <a:ext cx="85954" cy="400164"/>
          </a:xfrm>
          <a:prstGeom prst="rect">
            <a:avLst/>
          </a:prstGeom>
        </p:spPr>
      </p:pic>
      <p:pic>
        <p:nvPicPr>
          <p:cNvPr id="10"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3174" y="2498712"/>
            <a:ext cx="85954" cy="400164"/>
          </a:xfrm>
          <a:prstGeom prst="rect">
            <a:avLst/>
          </a:prstGeom>
        </p:spPr>
      </p:pic>
      <p:pic>
        <p:nvPicPr>
          <p:cNvPr id="11"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3174" y="3207487"/>
            <a:ext cx="85954" cy="400164"/>
          </a:xfrm>
          <a:prstGeom prst="rect">
            <a:avLst/>
          </a:prstGeom>
        </p:spPr>
      </p:pic>
      <p:pic>
        <p:nvPicPr>
          <p:cNvPr id="12" name="Image 4" descr="preencoded.png">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03174" y="3915747"/>
            <a:ext cx="85954" cy="400164"/>
          </a:xfrm>
          <a:prstGeom prst="rect">
            <a:avLst/>
          </a:prstGeom>
        </p:spPr>
      </p:pic>
      <p:pic>
        <p:nvPicPr>
          <p:cNvPr id="13" name="Image 5" descr="preencoded.png">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3174" y="4624521"/>
            <a:ext cx="85954" cy="400164"/>
          </a:xfrm>
          <a:prstGeom prst="rect">
            <a:avLst/>
          </a:prstGeom>
        </p:spPr>
      </p:pic>
      <p:sp>
        <p:nvSpPr>
          <p:cNvPr id="14" name="Text 6"/>
          <p:cNvSpPr/>
          <p:nvPr/>
        </p:nvSpPr>
        <p:spPr>
          <a:xfrm>
            <a:off x="256946" y="205740"/>
            <a:ext cx="128016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Architecture_logique</a:t>
            </a:r>
            <a:endParaRPr lang="en-US" sz="973" dirty="0"/>
          </a:p>
        </p:txBody>
      </p:sp>
      <p:pic>
        <p:nvPicPr>
          <p:cNvPr id="15" name="Image 6" descr="preencoded.png">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56946" y="388849"/>
            <a:ext cx="256946" cy="22631"/>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1848917" y="1504474"/>
            <a:ext cx="5486400" cy="1028700"/>
          </a:xfrm>
          <a:prstGeom prst="rect">
            <a:avLst/>
          </a:prstGeom>
          <a:noFill/>
          <a:ln/>
        </p:spPr>
        <p:txBody>
          <a:bodyPr wrap="square" lIns="0" tIns="0" rIns="0" bIns="0" rtlCol="0" anchor="t">
            <a:normAutofit/>
          </a:bodyPr>
          <a:lstStyle/>
          <a:p>
            <a:pPr algn="ctr" indent="0" marL="0">
              <a:lnSpc>
                <a:spcPts val="7424"/>
              </a:lnSpc>
              <a:buNone/>
            </a:pPr>
            <a:r>
              <a:rPr lang="en-US" sz="5711" b="1" dirty="0">
                <a:solidFill>
                  <a:srgbClr val="FFFFFF"/>
                </a:solidFill>
                <a:latin typeface="Arial" pitchFamily="34" charset="0"/>
                <a:ea typeface="Arial" pitchFamily="34" charset="-122"/>
                <a:cs typeface="Arial" pitchFamily="34" charset="-120"/>
              </a:rPr>
              <a:t>FortiClientVPN</a:t>
            </a:r>
            <a:endParaRPr lang="en-US" sz="5711" dirty="0"/>
          </a:p>
        </p:txBody>
      </p:sp>
      <p:sp>
        <p:nvSpPr>
          <p:cNvPr id="3" name="Text 1"/>
          <p:cNvSpPr/>
          <p:nvPr/>
        </p:nvSpPr>
        <p:spPr>
          <a:xfrm>
            <a:off x="3695090" y="3330416"/>
            <a:ext cx="1828800" cy="308610"/>
          </a:xfrm>
          <a:prstGeom prst="rect">
            <a:avLst/>
          </a:prstGeom>
          <a:noFill/>
          <a:ln/>
        </p:spPr>
        <p:txBody>
          <a:bodyPr wrap="square" lIns="0" tIns="0" rIns="0" bIns="0" rtlCol="0" anchor="t">
            <a:normAutofit/>
          </a:bodyPr>
          <a:lstStyle/>
          <a:p>
            <a:pPr algn="ctr" indent="0" marL="0">
              <a:lnSpc>
                <a:spcPts val="2284"/>
              </a:lnSpc>
              <a:buNone/>
            </a:pPr>
            <a:r>
              <a:rPr lang="en-US" sz="1523" dirty="0">
                <a:solidFill>
                  <a:srgbClr val="FFFFFF"/>
                </a:solidFill>
                <a:latin typeface="Arial" pitchFamily="34" charset="0"/>
                <a:ea typeface="Arial" pitchFamily="34" charset="-122"/>
                <a:cs typeface="Arial" pitchFamily="34" charset="-120"/>
              </a:rPr>
              <a:t>version: 7.0.3.0193
</a:t>
            </a:r>
            <a:endParaRPr lang="en-US" sz="1523" dirty="0"/>
          </a:p>
        </p:txBody>
      </p:sp>
      <p:sp>
        <p:nvSpPr>
          <p:cNvPr id="4" name="Text 2"/>
          <p:cNvSpPr/>
          <p:nvPr/>
        </p:nvSpPr>
        <p:spPr>
          <a:xfrm>
            <a:off x="256946" y="205740"/>
            <a:ext cx="128016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Architecture_logique</a:t>
            </a:r>
            <a:endParaRPr lang="en-US" sz="973" dirty="0"/>
          </a:p>
        </p:txBody>
      </p:sp>
      <p:pic>
        <p:nvPicPr>
          <p:cNvPr id="5"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56946" y="388849"/>
            <a:ext cx="256946" cy="22631"/>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642938"/>
            <a:ext cx="4663440" cy="771525"/>
          </a:xfrm>
          <a:prstGeom prst="rect">
            <a:avLst/>
          </a:prstGeom>
          <a:noFill/>
          <a:ln/>
        </p:spPr>
        <p:txBody>
          <a:bodyPr wrap="square" lIns="0" tIns="0" rIns="0" bIns="0" rtlCol="0" anchor="t">
            <a:normAutofit/>
          </a:bodyPr>
          <a:lstStyle/>
          <a:p>
            <a:pPr algn="l" indent="0" marL="0">
              <a:lnSpc>
                <a:spcPts val="5444"/>
              </a:lnSpc>
              <a:buNone/>
            </a:pPr>
            <a:r>
              <a:rPr lang="en-US" sz="4188" b="1" dirty="0">
                <a:solidFill>
                  <a:srgbClr val="FFFFFF"/>
                </a:solidFill>
                <a:latin typeface="Arial" pitchFamily="34" charset="0"/>
                <a:ea typeface="Arial" pitchFamily="34" charset="-122"/>
                <a:cs typeface="Arial" pitchFamily="34" charset="-120"/>
              </a:rPr>
              <a:t>Remote_controle</a:t>
            </a:r>
            <a:endParaRPr lang="en-US" sz="4188" dirty="0"/>
          </a:p>
        </p:txBody>
      </p:sp>
      <p:sp>
        <p:nvSpPr>
          <p:cNvPr id="3" name="Text 1"/>
          <p:cNvSpPr/>
          <p:nvPr/>
        </p:nvSpPr>
        <p:spPr>
          <a:xfrm>
            <a:off x="891540" y="1789938"/>
            <a:ext cx="128016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TightVNC</a:t>
            </a:r>
            <a:endParaRPr lang="en-US" sz="2115" dirty="0"/>
          </a:p>
        </p:txBody>
      </p:sp>
      <p:sp>
        <p:nvSpPr>
          <p:cNvPr id="4" name="Text 2"/>
          <p:cNvSpPr/>
          <p:nvPr/>
        </p:nvSpPr>
        <p:spPr>
          <a:xfrm>
            <a:off x="891540" y="2498712"/>
            <a:ext cx="164592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TeamViewer</a:t>
            </a:r>
            <a:endParaRPr lang="en-US" sz="2115" dirty="0"/>
          </a:p>
        </p:txBody>
      </p:sp>
      <p:pic>
        <p:nvPicPr>
          <p:cNvPr id="5"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1789938"/>
            <a:ext cx="85954" cy="400164"/>
          </a:xfrm>
          <a:prstGeom prst="rect">
            <a:avLst/>
          </a:prstGeom>
        </p:spPr>
      </p:pic>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2498712"/>
            <a:ext cx="85954" cy="400164"/>
          </a:xfrm>
          <a:prstGeom prst="rect">
            <a:avLst/>
          </a:prstGeom>
        </p:spPr>
      </p:pic>
      <p:sp>
        <p:nvSpPr>
          <p:cNvPr id="7" name="Text 3"/>
          <p:cNvSpPr/>
          <p:nvPr/>
        </p:nvSpPr>
        <p:spPr>
          <a:xfrm>
            <a:off x="256946" y="205740"/>
            <a:ext cx="128016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Architecture_logique</a:t>
            </a:r>
            <a:endParaRPr lang="en-US" sz="973" dirty="0"/>
          </a:p>
        </p:txBody>
      </p:sp>
      <p:pic>
        <p:nvPicPr>
          <p:cNvPr id="8"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946" y="388849"/>
            <a:ext cx="256946" cy="2263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46150" y="1467441"/>
            <a:ext cx="7680960" cy="2211705"/>
          </a:xfrm>
          <a:prstGeom prst="rect">
            <a:avLst/>
          </a:prstGeom>
          <a:noFill/>
          <a:ln/>
        </p:spPr>
        <p:txBody>
          <a:bodyPr wrap="square" lIns="0" tIns="0" rIns="0" bIns="0" rtlCol="0" anchor="t">
            <a:normAutofit/>
          </a:bodyPr>
          <a:lstStyle/>
          <a:p>
            <a:pPr algn="l" indent="0" marL="0">
              <a:lnSpc>
                <a:spcPts val="4086"/>
              </a:lnSpc>
              <a:buNone/>
            </a:pPr>
            <a:r>
              <a:rPr lang="en-US" sz="2919" b="1" dirty="0">
                <a:solidFill>
                  <a:srgbClr val="FFFFFF"/>
                </a:solidFill>
                <a:latin typeface="Arial" pitchFamily="34" charset="0"/>
                <a:ea typeface="Arial" pitchFamily="34" charset="-122"/>
                <a:cs typeface="Arial" pitchFamily="34" charset="-120"/>
              </a:rPr>
              <a:t>2. - Objectif : Visualiser et comprendre l'ensemble des composants et des interconnexions du système d'information de la Mairie de Val de Reuil</a:t>
            </a:r>
            <a:endParaRPr lang="en-US" sz="2919"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1041559"/>
            <a:ext cx="3566160" cy="1028700"/>
          </a:xfrm>
          <a:prstGeom prst="rect">
            <a:avLst/>
          </a:prstGeom>
          <a:noFill/>
          <a:ln/>
        </p:spPr>
        <p:txBody>
          <a:bodyPr wrap="square" lIns="0" tIns="0" rIns="0" bIns="0" rtlCol="0" anchor="t">
            <a:normAutofit/>
          </a:bodyPr>
          <a:lstStyle/>
          <a:p>
            <a:pPr algn="ctr" indent="0" marL="0">
              <a:lnSpc>
                <a:spcPts val="7424"/>
              </a:lnSpc>
              <a:buNone/>
            </a:pPr>
            <a:r>
              <a:rPr lang="en-US" sz="5711" b="1" dirty="0">
                <a:solidFill>
                  <a:srgbClr val="FFFFFF"/>
                </a:solidFill>
                <a:latin typeface="Arial" pitchFamily="34" charset="0"/>
                <a:ea typeface="Arial" pitchFamily="34" charset="-122"/>
                <a:cs typeface="Arial" pitchFamily="34" charset="-120"/>
              </a:rPr>
              <a:t>TightVNC</a:t>
            </a:r>
            <a:endParaRPr lang="en-US" sz="5711" dirty="0"/>
          </a:p>
        </p:txBody>
      </p:sp>
      <p:sp>
        <p:nvSpPr>
          <p:cNvPr id="3" name="Text 1"/>
          <p:cNvSpPr/>
          <p:nvPr/>
        </p:nvSpPr>
        <p:spPr>
          <a:xfrm>
            <a:off x="703174" y="2867501"/>
            <a:ext cx="7772400" cy="1234440"/>
          </a:xfrm>
          <a:prstGeom prst="rect">
            <a:avLst/>
          </a:prstGeom>
          <a:noFill/>
          <a:ln/>
        </p:spPr>
        <p:txBody>
          <a:bodyPr wrap="square" lIns="0" tIns="0" rIns="0" bIns="0" rtlCol="0" anchor="t">
            <a:normAutofit/>
          </a:bodyPr>
          <a:lstStyle/>
          <a:p>
            <a:pPr algn="l" indent="0" marL="0">
              <a:lnSpc>
                <a:spcPts val="2284"/>
              </a:lnSpc>
              <a:buNone/>
            </a:pPr>
            <a:r>
              <a:rPr lang="en-US" sz="1523" dirty="0">
                <a:solidFill>
                  <a:srgbClr val="FFFFFF"/>
                </a:solidFill>
                <a:latin typeface="Arial" pitchFamily="34" charset="0"/>
                <a:ea typeface="Arial" pitchFamily="34" charset="-122"/>
                <a:cs typeface="Arial" pitchFamily="34" charset="-120"/>
              </a:rPr>
              <a:t>Virtual Network Computing : C'est la solution utilisée actuellement par l'équipe Informatique.
Installé sur les hotes client
</a:t>
            </a:r>
            <a:endParaRPr lang="en-US" sz="1523" dirty="0"/>
          </a:p>
        </p:txBody>
      </p:sp>
      <p:sp>
        <p:nvSpPr>
          <p:cNvPr id="4" name="Text 2"/>
          <p:cNvSpPr/>
          <p:nvPr/>
        </p:nvSpPr>
        <p:spPr>
          <a:xfrm>
            <a:off x="256946" y="205740"/>
            <a:ext cx="128016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Architecture_logique</a:t>
            </a:r>
            <a:endParaRPr lang="en-US" sz="973" dirty="0"/>
          </a:p>
        </p:txBody>
      </p:sp>
      <p:pic>
        <p:nvPicPr>
          <p:cNvPr id="5"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56946" y="388849"/>
            <a:ext cx="256946" cy="22631"/>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1552308"/>
            <a:ext cx="3383280" cy="977265"/>
          </a:xfrm>
          <a:prstGeom prst="rect">
            <a:avLst/>
          </a:prstGeom>
          <a:noFill/>
          <a:ln/>
        </p:spPr>
        <p:txBody>
          <a:bodyPr wrap="square" lIns="0" tIns="0" rIns="0" bIns="0" rtlCol="0" anchor="t">
            <a:normAutofit/>
          </a:bodyPr>
          <a:lstStyle/>
          <a:p>
            <a:pPr algn="l" indent="0" marL="0">
              <a:lnSpc>
                <a:spcPts val="6929"/>
              </a:lnSpc>
              <a:buNone/>
            </a:pPr>
            <a:r>
              <a:rPr lang="en-US" sz="5330" b="1" dirty="0">
                <a:solidFill>
                  <a:srgbClr val="FFFFFF"/>
                </a:solidFill>
                <a:latin typeface="Arial" pitchFamily="34" charset="0"/>
                <a:ea typeface="Arial" pitchFamily="34" charset="-122"/>
                <a:cs typeface="Arial" pitchFamily="34" charset="-120"/>
              </a:rPr>
              <a:t>Anti-virus</a:t>
            </a:r>
            <a:endParaRPr lang="en-US" sz="5330" dirty="0"/>
          </a:p>
        </p:txBody>
      </p:sp>
      <p:sp>
        <p:nvSpPr>
          <p:cNvPr id="3" name="Text 1"/>
          <p:cNvSpPr/>
          <p:nvPr/>
        </p:nvSpPr>
        <p:spPr>
          <a:xfrm>
            <a:off x="703174" y="2922537"/>
            <a:ext cx="2468880" cy="668655"/>
          </a:xfrm>
          <a:prstGeom prst="rect">
            <a:avLst/>
          </a:prstGeom>
          <a:noFill/>
          <a:ln/>
        </p:spPr>
        <p:txBody>
          <a:bodyPr wrap="square" lIns="0" tIns="0" rIns="0" bIns="0" rtlCol="0" anchor="t">
            <a:normAutofit/>
          </a:bodyPr>
          <a:lstStyle/>
          <a:p>
            <a:pPr algn="l" indent="0" marL="0">
              <a:lnSpc>
                <a:spcPts val="4949"/>
              </a:lnSpc>
              <a:buNone/>
            </a:pPr>
            <a:r>
              <a:rPr lang="en-US" sz="3807" dirty="0">
                <a:solidFill>
                  <a:srgbClr val="FFFFFF"/>
                </a:solidFill>
                <a:latin typeface="Arial" pitchFamily="34" charset="0"/>
                <a:ea typeface="Arial" pitchFamily="34" charset="-122"/>
                <a:cs typeface="Arial" pitchFamily="34" charset="-120"/>
              </a:rPr>
              <a:t>Kaspersky</a:t>
            </a:r>
            <a:endParaRPr lang="en-US" sz="3807" dirty="0"/>
          </a:p>
        </p:txBody>
      </p:sp>
      <p:pic>
        <p:nvPicPr>
          <p:cNvPr id="4"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2488425"/>
            <a:ext cx="3360420" cy="434111"/>
          </a:xfrm>
          <a:prstGeom prst="rect">
            <a:avLst/>
          </a:prstGeom>
        </p:spPr>
      </p:pic>
      <p:sp>
        <p:nvSpPr>
          <p:cNvPr id="5" name="Text 2"/>
          <p:cNvSpPr/>
          <p:nvPr/>
        </p:nvSpPr>
        <p:spPr>
          <a:xfrm>
            <a:off x="256946" y="205740"/>
            <a:ext cx="128016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Architecture_logique</a:t>
            </a:r>
            <a:endParaRPr lang="en-US" sz="973" dirty="0"/>
          </a:p>
        </p:txBody>
      </p:sp>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946" y="388849"/>
            <a:ext cx="256946" cy="22631"/>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1552308"/>
            <a:ext cx="3749040" cy="977265"/>
          </a:xfrm>
          <a:prstGeom prst="rect">
            <a:avLst/>
          </a:prstGeom>
          <a:noFill/>
          <a:ln/>
        </p:spPr>
        <p:txBody>
          <a:bodyPr wrap="square" lIns="0" tIns="0" rIns="0" bIns="0" rtlCol="0" anchor="t">
            <a:normAutofit/>
          </a:bodyPr>
          <a:lstStyle/>
          <a:p>
            <a:pPr algn="l" indent="0" marL="0">
              <a:lnSpc>
                <a:spcPts val="6929"/>
              </a:lnSpc>
              <a:buNone/>
            </a:pPr>
            <a:r>
              <a:rPr lang="en-US" sz="5330" b="1" dirty="0">
                <a:solidFill>
                  <a:srgbClr val="FFFFFF"/>
                </a:solidFill>
                <a:latin typeface="Arial" pitchFamily="34" charset="0"/>
                <a:ea typeface="Arial" pitchFamily="34" charset="-122"/>
                <a:cs typeface="Arial" pitchFamily="34" charset="-120"/>
              </a:rPr>
              <a:t>Monitoring</a:t>
            </a:r>
            <a:endParaRPr lang="en-US" sz="5330" dirty="0"/>
          </a:p>
        </p:txBody>
      </p:sp>
      <p:sp>
        <p:nvSpPr>
          <p:cNvPr id="3" name="Text 1"/>
          <p:cNvSpPr/>
          <p:nvPr/>
        </p:nvSpPr>
        <p:spPr>
          <a:xfrm>
            <a:off x="703174" y="2922537"/>
            <a:ext cx="2194560" cy="668655"/>
          </a:xfrm>
          <a:prstGeom prst="rect">
            <a:avLst/>
          </a:prstGeom>
          <a:noFill/>
          <a:ln/>
        </p:spPr>
        <p:txBody>
          <a:bodyPr wrap="square" lIns="0" tIns="0" rIns="0" bIns="0" rtlCol="0" anchor="t">
            <a:normAutofit/>
          </a:bodyPr>
          <a:lstStyle/>
          <a:p>
            <a:pPr algn="l" indent="0" marL="0">
              <a:lnSpc>
                <a:spcPts val="4949"/>
              </a:lnSpc>
              <a:buNone/>
            </a:pPr>
            <a:r>
              <a:rPr lang="en-US" sz="3807" dirty="0">
                <a:solidFill>
                  <a:srgbClr val="FFFFFF"/>
                </a:solidFill>
                <a:latin typeface="Arial" pitchFamily="34" charset="0"/>
                <a:ea typeface="Arial" pitchFamily="34" charset="-122"/>
                <a:cs typeface="Arial" pitchFamily="34" charset="-120"/>
              </a:rPr>
              <a:t>Simplivity</a:t>
            </a:r>
            <a:endParaRPr lang="en-US" sz="3807" dirty="0"/>
          </a:p>
        </p:txBody>
      </p:sp>
      <p:pic>
        <p:nvPicPr>
          <p:cNvPr id="4"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2488425"/>
            <a:ext cx="3720694" cy="434111"/>
          </a:xfrm>
          <a:prstGeom prst="rect">
            <a:avLst/>
          </a:prstGeom>
        </p:spPr>
      </p:pic>
      <p:sp>
        <p:nvSpPr>
          <p:cNvPr id="5" name="Text 2"/>
          <p:cNvSpPr/>
          <p:nvPr/>
        </p:nvSpPr>
        <p:spPr>
          <a:xfrm>
            <a:off x="256946" y="205740"/>
            <a:ext cx="128016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Architecture_logique</a:t>
            </a:r>
            <a:endParaRPr lang="en-US" sz="973" dirty="0"/>
          </a:p>
        </p:txBody>
      </p:sp>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946" y="388849"/>
            <a:ext cx="256946" cy="22631"/>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642938"/>
            <a:ext cx="7772400" cy="720090"/>
          </a:xfrm>
          <a:prstGeom prst="rect">
            <a:avLst/>
          </a:prstGeom>
          <a:noFill/>
          <a:ln/>
        </p:spPr>
        <p:txBody>
          <a:bodyPr wrap="square" lIns="0" tIns="0" rIns="0" bIns="0" rtlCol="0" anchor="t">
            <a:normAutofit/>
          </a:bodyPr>
          <a:lstStyle/>
          <a:p>
            <a:pPr algn="ctr" indent="0" marL="0">
              <a:lnSpc>
                <a:spcPts val="5279"/>
              </a:lnSpc>
              <a:buNone/>
            </a:pPr>
            <a:r>
              <a:rPr lang="en-US" sz="4061" b="1" dirty="0">
                <a:solidFill>
                  <a:srgbClr val="FFFFFF"/>
                </a:solidFill>
                <a:latin typeface="Arial" pitchFamily="34" charset="0"/>
                <a:ea typeface="Arial" pitchFamily="34" charset="-122"/>
                <a:cs typeface="Arial" pitchFamily="34" charset="-120"/>
              </a:rPr>
              <a:t>PowerShell _Audit_Password</a:t>
            </a:r>
            <a:endParaRPr lang="en-US" sz="4061" dirty="0"/>
          </a:p>
        </p:txBody>
      </p:sp>
      <p:sp>
        <p:nvSpPr>
          <p:cNvPr id="3" name="Text 1"/>
          <p:cNvSpPr/>
          <p:nvPr/>
        </p:nvSpPr>
        <p:spPr>
          <a:xfrm>
            <a:off x="703174" y="2179301"/>
            <a:ext cx="7772400" cy="3086100"/>
          </a:xfrm>
          <a:prstGeom prst="rect">
            <a:avLst/>
          </a:prstGeom>
          <a:noFill/>
          <a:ln/>
        </p:spPr>
        <p:txBody>
          <a:bodyPr wrap="square" lIns="0" tIns="0" rIns="0" bIns="0" rtlCol="0" anchor="t">
            <a:normAutofit/>
          </a:bodyPr>
          <a:lstStyle/>
          <a:p>
            <a:pPr algn="l" indent="0" marL="0">
              <a:lnSpc>
                <a:spcPts val="2284"/>
              </a:lnSpc>
              <a:buNone/>
            </a:pPr>
            <a:r>
              <a:rPr lang="en-US" sz="1523" dirty="0">
                <a:solidFill>
                  <a:srgbClr val="FFFFFF"/>
                </a:solidFill>
                <a:latin typeface="Arial" pitchFamily="34" charset="0"/>
                <a:ea typeface="Arial" pitchFamily="34" charset="-122"/>
                <a:cs typeface="Arial" pitchFamily="34" charset="-120"/>
              </a:rPr>
              <a:t># Il faut commencer par installer le module  : DSInternals depuis le store powershell
$domain = "dc=valdereuil, dc=local"
$dc = "srv-dc"
$dico = "c:\datafiletocheck"
get-ADReplAccount -All -server $dc -NamingContext $domain | Test-PasswordQuality -WeakPasswordsFile $dico -IncludeDisableAccounts
# Bien s'assurer que les trois variables $dc, $domain, $dico sont bien définis avant de lancer le test.
</a:t>
            </a:r>
            <a:endParaRPr lang="en-US" sz="1523" dirty="0"/>
          </a:p>
        </p:txBody>
      </p:sp>
      <p:sp>
        <p:nvSpPr>
          <p:cNvPr id="4" name="Text 2"/>
          <p:cNvSpPr/>
          <p:nvPr/>
        </p:nvSpPr>
        <p:spPr>
          <a:xfrm>
            <a:off x="256946" y="205740"/>
            <a:ext cx="128016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Architecture_logique</a:t>
            </a:r>
            <a:endParaRPr lang="en-US" sz="973" dirty="0"/>
          </a:p>
        </p:txBody>
      </p:sp>
      <p:pic>
        <p:nvPicPr>
          <p:cNvPr id="5"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56946" y="388849"/>
            <a:ext cx="256946" cy="22631"/>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1320394" y="642938"/>
            <a:ext cx="2286000" cy="771525"/>
          </a:xfrm>
          <a:prstGeom prst="rect">
            <a:avLst/>
          </a:prstGeom>
          <a:noFill/>
          <a:ln/>
        </p:spPr>
        <p:txBody>
          <a:bodyPr wrap="square" lIns="0" tIns="0" rIns="0" bIns="0" rtlCol="0" anchor="t">
            <a:normAutofit/>
          </a:bodyPr>
          <a:lstStyle/>
          <a:p>
            <a:pPr algn="l" indent="0" marL="0">
              <a:lnSpc>
                <a:spcPts val="5444"/>
              </a:lnSpc>
              <a:buNone/>
            </a:pPr>
            <a:r>
              <a:rPr lang="en-US" sz="4188" b="1" dirty="0">
                <a:solidFill>
                  <a:srgbClr val="FFFFFF"/>
                </a:solidFill>
                <a:latin typeface="Arial" pitchFamily="34" charset="0"/>
                <a:ea typeface="Arial" pitchFamily="34" charset="-122"/>
                <a:cs typeface="Arial" pitchFamily="34" charset="-120"/>
              </a:rPr>
              <a:t>Cloud</a:t>
            </a:r>
            <a:endParaRPr lang="en-US" sz="4188" dirty="0"/>
          </a:p>
        </p:txBody>
      </p:sp>
      <p:pic>
        <p:nvPicPr>
          <p:cNvPr id="3" name="Image 0" descr="file:///app/main/resources/app.asar/static/snowbird/resource/markers/priorityMarkers/priority-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727805"/>
            <a:ext cx="566014" cy="565785"/>
          </a:xfrm>
          <a:prstGeom prst="rect">
            <a:avLst/>
          </a:prstGeom>
        </p:spPr>
      </p:pic>
      <p:sp>
        <p:nvSpPr>
          <p:cNvPr id="4" name="Text 1"/>
          <p:cNvSpPr/>
          <p:nvPr/>
        </p:nvSpPr>
        <p:spPr>
          <a:xfrm>
            <a:off x="891540" y="1789938"/>
            <a:ext cx="64008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OVH</a:t>
            </a:r>
            <a:endParaRPr lang="en-US" sz="2115" dirty="0"/>
          </a:p>
        </p:txBody>
      </p:sp>
      <p:sp>
        <p:nvSpPr>
          <p:cNvPr id="5" name="Text 2"/>
          <p:cNvSpPr/>
          <p:nvPr/>
        </p:nvSpPr>
        <p:spPr>
          <a:xfrm>
            <a:off x="891540" y="2498712"/>
            <a:ext cx="301752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Server MS-OFFICE365</a:t>
            </a:r>
            <a:endParaRPr lang="en-US" sz="2115" dirty="0"/>
          </a:p>
        </p:txBody>
      </p:sp>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789938"/>
            <a:ext cx="85954" cy="400164"/>
          </a:xfrm>
          <a:prstGeom prst="rect">
            <a:avLst/>
          </a:prstGeom>
        </p:spPr>
      </p:pic>
      <p:pic>
        <p:nvPicPr>
          <p:cNvPr id="7"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3174" y="2498712"/>
            <a:ext cx="85954" cy="400164"/>
          </a:xfrm>
          <a:prstGeom prst="rect">
            <a:avLst/>
          </a:prstGeom>
        </p:spPr>
      </p:pic>
      <p:sp>
        <p:nvSpPr>
          <p:cNvPr id="8" name="Text 3"/>
          <p:cNvSpPr/>
          <p:nvPr/>
        </p:nvSpPr>
        <p:spPr>
          <a:xfrm>
            <a:off x="256946" y="205740"/>
            <a:ext cx="128016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Architecture_logique</a:t>
            </a:r>
            <a:endParaRPr lang="en-US" sz="973" dirty="0"/>
          </a:p>
        </p:txBody>
      </p:sp>
      <p:pic>
        <p:nvPicPr>
          <p:cNvPr id="9"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6946" y="388849"/>
            <a:ext cx="256946" cy="22631"/>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1552308"/>
            <a:ext cx="1645920" cy="977265"/>
          </a:xfrm>
          <a:prstGeom prst="rect">
            <a:avLst/>
          </a:prstGeom>
          <a:noFill/>
          <a:ln/>
        </p:spPr>
        <p:txBody>
          <a:bodyPr wrap="square" lIns="0" tIns="0" rIns="0" bIns="0" rtlCol="0" anchor="t">
            <a:normAutofit/>
          </a:bodyPr>
          <a:lstStyle/>
          <a:p>
            <a:pPr algn="l" indent="0" marL="0">
              <a:lnSpc>
                <a:spcPts val="6929"/>
              </a:lnSpc>
              <a:buNone/>
            </a:pPr>
            <a:r>
              <a:rPr lang="en-US" sz="5330" b="1" dirty="0">
                <a:solidFill>
                  <a:srgbClr val="FFFFFF"/>
                </a:solidFill>
                <a:latin typeface="Arial" pitchFamily="34" charset="0"/>
                <a:ea typeface="Arial" pitchFamily="34" charset="-122"/>
                <a:cs typeface="Arial" pitchFamily="34" charset="-120"/>
              </a:rPr>
              <a:t>OVH</a:t>
            </a:r>
            <a:endParaRPr lang="en-US" sz="5330" dirty="0"/>
          </a:p>
        </p:txBody>
      </p:sp>
      <p:sp>
        <p:nvSpPr>
          <p:cNvPr id="3" name="Text 1"/>
          <p:cNvSpPr/>
          <p:nvPr/>
        </p:nvSpPr>
        <p:spPr>
          <a:xfrm>
            <a:off x="703174" y="2922537"/>
            <a:ext cx="2560320" cy="668655"/>
          </a:xfrm>
          <a:prstGeom prst="rect">
            <a:avLst/>
          </a:prstGeom>
          <a:noFill/>
          <a:ln/>
        </p:spPr>
        <p:txBody>
          <a:bodyPr wrap="square" lIns="0" tIns="0" rIns="0" bIns="0" rtlCol="0" anchor="t">
            <a:normAutofit/>
          </a:bodyPr>
          <a:lstStyle/>
          <a:p>
            <a:pPr algn="l" indent="0" marL="0">
              <a:lnSpc>
                <a:spcPts val="4949"/>
              </a:lnSpc>
              <a:buNone/>
            </a:pPr>
            <a:r>
              <a:rPr lang="en-US" sz="3807" dirty="0">
                <a:solidFill>
                  <a:srgbClr val="FFFFFF"/>
                </a:solidFill>
                <a:latin typeface="Arial" pitchFamily="34" charset="0"/>
                <a:ea typeface="Arial" pitchFamily="34" charset="-122"/>
                <a:cs typeface="Arial" pitchFamily="34" charset="-120"/>
              </a:rPr>
              <a:t>WordPress </a:t>
            </a:r>
            <a:endParaRPr lang="en-US" sz="3807" dirty="0"/>
          </a:p>
        </p:txBody>
      </p:sp>
      <p:pic>
        <p:nvPicPr>
          <p:cNvPr id="4"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2488425"/>
            <a:ext cx="2537460" cy="434111"/>
          </a:xfrm>
          <a:prstGeom prst="rect">
            <a:avLst/>
          </a:prstGeom>
        </p:spPr>
      </p:pic>
      <p:sp>
        <p:nvSpPr>
          <p:cNvPr id="5" name="Text 2"/>
          <p:cNvSpPr/>
          <p:nvPr/>
        </p:nvSpPr>
        <p:spPr>
          <a:xfrm>
            <a:off x="256946" y="205740"/>
            <a:ext cx="128016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Architecture_logique</a:t>
            </a:r>
            <a:endParaRPr lang="en-US" sz="973" dirty="0"/>
          </a:p>
        </p:txBody>
      </p:sp>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946" y="388849"/>
            <a:ext cx="256946" cy="22631"/>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1552308"/>
            <a:ext cx="3840480" cy="977265"/>
          </a:xfrm>
          <a:prstGeom prst="rect">
            <a:avLst/>
          </a:prstGeom>
          <a:noFill/>
          <a:ln/>
        </p:spPr>
        <p:txBody>
          <a:bodyPr wrap="square" lIns="0" tIns="0" rIns="0" bIns="0" rtlCol="0" anchor="t">
            <a:normAutofit/>
          </a:bodyPr>
          <a:lstStyle/>
          <a:p>
            <a:pPr algn="l" indent="0" marL="0">
              <a:lnSpc>
                <a:spcPts val="6929"/>
              </a:lnSpc>
              <a:buNone/>
            </a:pPr>
            <a:r>
              <a:rPr lang="en-US" sz="5330" b="1" dirty="0">
                <a:solidFill>
                  <a:srgbClr val="FFFFFF"/>
                </a:solidFill>
                <a:latin typeface="Arial" pitchFamily="34" charset="0"/>
                <a:ea typeface="Arial" pitchFamily="34" charset="-122"/>
                <a:cs typeface="Arial" pitchFamily="34" charset="-120"/>
              </a:rPr>
              <a:t>WordPress </a:t>
            </a:r>
            <a:endParaRPr lang="en-US" sz="5330" dirty="0"/>
          </a:p>
        </p:txBody>
      </p:sp>
      <p:sp>
        <p:nvSpPr>
          <p:cNvPr id="3" name="Text 1"/>
          <p:cNvSpPr/>
          <p:nvPr/>
        </p:nvSpPr>
        <p:spPr>
          <a:xfrm>
            <a:off x="703174" y="2922537"/>
            <a:ext cx="5486400" cy="668655"/>
          </a:xfrm>
          <a:prstGeom prst="rect">
            <a:avLst/>
          </a:prstGeom>
          <a:noFill/>
          <a:ln/>
        </p:spPr>
        <p:txBody>
          <a:bodyPr wrap="square" lIns="0" tIns="0" rIns="0" bIns="0" rtlCol="0" anchor="t">
            <a:normAutofit/>
          </a:bodyPr>
          <a:lstStyle/>
          <a:p>
            <a:pPr algn="l" indent="0" marL="0">
              <a:lnSpc>
                <a:spcPts val="4949"/>
              </a:lnSpc>
              <a:buNone/>
            </a:pPr>
            <a:r>
              <a:rPr lang="en-US" sz="3807" dirty="0">
                <a:solidFill>
                  <a:srgbClr val="FFFFFF"/>
                </a:solidFill>
                <a:latin typeface="Arial" pitchFamily="34" charset="0"/>
                <a:ea typeface="Arial" pitchFamily="34" charset="-122"/>
                <a:cs typeface="Arial" pitchFamily="34" charset="-120"/>
              </a:rPr>
              <a:t>https://www.valdereuil.fr</a:t>
            </a:r>
            <a:endParaRPr lang="en-US" sz="3807" dirty="0"/>
          </a:p>
        </p:txBody>
      </p:sp>
      <p:pic>
        <p:nvPicPr>
          <p:cNvPr id="4"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2488425"/>
            <a:ext cx="5435194" cy="434111"/>
          </a:xfrm>
          <a:prstGeom prst="rect">
            <a:avLst/>
          </a:prstGeom>
        </p:spPr>
      </p:pic>
      <p:sp>
        <p:nvSpPr>
          <p:cNvPr id="5" name="Text 2"/>
          <p:cNvSpPr/>
          <p:nvPr/>
        </p:nvSpPr>
        <p:spPr>
          <a:xfrm>
            <a:off x="256946" y="205740"/>
            <a:ext cx="128016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Architecture_logique</a:t>
            </a:r>
            <a:endParaRPr lang="en-US" sz="973" dirty="0"/>
          </a:p>
        </p:txBody>
      </p:sp>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946" y="388849"/>
            <a:ext cx="256946" cy="22631"/>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642938"/>
            <a:ext cx="6035040" cy="771525"/>
          </a:xfrm>
          <a:prstGeom prst="rect">
            <a:avLst/>
          </a:prstGeom>
          <a:noFill/>
          <a:ln/>
        </p:spPr>
        <p:txBody>
          <a:bodyPr wrap="square" lIns="0" tIns="0" rIns="0" bIns="0" rtlCol="0" anchor="t">
            <a:normAutofit/>
          </a:bodyPr>
          <a:lstStyle/>
          <a:p>
            <a:pPr algn="l" indent="0" marL="0">
              <a:lnSpc>
                <a:spcPts val="5444"/>
              </a:lnSpc>
              <a:buNone/>
            </a:pPr>
            <a:r>
              <a:rPr lang="en-US" sz="4188" b="1" dirty="0">
                <a:solidFill>
                  <a:srgbClr val="FFFFFF"/>
                </a:solidFill>
                <a:latin typeface="Arial" pitchFamily="34" charset="0"/>
                <a:ea typeface="Arial" pitchFamily="34" charset="-122"/>
                <a:cs typeface="Arial" pitchFamily="34" charset="-120"/>
              </a:rPr>
              <a:t>Server MS-OFFICE365</a:t>
            </a:r>
            <a:endParaRPr lang="en-US" sz="4188" dirty="0"/>
          </a:p>
        </p:txBody>
      </p:sp>
      <p:sp>
        <p:nvSpPr>
          <p:cNvPr id="3" name="Text 1"/>
          <p:cNvSpPr/>
          <p:nvPr/>
        </p:nvSpPr>
        <p:spPr>
          <a:xfrm>
            <a:off x="891540" y="1789938"/>
            <a:ext cx="201168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Business Plan1</a:t>
            </a:r>
            <a:endParaRPr lang="en-US" sz="2115" dirty="0"/>
          </a:p>
        </p:txBody>
      </p:sp>
      <p:sp>
        <p:nvSpPr>
          <p:cNvPr id="4" name="Text 2"/>
          <p:cNvSpPr/>
          <p:nvPr/>
        </p:nvSpPr>
        <p:spPr>
          <a:xfrm>
            <a:off x="891540" y="2498712"/>
            <a:ext cx="201168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Business Basic</a:t>
            </a:r>
            <a:endParaRPr lang="en-US" sz="2115" dirty="0"/>
          </a:p>
        </p:txBody>
      </p:sp>
      <p:sp>
        <p:nvSpPr>
          <p:cNvPr id="5" name="Text 3"/>
          <p:cNvSpPr/>
          <p:nvPr/>
        </p:nvSpPr>
        <p:spPr>
          <a:xfrm>
            <a:off x="891540" y="3207487"/>
            <a:ext cx="246888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Business Standard</a:t>
            </a:r>
            <a:endParaRPr lang="en-US" sz="2115" dirty="0"/>
          </a:p>
        </p:txBody>
      </p:sp>
      <p:pic>
        <p:nvPicPr>
          <p:cNvPr id="6"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1789938"/>
            <a:ext cx="85954" cy="400164"/>
          </a:xfrm>
          <a:prstGeom prst="rect">
            <a:avLst/>
          </a:prstGeom>
        </p:spPr>
      </p:pic>
      <p:pic>
        <p:nvPicPr>
          <p:cNvPr id="7"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2498712"/>
            <a:ext cx="85954" cy="400164"/>
          </a:xfrm>
          <a:prstGeom prst="rect">
            <a:avLst/>
          </a:prstGeom>
        </p:spPr>
      </p:pic>
      <p:pic>
        <p:nvPicPr>
          <p:cNvPr id="8"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3174" y="3207487"/>
            <a:ext cx="85954" cy="400164"/>
          </a:xfrm>
          <a:prstGeom prst="rect">
            <a:avLst/>
          </a:prstGeom>
        </p:spPr>
      </p:pic>
      <p:sp>
        <p:nvSpPr>
          <p:cNvPr id="9" name="Text 4"/>
          <p:cNvSpPr/>
          <p:nvPr/>
        </p:nvSpPr>
        <p:spPr>
          <a:xfrm>
            <a:off x="256946" y="205740"/>
            <a:ext cx="128016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Architecture_logique</a:t>
            </a:r>
            <a:endParaRPr lang="en-US" sz="973" dirty="0"/>
          </a:p>
        </p:txBody>
      </p:sp>
      <p:pic>
        <p:nvPicPr>
          <p:cNvPr id="10"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6946" y="388849"/>
            <a:ext cx="256946" cy="22631"/>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5754319" y="1923669"/>
            <a:ext cx="1920240" cy="1337310"/>
          </a:xfrm>
          <a:prstGeom prst="rect">
            <a:avLst/>
          </a:prstGeom>
          <a:noFill/>
          <a:ln/>
        </p:spPr>
        <p:txBody>
          <a:bodyPr wrap="square" lIns="0" tIns="0" rIns="0" bIns="0" rtlCol="0" anchor="t">
            <a:normAutofit/>
          </a:bodyPr>
          <a:lstStyle/>
          <a:p>
            <a:pPr algn="ctr" indent="0" marL="0">
              <a:lnSpc>
                <a:spcPts val="3198"/>
              </a:lnSpc>
              <a:buNone/>
            </a:pPr>
            <a:r>
              <a:rPr lang="en-US" sz="2284" b="1" dirty="0">
                <a:solidFill>
                  <a:srgbClr val="FFFFFF"/>
                </a:solidFill>
                <a:latin typeface="Arial" pitchFamily="34" charset="0"/>
                <a:ea typeface="Arial" pitchFamily="34" charset="-122"/>
                <a:cs typeface="Arial" pitchFamily="34" charset="-120"/>
              </a:rPr>
              <a:t>Eco-système Microsoft Windows</a:t>
            </a:r>
            <a:endParaRPr lang="en-US" sz="2284" dirty="0"/>
          </a:p>
        </p:txBody>
      </p:sp>
      <p:sp>
        <p:nvSpPr>
          <p:cNvPr id="3" name="Text 1"/>
          <p:cNvSpPr/>
          <p:nvPr/>
        </p:nvSpPr>
        <p:spPr>
          <a:xfrm>
            <a:off x="1891894" y="1296162"/>
            <a:ext cx="2926080" cy="617220"/>
          </a:xfrm>
          <a:prstGeom prst="rect">
            <a:avLst/>
          </a:prstGeom>
          <a:noFill/>
          <a:ln/>
        </p:spPr>
        <p:txBody>
          <a:bodyPr wrap="square" lIns="0" tIns="0" rIns="0" bIns="0" rtlCol="0" anchor="t">
            <a:normAutofit/>
          </a:bodyPr>
          <a:lstStyle/>
          <a:p>
            <a:pPr algn="r" indent="0" marL="0">
              <a:lnSpc>
                <a:spcPts val="4264"/>
              </a:lnSpc>
              <a:buNone/>
            </a:pPr>
            <a:r>
              <a:rPr lang="en-US" sz="3046" dirty="0">
                <a:solidFill>
                  <a:srgbClr val="FFFFFF"/>
                </a:solidFill>
                <a:latin typeface="Arial" pitchFamily="34" charset="0"/>
                <a:ea typeface="Arial" pitchFamily="34" charset="-122"/>
                <a:cs typeface="Arial" pitchFamily="34" charset="-120"/>
              </a:rPr>
              <a:t>Business Plan1</a:t>
            </a:r>
            <a:endParaRPr lang="en-US" sz="3046" dirty="0"/>
          </a:p>
        </p:txBody>
      </p:sp>
      <p:sp>
        <p:nvSpPr>
          <p:cNvPr id="4" name="Text 2"/>
          <p:cNvSpPr/>
          <p:nvPr/>
        </p:nvSpPr>
        <p:spPr>
          <a:xfrm>
            <a:off x="4383634" y="2283714"/>
            <a:ext cx="365760" cy="617220"/>
          </a:xfrm>
          <a:prstGeom prst="rect">
            <a:avLst/>
          </a:prstGeom>
          <a:noFill/>
          <a:ln/>
        </p:spPr>
        <p:txBody>
          <a:bodyPr wrap="square" lIns="0" tIns="0" rIns="0" bIns="0" rtlCol="0" anchor="t">
            <a:normAutofit/>
          </a:bodyPr>
          <a:lstStyle/>
          <a:p>
            <a:pPr algn="l" indent="0" marL="0">
              <a:lnSpc>
                <a:spcPts val="4264"/>
              </a:lnSpc>
              <a:buNone/>
            </a:pPr>
            <a:r>
              <a:rPr lang="en-US" sz="3046" dirty="0">
                <a:solidFill>
                  <a:srgbClr val="FFFFFF"/>
                </a:solidFill>
                <a:latin typeface="Arial" pitchFamily="34" charset="0"/>
                <a:ea typeface="Arial" pitchFamily="34" charset="-122"/>
                <a:cs typeface="Arial" pitchFamily="34" charset="-120"/>
              </a:rPr>
              <a:t>...</a:t>
            </a:r>
            <a:endParaRPr lang="en-US" sz="3046" dirty="0"/>
          </a:p>
        </p:txBody>
      </p:sp>
      <p:sp>
        <p:nvSpPr>
          <p:cNvPr id="5" name="Text 3"/>
          <p:cNvSpPr/>
          <p:nvPr/>
        </p:nvSpPr>
        <p:spPr>
          <a:xfrm>
            <a:off x="1274674" y="3271266"/>
            <a:ext cx="3474720" cy="617220"/>
          </a:xfrm>
          <a:prstGeom prst="rect">
            <a:avLst/>
          </a:prstGeom>
          <a:noFill/>
          <a:ln/>
        </p:spPr>
        <p:txBody>
          <a:bodyPr wrap="square" lIns="0" tIns="0" rIns="0" bIns="0" rtlCol="0" anchor="t">
            <a:normAutofit/>
          </a:bodyPr>
          <a:lstStyle/>
          <a:p>
            <a:pPr algn="r" indent="0" marL="0">
              <a:lnSpc>
                <a:spcPts val="4264"/>
              </a:lnSpc>
              <a:buNone/>
            </a:pPr>
            <a:r>
              <a:rPr lang="en-US" sz="3046" dirty="0">
                <a:solidFill>
                  <a:srgbClr val="FFFFFF"/>
                </a:solidFill>
                <a:latin typeface="Arial" pitchFamily="34" charset="0"/>
                <a:ea typeface="Arial" pitchFamily="34" charset="-122"/>
                <a:cs typeface="Arial" pitchFamily="34" charset="-120"/>
              </a:rPr>
              <a:t>Business Standard</a:t>
            </a:r>
            <a:endParaRPr lang="en-US" sz="3046" dirty="0"/>
          </a:p>
        </p:txBody>
      </p:sp>
      <p:pic>
        <p:nvPicPr>
          <p:cNvPr id="6"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732934" y="642938"/>
            <a:ext cx="815645" cy="1943214"/>
          </a:xfrm>
          <a:prstGeom prst="rect">
            <a:avLst/>
          </a:prstGeom>
        </p:spPr>
      </p:pic>
      <p:pic>
        <p:nvPicPr>
          <p:cNvPr id="7"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2934" y="2571750"/>
            <a:ext cx="815645" cy="1928813"/>
          </a:xfrm>
          <a:prstGeom prst="rect">
            <a:avLst/>
          </a:prstGeom>
        </p:spPr>
      </p:pic>
      <p:sp>
        <p:nvSpPr>
          <p:cNvPr id="8" name="Text 4"/>
          <p:cNvSpPr/>
          <p:nvPr/>
        </p:nvSpPr>
        <p:spPr>
          <a:xfrm>
            <a:off x="256946" y="205740"/>
            <a:ext cx="128016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Architecture_logique</a:t>
            </a:r>
            <a:endParaRPr lang="en-US" sz="973" dirty="0"/>
          </a:p>
        </p:txBody>
      </p:sp>
      <p:pic>
        <p:nvPicPr>
          <p:cNvPr id="9"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946" y="388849"/>
            <a:ext cx="256946" cy="22631"/>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1320394" y="642938"/>
            <a:ext cx="4023360" cy="771525"/>
          </a:xfrm>
          <a:prstGeom prst="rect">
            <a:avLst/>
          </a:prstGeom>
          <a:noFill/>
          <a:ln/>
        </p:spPr>
        <p:txBody>
          <a:bodyPr wrap="square" lIns="0" tIns="0" rIns="0" bIns="0" rtlCol="0" anchor="t">
            <a:normAutofit/>
          </a:bodyPr>
          <a:lstStyle/>
          <a:p>
            <a:pPr algn="l" indent="0" marL="0">
              <a:lnSpc>
                <a:spcPts val="5444"/>
              </a:lnSpc>
              <a:buNone/>
            </a:pPr>
            <a:r>
              <a:rPr lang="en-US" sz="4188" b="1" dirty="0">
                <a:solidFill>
                  <a:srgbClr val="FFFFFF"/>
                </a:solidFill>
                <a:latin typeface="Arial" pitchFamily="34" charset="0"/>
                <a:ea typeface="Arial" pitchFamily="34" charset="-122"/>
                <a:cs typeface="Arial" pitchFamily="34" charset="-120"/>
              </a:rPr>
              <a:t>Applications</a:t>
            </a:r>
            <a:endParaRPr lang="en-US" sz="4188" dirty="0"/>
          </a:p>
        </p:txBody>
      </p:sp>
      <p:pic>
        <p:nvPicPr>
          <p:cNvPr id="3" name="Image 0" descr="file:///app/main/resources/app.asar/static/snowbird/resource/markers/priorityMarkers/priority-3.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727805"/>
            <a:ext cx="566014" cy="565785"/>
          </a:xfrm>
          <a:prstGeom prst="rect">
            <a:avLst/>
          </a:prstGeom>
        </p:spPr>
      </p:pic>
      <p:sp>
        <p:nvSpPr>
          <p:cNvPr id="4" name="Text 1"/>
          <p:cNvSpPr/>
          <p:nvPr/>
        </p:nvSpPr>
        <p:spPr>
          <a:xfrm>
            <a:off x="891540" y="1789938"/>
            <a:ext cx="237744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TeamNet : AxelNet</a:t>
            </a:r>
            <a:endParaRPr lang="en-US" sz="2115" dirty="0"/>
          </a:p>
        </p:txBody>
      </p:sp>
      <p:sp>
        <p:nvSpPr>
          <p:cNvPr id="5" name="Text 2"/>
          <p:cNvSpPr/>
          <p:nvPr/>
        </p:nvSpPr>
        <p:spPr>
          <a:xfrm>
            <a:off x="891540" y="2498712"/>
            <a:ext cx="320040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Horoquartz: E-temptation</a:t>
            </a:r>
            <a:endParaRPr lang="en-US" sz="2115" dirty="0"/>
          </a:p>
        </p:txBody>
      </p:sp>
      <p:sp>
        <p:nvSpPr>
          <p:cNvPr id="6" name="Text 3"/>
          <p:cNvSpPr/>
          <p:nvPr/>
        </p:nvSpPr>
        <p:spPr>
          <a:xfrm>
            <a:off x="891540" y="3207487"/>
            <a:ext cx="283464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TeamNet: MobiliEcole</a:t>
            </a:r>
            <a:endParaRPr lang="en-US" sz="2115" dirty="0"/>
          </a:p>
        </p:txBody>
      </p:sp>
      <p:pic>
        <p:nvPicPr>
          <p:cNvPr id="7"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789938"/>
            <a:ext cx="85954" cy="400164"/>
          </a:xfrm>
          <a:prstGeom prst="rect">
            <a:avLst/>
          </a:prstGeom>
        </p:spPr>
      </p:pic>
      <p:pic>
        <p:nvPicPr>
          <p:cNvPr id="8"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3174" y="2498712"/>
            <a:ext cx="85954" cy="400164"/>
          </a:xfrm>
          <a:prstGeom prst="rect">
            <a:avLst/>
          </a:prstGeom>
        </p:spPr>
      </p:pic>
      <p:pic>
        <p:nvPicPr>
          <p:cNvPr id="9"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3174" y="3207487"/>
            <a:ext cx="85954" cy="400164"/>
          </a:xfrm>
          <a:prstGeom prst="rect">
            <a:avLst/>
          </a:prstGeom>
        </p:spPr>
      </p:pic>
      <p:sp>
        <p:nvSpPr>
          <p:cNvPr id="10" name="Text 4"/>
          <p:cNvSpPr/>
          <p:nvPr/>
        </p:nvSpPr>
        <p:spPr>
          <a:xfrm>
            <a:off x="256946" y="205740"/>
            <a:ext cx="128016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Architecture_logique</a:t>
            </a:r>
            <a:endParaRPr lang="en-US" sz="973" dirty="0"/>
          </a:p>
        </p:txBody>
      </p:sp>
      <p:pic>
        <p:nvPicPr>
          <p:cNvPr id="11" name="Image 4" descr="preencoded.png">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6946" y="388849"/>
            <a:ext cx="256946" cy="2263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642938"/>
            <a:ext cx="7589520" cy="771525"/>
          </a:xfrm>
          <a:prstGeom prst="rect">
            <a:avLst/>
          </a:prstGeom>
          <a:noFill/>
          <a:ln/>
        </p:spPr>
        <p:txBody>
          <a:bodyPr wrap="square" lIns="0" tIns="0" rIns="0" bIns="0" rtlCol="0" anchor="t">
            <a:normAutofit/>
          </a:bodyPr>
          <a:lstStyle/>
          <a:p>
            <a:pPr algn="l" indent="0" marL="0">
              <a:lnSpc>
                <a:spcPts val="5444"/>
              </a:lnSpc>
              <a:buNone/>
            </a:pPr>
            <a:r>
              <a:rPr lang="en-US" sz="4188" b="1" dirty="0">
                <a:solidFill>
                  <a:srgbClr val="FFFFFF"/>
                </a:solidFill>
                <a:latin typeface="Arial" pitchFamily="34" charset="0"/>
                <a:ea typeface="Arial" pitchFamily="34" charset="-122"/>
                <a:cs typeface="Arial" pitchFamily="34" charset="-120"/>
              </a:rPr>
              <a:t>2. - Objectif : Visualiser et ...</a:t>
            </a:r>
            <a:endParaRPr lang="en-US" sz="4188" dirty="0"/>
          </a:p>
        </p:txBody>
      </p:sp>
      <p:sp>
        <p:nvSpPr>
          <p:cNvPr id="3" name="Text 1"/>
          <p:cNvSpPr/>
          <p:nvPr/>
        </p:nvSpPr>
        <p:spPr>
          <a:xfrm>
            <a:off x="891540" y="1789938"/>
            <a:ext cx="155448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Main Points</a:t>
            </a:r>
            <a:endParaRPr lang="en-US" sz="2115" dirty="0"/>
          </a:p>
        </p:txBody>
      </p:sp>
      <p:sp>
        <p:nvSpPr>
          <p:cNvPr id="4" name="Text 2"/>
          <p:cNvSpPr/>
          <p:nvPr/>
        </p:nvSpPr>
        <p:spPr>
          <a:xfrm>
            <a:off x="891540" y="2498712"/>
            <a:ext cx="128016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Examples</a:t>
            </a:r>
            <a:endParaRPr lang="en-US" sz="2115" dirty="0"/>
          </a:p>
        </p:txBody>
      </p:sp>
      <p:sp>
        <p:nvSpPr>
          <p:cNvPr id="5" name="Text 3"/>
          <p:cNvSpPr/>
          <p:nvPr/>
        </p:nvSpPr>
        <p:spPr>
          <a:xfrm>
            <a:off x="891540" y="3207487"/>
            <a:ext cx="91440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Details</a:t>
            </a:r>
            <a:endParaRPr lang="en-US" sz="2115" dirty="0"/>
          </a:p>
        </p:txBody>
      </p:sp>
      <p:pic>
        <p:nvPicPr>
          <p:cNvPr id="6"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1789938"/>
            <a:ext cx="85954" cy="400164"/>
          </a:xfrm>
          <a:prstGeom prst="rect">
            <a:avLst/>
          </a:prstGeom>
        </p:spPr>
      </p:pic>
      <p:pic>
        <p:nvPicPr>
          <p:cNvPr id="7"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2498712"/>
            <a:ext cx="85954" cy="400164"/>
          </a:xfrm>
          <a:prstGeom prst="rect">
            <a:avLst/>
          </a:prstGeom>
        </p:spPr>
      </p:pic>
      <p:pic>
        <p:nvPicPr>
          <p:cNvPr id="8"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3174" y="3207487"/>
            <a:ext cx="85954" cy="400164"/>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5811012" y="1995678"/>
            <a:ext cx="2377440" cy="1183005"/>
          </a:xfrm>
          <a:prstGeom prst="rect">
            <a:avLst/>
          </a:prstGeom>
          <a:noFill/>
          <a:ln/>
        </p:spPr>
        <p:txBody>
          <a:bodyPr wrap="square" lIns="0" tIns="0" rIns="0" bIns="0" rtlCol="0" anchor="t">
            <a:normAutofit/>
          </a:bodyPr>
          <a:lstStyle/>
          <a:p>
            <a:pPr algn="ctr" indent="0" marL="0">
              <a:lnSpc>
                <a:spcPts val="4264"/>
              </a:lnSpc>
              <a:buNone/>
            </a:pPr>
            <a:r>
              <a:rPr lang="en-US" sz="3046" b="1" dirty="0">
                <a:solidFill>
                  <a:srgbClr val="FFFFFF"/>
                </a:solidFill>
                <a:latin typeface="Arial" pitchFamily="34" charset="0"/>
                <a:ea typeface="Arial" pitchFamily="34" charset="-122"/>
                <a:cs typeface="Arial" pitchFamily="34" charset="-120"/>
              </a:rPr>
              <a:t>Services As A Services</a:t>
            </a:r>
            <a:endParaRPr lang="en-US" sz="3046" dirty="0"/>
          </a:p>
        </p:txBody>
      </p:sp>
      <p:sp>
        <p:nvSpPr>
          <p:cNvPr id="3" name="Text 1"/>
          <p:cNvSpPr/>
          <p:nvPr/>
        </p:nvSpPr>
        <p:spPr>
          <a:xfrm>
            <a:off x="1583741" y="1296162"/>
            <a:ext cx="3474720" cy="617220"/>
          </a:xfrm>
          <a:prstGeom prst="rect">
            <a:avLst/>
          </a:prstGeom>
          <a:noFill/>
          <a:ln/>
        </p:spPr>
        <p:txBody>
          <a:bodyPr wrap="square" lIns="0" tIns="0" rIns="0" bIns="0" rtlCol="0" anchor="t">
            <a:normAutofit/>
          </a:bodyPr>
          <a:lstStyle/>
          <a:p>
            <a:pPr algn="r" indent="0" marL="0">
              <a:lnSpc>
                <a:spcPts val="4264"/>
              </a:lnSpc>
              <a:buNone/>
            </a:pPr>
            <a:r>
              <a:rPr lang="en-US" sz="3046" dirty="0">
                <a:solidFill>
                  <a:srgbClr val="FFFFFF"/>
                </a:solidFill>
                <a:latin typeface="Arial" pitchFamily="34" charset="0"/>
                <a:ea typeface="Arial" pitchFamily="34" charset="-122"/>
                <a:cs typeface="Arial" pitchFamily="34" charset="-120"/>
              </a:rPr>
              <a:t>TeamNet : AxelNet</a:t>
            </a:r>
            <a:endParaRPr lang="en-US" sz="3046" dirty="0"/>
          </a:p>
        </p:txBody>
      </p:sp>
      <p:sp>
        <p:nvSpPr>
          <p:cNvPr id="4" name="Text 2"/>
          <p:cNvSpPr/>
          <p:nvPr/>
        </p:nvSpPr>
        <p:spPr>
          <a:xfrm>
            <a:off x="4646981" y="2283714"/>
            <a:ext cx="365760" cy="617220"/>
          </a:xfrm>
          <a:prstGeom prst="rect">
            <a:avLst/>
          </a:prstGeom>
          <a:noFill/>
          <a:ln/>
        </p:spPr>
        <p:txBody>
          <a:bodyPr wrap="square" lIns="0" tIns="0" rIns="0" bIns="0" rtlCol="0" anchor="t">
            <a:normAutofit/>
          </a:bodyPr>
          <a:lstStyle/>
          <a:p>
            <a:pPr algn="l" indent="0" marL="0">
              <a:lnSpc>
                <a:spcPts val="4264"/>
              </a:lnSpc>
              <a:buNone/>
            </a:pPr>
            <a:r>
              <a:rPr lang="en-US" sz="3046" dirty="0">
                <a:solidFill>
                  <a:srgbClr val="FFFFFF"/>
                </a:solidFill>
                <a:latin typeface="Arial" pitchFamily="34" charset="0"/>
                <a:ea typeface="Arial" pitchFamily="34" charset="-122"/>
                <a:cs typeface="Arial" pitchFamily="34" charset="-120"/>
              </a:rPr>
              <a:t>...</a:t>
            </a:r>
            <a:endParaRPr lang="en-US" sz="3046" dirty="0"/>
          </a:p>
        </p:txBody>
      </p:sp>
      <p:sp>
        <p:nvSpPr>
          <p:cNvPr id="5" name="Text 3"/>
          <p:cNvSpPr/>
          <p:nvPr/>
        </p:nvSpPr>
        <p:spPr>
          <a:xfrm>
            <a:off x="1012241" y="3271266"/>
            <a:ext cx="4023360" cy="617220"/>
          </a:xfrm>
          <a:prstGeom prst="rect">
            <a:avLst/>
          </a:prstGeom>
          <a:noFill/>
          <a:ln/>
        </p:spPr>
        <p:txBody>
          <a:bodyPr wrap="square" lIns="0" tIns="0" rIns="0" bIns="0" rtlCol="0" anchor="t">
            <a:normAutofit/>
          </a:bodyPr>
          <a:lstStyle/>
          <a:p>
            <a:pPr algn="r" indent="0" marL="0">
              <a:lnSpc>
                <a:spcPts val="4264"/>
              </a:lnSpc>
              <a:buNone/>
            </a:pPr>
            <a:r>
              <a:rPr lang="en-US" sz="3046" dirty="0">
                <a:solidFill>
                  <a:srgbClr val="FFFFFF"/>
                </a:solidFill>
                <a:latin typeface="Arial" pitchFamily="34" charset="0"/>
                <a:ea typeface="Arial" pitchFamily="34" charset="-122"/>
                <a:cs typeface="Arial" pitchFamily="34" charset="-120"/>
              </a:rPr>
              <a:t>TeamNet: MobiliEcole</a:t>
            </a:r>
            <a:endParaRPr lang="en-US" sz="3046" dirty="0"/>
          </a:p>
        </p:txBody>
      </p:sp>
      <p:pic>
        <p:nvPicPr>
          <p:cNvPr id="6"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995367" y="642938"/>
            <a:ext cx="815645" cy="1943214"/>
          </a:xfrm>
          <a:prstGeom prst="rect">
            <a:avLst/>
          </a:prstGeom>
        </p:spPr>
      </p:pic>
      <p:pic>
        <p:nvPicPr>
          <p:cNvPr id="7"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95367" y="2571750"/>
            <a:ext cx="815645" cy="1928813"/>
          </a:xfrm>
          <a:prstGeom prst="rect">
            <a:avLst/>
          </a:prstGeom>
        </p:spPr>
      </p:pic>
      <p:sp>
        <p:nvSpPr>
          <p:cNvPr id="8" name="Text 4"/>
          <p:cNvSpPr/>
          <p:nvPr/>
        </p:nvSpPr>
        <p:spPr>
          <a:xfrm>
            <a:off x="256946" y="205740"/>
            <a:ext cx="128016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Architecture_logique</a:t>
            </a:r>
            <a:endParaRPr lang="en-US" sz="973" dirty="0"/>
          </a:p>
        </p:txBody>
      </p:sp>
      <p:pic>
        <p:nvPicPr>
          <p:cNvPr id="9"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946" y="388849"/>
            <a:ext cx="256946" cy="22631"/>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1320394" y="642938"/>
            <a:ext cx="6217920" cy="771525"/>
          </a:xfrm>
          <a:prstGeom prst="rect">
            <a:avLst/>
          </a:prstGeom>
          <a:noFill/>
          <a:ln/>
        </p:spPr>
        <p:txBody>
          <a:bodyPr wrap="square" lIns="0" tIns="0" rIns="0" bIns="0" rtlCol="0" anchor="t">
            <a:normAutofit/>
          </a:bodyPr>
          <a:lstStyle/>
          <a:p>
            <a:pPr algn="l" indent="0" marL="0">
              <a:lnSpc>
                <a:spcPts val="5444"/>
              </a:lnSpc>
              <a:buNone/>
            </a:pPr>
            <a:r>
              <a:rPr lang="en-US" sz="4188" b="1" dirty="0">
                <a:solidFill>
                  <a:srgbClr val="FFFFFF"/>
                </a:solidFill>
                <a:latin typeface="Arial" pitchFamily="34" charset="0"/>
                <a:ea typeface="Arial" pitchFamily="34" charset="-122"/>
                <a:cs typeface="Arial" pitchFamily="34" charset="-120"/>
              </a:rPr>
              <a:t>Instant Access Point</a:t>
            </a:r>
            <a:endParaRPr lang="en-US" sz="4188" dirty="0"/>
          </a:p>
        </p:txBody>
      </p:sp>
      <p:pic>
        <p:nvPicPr>
          <p:cNvPr id="3" name="Image 0" descr="file:///app/main/resources/app.asar/static/snowbird/resource/markers/priorityMarkers/priority-1.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727805"/>
            <a:ext cx="566014" cy="565785"/>
          </a:xfrm>
          <a:prstGeom prst="rect">
            <a:avLst/>
          </a:prstGeom>
        </p:spPr>
      </p:pic>
      <p:sp>
        <p:nvSpPr>
          <p:cNvPr id="4" name="Text 1"/>
          <p:cNvSpPr/>
          <p:nvPr/>
        </p:nvSpPr>
        <p:spPr>
          <a:xfrm>
            <a:off x="891540" y="1789938"/>
            <a:ext cx="192024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Administrateur</a:t>
            </a:r>
            <a:endParaRPr lang="en-US" sz="2115" dirty="0"/>
          </a:p>
        </p:txBody>
      </p:sp>
      <p:sp>
        <p:nvSpPr>
          <p:cNvPr id="5" name="Text 2"/>
          <p:cNvSpPr/>
          <p:nvPr/>
        </p:nvSpPr>
        <p:spPr>
          <a:xfrm>
            <a:off x="891540" y="2498712"/>
            <a:ext cx="73152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Invité</a:t>
            </a:r>
            <a:endParaRPr lang="en-US" sz="2115" dirty="0"/>
          </a:p>
        </p:txBody>
      </p:sp>
      <p:sp>
        <p:nvSpPr>
          <p:cNvPr id="6" name="Text 3"/>
          <p:cNvSpPr/>
          <p:nvPr/>
        </p:nvSpPr>
        <p:spPr>
          <a:xfrm>
            <a:off x="891540" y="3207487"/>
            <a:ext cx="1005840" cy="411480"/>
          </a:xfrm>
          <a:prstGeom prst="rect">
            <a:avLst/>
          </a:prstGeom>
          <a:noFill/>
          <a:ln/>
        </p:spPr>
        <p:txBody>
          <a:bodyPr wrap="square" lIns="0" tIns="0" rIns="0" bIns="0" rtlCol="0" anchor="t">
            <a:normAutofit/>
          </a:bodyPr>
          <a:lstStyle/>
          <a:p>
            <a:pPr algn="l" indent="0" marL="0">
              <a:lnSpc>
                <a:spcPts val="2961"/>
              </a:lnSpc>
              <a:buNone/>
            </a:pPr>
            <a:r>
              <a:rPr lang="en-US" sz="2115" dirty="0">
                <a:solidFill>
                  <a:srgbClr val="FFFFFF"/>
                </a:solidFill>
                <a:latin typeface="Arial" pitchFamily="34" charset="0"/>
                <a:ea typeface="Arial" pitchFamily="34" charset="-122"/>
                <a:cs typeface="Arial" pitchFamily="34" charset="-120"/>
              </a:rPr>
              <a:t>Hybride</a:t>
            </a:r>
            <a:endParaRPr lang="en-US" sz="2115" dirty="0"/>
          </a:p>
        </p:txBody>
      </p:sp>
      <p:pic>
        <p:nvPicPr>
          <p:cNvPr id="7"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174" y="1789938"/>
            <a:ext cx="85954" cy="400164"/>
          </a:xfrm>
          <a:prstGeom prst="rect">
            <a:avLst/>
          </a:prstGeom>
        </p:spPr>
      </p:pic>
      <p:pic>
        <p:nvPicPr>
          <p:cNvPr id="8"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3174" y="2498712"/>
            <a:ext cx="85954" cy="400164"/>
          </a:xfrm>
          <a:prstGeom prst="rect">
            <a:avLst/>
          </a:prstGeom>
        </p:spPr>
      </p:pic>
      <p:pic>
        <p:nvPicPr>
          <p:cNvPr id="9"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3174" y="3207487"/>
            <a:ext cx="85954" cy="400164"/>
          </a:xfrm>
          <a:prstGeom prst="rect">
            <a:avLst/>
          </a:prstGeom>
        </p:spPr>
      </p:pic>
      <p:sp>
        <p:nvSpPr>
          <p:cNvPr id="10" name="Text 4"/>
          <p:cNvSpPr/>
          <p:nvPr/>
        </p:nvSpPr>
        <p:spPr>
          <a:xfrm>
            <a:off x="256946" y="205740"/>
            <a:ext cx="128016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Architecture_logique</a:t>
            </a:r>
            <a:endParaRPr lang="en-US" sz="973" dirty="0"/>
          </a:p>
        </p:txBody>
      </p:sp>
      <p:pic>
        <p:nvPicPr>
          <p:cNvPr id="11" name="Image 4" descr="preencoded.png">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6946" y="388849"/>
            <a:ext cx="256946" cy="22631"/>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1552308"/>
            <a:ext cx="5212080" cy="977265"/>
          </a:xfrm>
          <a:prstGeom prst="rect">
            <a:avLst/>
          </a:prstGeom>
          <a:noFill/>
          <a:ln/>
        </p:spPr>
        <p:txBody>
          <a:bodyPr wrap="square" lIns="0" tIns="0" rIns="0" bIns="0" rtlCol="0" anchor="t">
            <a:normAutofit/>
          </a:bodyPr>
          <a:lstStyle/>
          <a:p>
            <a:pPr algn="l" indent="0" marL="0">
              <a:lnSpc>
                <a:spcPts val="6929"/>
              </a:lnSpc>
              <a:buNone/>
            </a:pPr>
            <a:r>
              <a:rPr lang="en-US" sz="5330" b="1" dirty="0">
                <a:solidFill>
                  <a:srgbClr val="FFFFFF"/>
                </a:solidFill>
                <a:latin typeface="Arial" pitchFamily="34" charset="0"/>
                <a:ea typeface="Arial" pitchFamily="34" charset="-122"/>
                <a:cs typeface="Arial" pitchFamily="34" charset="-120"/>
              </a:rPr>
              <a:t>Administrateur</a:t>
            </a:r>
            <a:endParaRPr lang="en-US" sz="5330" dirty="0"/>
          </a:p>
        </p:txBody>
      </p:sp>
      <p:sp>
        <p:nvSpPr>
          <p:cNvPr id="3" name="Text 1"/>
          <p:cNvSpPr/>
          <p:nvPr/>
        </p:nvSpPr>
        <p:spPr>
          <a:xfrm>
            <a:off x="703174" y="2922537"/>
            <a:ext cx="1005840" cy="668655"/>
          </a:xfrm>
          <a:prstGeom prst="rect">
            <a:avLst/>
          </a:prstGeom>
          <a:noFill/>
          <a:ln/>
        </p:spPr>
        <p:txBody>
          <a:bodyPr wrap="square" lIns="0" tIns="0" rIns="0" bIns="0" rtlCol="0" anchor="t">
            <a:normAutofit/>
          </a:bodyPr>
          <a:lstStyle/>
          <a:p>
            <a:pPr algn="l" indent="0" marL="0">
              <a:lnSpc>
                <a:spcPts val="4949"/>
              </a:lnSpc>
              <a:buNone/>
            </a:pPr>
            <a:r>
              <a:rPr lang="en-US" sz="3807" dirty="0">
                <a:solidFill>
                  <a:srgbClr val="FFFFFF"/>
                </a:solidFill>
                <a:latin typeface="Arial" pitchFamily="34" charset="0"/>
                <a:ea typeface="Arial" pitchFamily="34" charset="-122"/>
                <a:cs typeface="Arial" pitchFamily="34" charset="-120"/>
              </a:rPr>
              <a:t>LAN</a:t>
            </a:r>
            <a:endParaRPr lang="en-US" sz="3807" dirty="0"/>
          </a:p>
        </p:txBody>
      </p:sp>
      <p:pic>
        <p:nvPicPr>
          <p:cNvPr id="4"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2488425"/>
            <a:ext cx="5126126" cy="434111"/>
          </a:xfrm>
          <a:prstGeom prst="rect">
            <a:avLst/>
          </a:prstGeom>
        </p:spPr>
      </p:pic>
      <p:sp>
        <p:nvSpPr>
          <p:cNvPr id="5" name="Text 2"/>
          <p:cNvSpPr/>
          <p:nvPr/>
        </p:nvSpPr>
        <p:spPr>
          <a:xfrm>
            <a:off x="256946" y="205740"/>
            <a:ext cx="128016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Architecture_logique</a:t>
            </a:r>
            <a:endParaRPr lang="en-US" sz="973" dirty="0"/>
          </a:p>
        </p:txBody>
      </p:sp>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946" y="388849"/>
            <a:ext cx="256946" cy="22631"/>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1552308"/>
            <a:ext cx="1920240" cy="977265"/>
          </a:xfrm>
          <a:prstGeom prst="rect">
            <a:avLst/>
          </a:prstGeom>
          <a:noFill/>
          <a:ln/>
        </p:spPr>
        <p:txBody>
          <a:bodyPr wrap="square" lIns="0" tIns="0" rIns="0" bIns="0" rtlCol="0" anchor="t">
            <a:normAutofit/>
          </a:bodyPr>
          <a:lstStyle/>
          <a:p>
            <a:pPr algn="l" indent="0" marL="0">
              <a:lnSpc>
                <a:spcPts val="6929"/>
              </a:lnSpc>
              <a:buNone/>
            </a:pPr>
            <a:r>
              <a:rPr lang="en-US" sz="5330" b="1" dirty="0">
                <a:solidFill>
                  <a:srgbClr val="FFFFFF"/>
                </a:solidFill>
                <a:latin typeface="Arial" pitchFamily="34" charset="0"/>
                <a:ea typeface="Arial" pitchFamily="34" charset="-122"/>
                <a:cs typeface="Arial" pitchFamily="34" charset="-120"/>
              </a:rPr>
              <a:t>Invité</a:t>
            </a:r>
            <a:endParaRPr lang="en-US" sz="5330" dirty="0"/>
          </a:p>
        </p:txBody>
      </p:sp>
      <p:sp>
        <p:nvSpPr>
          <p:cNvPr id="3" name="Text 1"/>
          <p:cNvSpPr/>
          <p:nvPr/>
        </p:nvSpPr>
        <p:spPr>
          <a:xfrm>
            <a:off x="703174" y="2922537"/>
            <a:ext cx="2560320" cy="668655"/>
          </a:xfrm>
          <a:prstGeom prst="rect">
            <a:avLst/>
          </a:prstGeom>
          <a:noFill/>
          <a:ln/>
        </p:spPr>
        <p:txBody>
          <a:bodyPr wrap="square" lIns="0" tIns="0" rIns="0" bIns="0" rtlCol="0" anchor="t">
            <a:normAutofit/>
          </a:bodyPr>
          <a:lstStyle/>
          <a:p>
            <a:pPr algn="l" indent="0" marL="0">
              <a:lnSpc>
                <a:spcPts val="4949"/>
              </a:lnSpc>
              <a:buNone/>
            </a:pPr>
            <a:r>
              <a:rPr lang="en-US" sz="3807" dirty="0">
                <a:solidFill>
                  <a:srgbClr val="FFFFFF"/>
                </a:solidFill>
                <a:latin typeface="Arial" pitchFamily="34" charset="0"/>
                <a:ea typeface="Arial" pitchFamily="34" charset="-122"/>
                <a:cs typeface="Arial" pitchFamily="34" charset="-120"/>
              </a:rPr>
              <a:t>Lan + Wan</a:t>
            </a:r>
            <a:endParaRPr lang="en-US" sz="3807" dirty="0"/>
          </a:p>
        </p:txBody>
      </p:sp>
      <p:pic>
        <p:nvPicPr>
          <p:cNvPr id="4"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2488425"/>
            <a:ext cx="2486254" cy="434111"/>
          </a:xfrm>
          <a:prstGeom prst="rect">
            <a:avLst/>
          </a:prstGeom>
        </p:spPr>
      </p:pic>
      <p:sp>
        <p:nvSpPr>
          <p:cNvPr id="5" name="Text 2"/>
          <p:cNvSpPr/>
          <p:nvPr/>
        </p:nvSpPr>
        <p:spPr>
          <a:xfrm>
            <a:off x="256946" y="205740"/>
            <a:ext cx="128016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Architecture_logique</a:t>
            </a:r>
            <a:endParaRPr lang="en-US" sz="973" dirty="0"/>
          </a:p>
        </p:txBody>
      </p:sp>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946" y="388849"/>
            <a:ext cx="256946" cy="22631"/>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03174" y="1552308"/>
            <a:ext cx="2743200" cy="977265"/>
          </a:xfrm>
          <a:prstGeom prst="rect">
            <a:avLst/>
          </a:prstGeom>
          <a:noFill/>
          <a:ln/>
        </p:spPr>
        <p:txBody>
          <a:bodyPr wrap="square" lIns="0" tIns="0" rIns="0" bIns="0" rtlCol="0" anchor="t">
            <a:normAutofit/>
          </a:bodyPr>
          <a:lstStyle/>
          <a:p>
            <a:pPr algn="l" indent="0" marL="0">
              <a:lnSpc>
                <a:spcPts val="6929"/>
              </a:lnSpc>
              <a:buNone/>
            </a:pPr>
            <a:r>
              <a:rPr lang="en-US" sz="5330" b="1" dirty="0">
                <a:solidFill>
                  <a:srgbClr val="FFFFFF"/>
                </a:solidFill>
                <a:latin typeface="Arial" pitchFamily="34" charset="0"/>
                <a:ea typeface="Arial" pitchFamily="34" charset="-122"/>
                <a:cs typeface="Arial" pitchFamily="34" charset="-120"/>
              </a:rPr>
              <a:t>Hybride</a:t>
            </a:r>
            <a:endParaRPr lang="en-US" sz="5330" dirty="0"/>
          </a:p>
        </p:txBody>
      </p:sp>
      <p:sp>
        <p:nvSpPr>
          <p:cNvPr id="3" name="Text 1"/>
          <p:cNvSpPr/>
          <p:nvPr/>
        </p:nvSpPr>
        <p:spPr>
          <a:xfrm>
            <a:off x="703174" y="2922537"/>
            <a:ext cx="5303520" cy="668655"/>
          </a:xfrm>
          <a:prstGeom prst="rect">
            <a:avLst/>
          </a:prstGeom>
          <a:noFill/>
          <a:ln/>
        </p:spPr>
        <p:txBody>
          <a:bodyPr wrap="square" lIns="0" tIns="0" rIns="0" bIns="0" rtlCol="0" anchor="t">
            <a:normAutofit/>
          </a:bodyPr>
          <a:lstStyle/>
          <a:p>
            <a:pPr algn="l" indent="0" marL="0">
              <a:lnSpc>
                <a:spcPts val="4949"/>
              </a:lnSpc>
              <a:buNone/>
            </a:pPr>
            <a:r>
              <a:rPr lang="en-US" sz="3807" dirty="0">
                <a:solidFill>
                  <a:srgbClr val="FFFFFF"/>
                </a:solidFill>
                <a:latin typeface="Arial" pitchFamily="34" charset="0"/>
                <a:ea typeface="Arial" pitchFamily="34" charset="-122"/>
                <a:cs typeface="Arial" pitchFamily="34" charset="-120"/>
              </a:rPr>
              <a:t>LAN CHOISI (Spécifié)</a:t>
            </a:r>
            <a:endParaRPr lang="en-US" sz="3807" dirty="0"/>
          </a:p>
        </p:txBody>
      </p:sp>
      <p:pic>
        <p:nvPicPr>
          <p:cNvPr id="4"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03174" y="2488425"/>
            <a:ext cx="5234940" cy="434111"/>
          </a:xfrm>
          <a:prstGeom prst="rect">
            <a:avLst/>
          </a:prstGeom>
        </p:spPr>
      </p:pic>
      <p:sp>
        <p:nvSpPr>
          <p:cNvPr id="5" name="Text 2"/>
          <p:cNvSpPr/>
          <p:nvPr/>
        </p:nvSpPr>
        <p:spPr>
          <a:xfrm>
            <a:off x="256946" y="205740"/>
            <a:ext cx="128016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Architecture_logique</a:t>
            </a:r>
            <a:endParaRPr lang="en-US" sz="973" dirty="0"/>
          </a:p>
        </p:txBody>
      </p:sp>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946" y="388849"/>
            <a:ext cx="256946" cy="22631"/>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5162702" y="2291944"/>
            <a:ext cx="2377440" cy="565785"/>
          </a:xfrm>
          <a:prstGeom prst="rect">
            <a:avLst/>
          </a:prstGeom>
          <a:noFill/>
          <a:ln/>
        </p:spPr>
        <p:txBody>
          <a:bodyPr wrap="square" lIns="0" tIns="0" rIns="0" bIns="0" rtlCol="0" anchor="t">
            <a:normAutofit/>
          </a:bodyPr>
          <a:lstStyle/>
          <a:p>
            <a:pPr algn="ctr" indent="0" marL="0">
              <a:lnSpc>
                <a:spcPts val="4145"/>
              </a:lnSpc>
              <a:buNone/>
            </a:pPr>
            <a:r>
              <a:rPr lang="en-US" sz="2961" b="1" dirty="0">
                <a:solidFill>
                  <a:srgbClr val="FFFFFF"/>
                </a:solidFill>
                <a:latin typeface="Arial" pitchFamily="34" charset="0"/>
                <a:ea typeface="Arial" pitchFamily="34" charset="-122"/>
                <a:cs typeface="Arial" pitchFamily="34" charset="-120"/>
              </a:rPr>
              <a:t>ArubaPortal </a:t>
            </a:r>
            <a:endParaRPr lang="en-US" sz="2961" dirty="0"/>
          </a:p>
        </p:txBody>
      </p:sp>
      <p:sp>
        <p:nvSpPr>
          <p:cNvPr id="3" name="Text 1"/>
          <p:cNvSpPr/>
          <p:nvPr/>
        </p:nvSpPr>
        <p:spPr>
          <a:xfrm>
            <a:off x="1675181" y="1296162"/>
            <a:ext cx="2743200" cy="617220"/>
          </a:xfrm>
          <a:prstGeom prst="rect">
            <a:avLst/>
          </a:prstGeom>
          <a:noFill/>
          <a:ln/>
        </p:spPr>
        <p:txBody>
          <a:bodyPr wrap="square" lIns="0" tIns="0" rIns="0" bIns="0" rtlCol="0" anchor="t">
            <a:normAutofit/>
          </a:bodyPr>
          <a:lstStyle/>
          <a:p>
            <a:pPr algn="r" indent="0" marL="0">
              <a:lnSpc>
                <a:spcPts val="4264"/>
              </a:lnSpc>
              <a:buNone/>
            </a:pPr>
            <a:r>
              <a:rPr lang="en-US" sz="3046" dirty="0">
                <a:solidFill>
                  <a:srgbClr val="FFFFFF"/>
                </a:solidFill>
                <a:latin typeface="Arial" pitchFamily="34" charset="0"/>
                <a:ea typeface="Arial" pitchFamily="34" charset="-122"/>
                <a:cs typeface="Arial" pitchFamily="34" charset="-120"/>
              </a:rPr>
              <a:t>Administrateur</a:t>
            </a:r>
            <a:endParaRPr lang="en-US" sz="3046" dirty="0"/>
          </a:p>
        </p:txBody>
      </p:sp>
      <p:sp>
        <p:nvSpPr>
          <p:cNvPr id="4" name="Text 2"/>
          <p:cNvSpPr/>
          <p:nvPr/>
        </p:nvSpPr>
        <p:spPr>
          <a:xfrm>
            <a:off x="3984041" y="2283714"/>
            <a:ext cx="365760" cy="617220"/>
          </a:xfrm>
          <a:prstGeom prst="rect">
            <a:avLst/>
          </a:prstGeom>
          <a:noFill/>
          <a:ln/>
        </p:spPr>
        <p:txBody>
          <a:bodyPr wrap="square" lIns="0" tIns="0" rIns="0" bIns="0" rtlCol="0" anchor="t">
            <a:normAutofit/>
          </a:bodyPr>
          <a:lstStyle/>
          <a:p>
            <a:pPr algn="l" indent="0" marL="0">
              <a:lnSpc>
                <a:spcPts val="4264"/>
              </a:lnSpc>
              <a:buNone/>
            </a:pPr>
            <a:r>
              <a:rPr lang="en-US" sz="3046" dirty="0">
                <a:solidFill>
                  <a:srgbClr val="FFFFFF"/>
                </a:solidFill>
                <a:latin typeface="Arial" pitchFamily="34" charset="0"/>
                <a:ea typeface="Arial" pitchFamily="34" charset="-122"/>
                <a:cs typeface="Arial" pitchFamily="34" charset="-120"/>
              </a:rPr>
              <a:t>...</a:t>
            </a:r>
            <a:endParaRPr lang="en-US" sz="3046" dirty="0"/>
          </a:p>
        </p:txBody>
      </p:sp>
      <p:sp>
        <p:nvSpPr>
          <p:cNvPr id="5" name="Text 3"/>
          <p:cNvSpPr/>
          <p:nvPr/>
        </p:nvSpPr>
        <p:spPr>
          <a:xfrm>
            <a:off x="2909621" y="3271266"/>
            <a:ext cx="1463040" cy="617220"/>
          </a:xfrm>
          <a:prstGeom prst="rect">
            <a:avLst/>
          </a:prstGeom>
          <a:noFill/>
          <a:ln/>
        </p:spPr>
        <p:txBody>
          <a:bodyPr wrap="square" lIns="0" tIns="0" rIns="0" bIns="0" rtlCol="0" anchor="t">
            <a:normAutofit/>
          </a:bodyPr>
          <a:lstStyle/>
          <a:p>
            <a:pPr algn="r" indent="0" marL="0">
              <a:lnSpc>
                <a:spcPts val="4264"/>
              </a:lnSpc>
              <a:buNone/>
            </a:pPr>
            <a:r>
              <a:rPr lang="en-US" sz="3046" dirty="0">
                <a:solidFill>
                  <a:srgbClr val="FFFFFF"/>
                </a:solidFill>
                <a:latin typeface="Arial" pitchFamily="34" charset="0"/>
                <a:ea typeface="Arial" pitchFamily="34" charset="-122"/>
                <a:cs typeface="Arial" pitchFamily="34" charset="-120"/>
              </a:rPr>
              <a:t>Hybride</a:t>
            </a:r>
            <a:endParaRPr lang="en-US" sz="3046" dirty="0"/>
          </a:p>
        </p:txBody>
      </p:sp>
      <p:pic>
        <p:nvPicPr>
          <p:cNvPr id="6"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332427" y="642938"/>
            <a:ext cx="815645" cy="1943214"/>
          </a:xfrm>
          <a:prstGeom prst="rect">
            <a:avLst/>
          </a:prstGeom>
        </p:spPr>
      </p:pic>
      <p:pic>
        <p:nvPicPr>
          <p:cNvPr id="7"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32427" y="2571750"/>
            <a:ext cx="815645" cy="1928813"/>
          </a:xfrm>
          <a:prstGeom prst="rect">
            <a:avLst/>
          </a:prstGeom>
        </p:spPr>
      </p:pic>
      <p:sp>
        <p:nvSpPr>
          <p:cNvPr id="8" name="Text 4"/>
          <p:cNvSpPr/>
          <p:nvPr/>
        </p:nvSpPr>
        <p:spPr>
          <a:xfrm>
            <a:off x="256946" y="205740"/>
            <a:ext cx="128016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Architecture_logique</a:t>
            </a:r>
            <a:endParaRPr lang="en-US" sz="973" dirty="0"/>
          </a:p>
        </p:txBody>
      </p:sp>
      <p:pic>
        <p:nvPicPr>
          <p:cNvPr id="9"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946" y="388849"/>
            <a:ext cx="256946" cy="22631"/>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1440180" y="2070259"/>
            <a:ext cx="6309360" cy="1028700"/>
          </a:xfrm>
          <a:prstGeom prst="rect">
            <a:avLst/>
          </a:prstGeom>
          <a:noFill/>
          <a:ln/>
        </p:spPr>
        <p:txBody>
          <a:bodyPr wrap="square" lIns="0" tIns="0" rIns="0" bIns="0" rtlCol="0" anchor="t">
            <a:normAutofit/>
          </a:bodyPr>
          <a:lstStyle/>
          <a:p>
            <a:pPr algn="ctr" indent="0" marL="0">
              <a:lnSpc>
                <a:spcPts val="7424"/>
              </a:lnSpc>
              <a:buNone/>
            </a:pPr>
            <a:r>
              <a:rPr lang="en-US" sz="5711" b="1" dirty="0">
                <a:solidFill>
                  <a:srgbClr val="FFFFFF"/>
                </a:solidFill>
                <a:latin typeface="Arial" pitchFamily="34" charset="0"/>
                <a:ea typeface="Arial" pitchFamily="34" charset="-122"/>
                <a:cs typeface="Arial" pitchFamily="34" charset="-120"/>
              </a:rPr>
              <a:t>Pool Ressources</a:t>
            </a:r>
            <a:endParaRPr lang="en-US" sz="5711"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1714500" y="2003908"/>
            <a:ext cx="2377440" cy="1183005"/>
          </a:xfrm>
          <a:prstGeom prst="rect">
            <a:avLst/>
          </a:prstGeom>
          <a:noFill/>
          <a:ln/>
        </p:spPr>
        <p:txBody>
          <a:bodyPr wrap="square" lIns="0" tIns="0" rIns="0" bIns="0" rtlCol="0" anchor="t">
            <a:normAutofit/>
          </a:bodyPr>
          <a:lstStyle/>
          <a:p>
            <a:pPr algn="ctr" indent="0" marL="0">
              <a:lnSpc>
                <a:spcPts val="4205"/>
              </a:lnSpc>
              <a:buNone/>
            </a:pPr>
            <a:r>
              <a:rPr lang="en-US" sz="3003" b="1" dirty="0">
                <a:solidFill>
                  <a:srgbClr val="FFFFFF"/>
                </a:solidFill>
                <a:latin typeface="Arial" pitchFamily="34" charset="0"/>
                <a:ea typeface="Arial" pitchFamily="34" charset="-122"/>
                <a:cs typeface="Arial" pitchFamily="34" charset="-120"/>
              </a:rPr>
              <a:t>Pool Ressources</a:t>
            </a:r>
            <a:endParaRPr lang="en-US" sz="3003" dirty="0"/>
          </a:p>
        </p:txBody>
      </p:sp>
      <p:sp>
        <p:nvSpPr>
          <p:cNvPr id="3" name="Text 1"/>
          <p:cNvSpPr/>
          <p:nvPr/>
        </p:nvSpPr>
        <p:spPr>
          <a:xfrm>
            <a:off x="4572000" y="1592942"/>
            <a:ext cx="1463040" cy="514350"/>
          </a:xfrm>
          <a:prstGeom prst="rect">
            <a:avLst/>
          </a:prstGeom>
          <a:noFill/>
          <a:ln/>
        </p:spPr>
        <p:txBody>
          <a:bodyPr wrap="square" lIns="0" tIns="0" rIns="0" bIns="0" rtlCol="0" anchor="t">
            <a:normAutofit/>
          </a:bodyPr>
          <a:lstStyle/>
          <a:p>
            <a:pPr algn="l" indent="0" marL="0">
              <a:lnSpc>
                <a:spcPts val="3731"/>
              </a:lnSpc>
              <a:buNone/>
            </a:pPr>
            <a:r>
              <a:rPr lang="en-US" sz="2665" dirty="0">
                <a:solidFill>
                  <a:srgbClr val="FFFFFF"/>
                </a:solidFill>
                <a:latin typeface="Arial" pitchFamily="34" charset="0"/>
                <a:ea typeface="Arial" pitchFamily="34" charset="-122"/>
                <a:cs typeface="Arial" pitchFamily="34" charset="-120"/>
              </a:rPr>
              <a:t>Services</a:t>
            </a:r>
            <a:endParaRPr lang="en-US" sz="2665" dirty="0"/>
          </a:p>
        </p:txBody>
      </p:sp>
      <p:sp>
        <p:nvSpPr>
          <p:cNvPr id="4" name="Text 2"/>
          <p:cNvSpPr/>
          <p:nvPr/>
        </p:nvSpPr>
        <p:spPr>
          <a:xfrm>
            <a:off x="4572000" y="3046495"/>
            <a:ext cx="1463040" cy="514350"/>
          </a:xfrm>
          <a:prstGeom prst="rect">
            <a:avLst/>
          </a:prstGeom>
          <a:noFill/>
          <a:ln/>
        </p:spPr>
        <p:txBody>
          <a:bodyPr wrap="square" lIns="0" tIns="0" rIns="0" bIns="0" rtlCol="0" anchor="t">
            <a:normAutofit/>
          </a:bodyPr>
          <a:lstStyle/>
          <a:p>
            <a:pPr algn="l" indent="0" marL="0">
              <a:lnSpc>
                <a:spcPts val="3731"/>
              </a:lnSpc>
              <a:buNone/>
            </a:pPr>
            <a:r>
              <a:rPr lang="en-US" sz="2665" dirty="0">
                <a:solidFill>
                  <a:srgbClr val="FFFFFF"/>
                </a:solidFill>
                <a:latin typeface="Arial" pitchFamily="34" charset="0"/>
                <a:ea typeface="Arial" pitchFamily="34" charset="-122"/>
                <a:cs typeface="Arial" pitchFamily="34" charset="-120"/>
              </a:rPr>
              <a:t>Référant</a:t>
            </a:r>
            <a:endParaRPr lang="en-US" sz="2665" dirty="0"/>
          </a:p>
        </p:txBody>
      </p:sp>
      <p:pic>
        <p:nvPicPr>
          <p:cNvPr id="5"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027018" y="1592942"/>
            <a:ext cx="544982" cy="982923"/>
          </a:xfrm>
          <a:prstGeom prst="rect">
            <a:avLst/>
          </a:prstGeom>
        </p:spPr>
      </p:pic>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27018" y="2570207"/>
            <a:ext cx="544982" cy="978808"/>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4956962" y="1491615"/>
            <a:ext cx="2286000" cy="2160270"/>
          </a:xfrm>
          <a:prstGeom prst="rect">
            <a:avLst/>
          </a:prstGeom>
          <a:noFill/>
          <a:ln/>
        </p:spPr>
        <p:txBody>
          <a:bodyPr wrap="square" lIns="0" tIns="0" rIns="0" bIns="0" rtlCol="0" anchor="t">
            <a:normAutofit/>
          </a:bodyPr>
          <a:lstStyle/>
          <a:p>
            <a:pPr algn="ctr" indent="0" marL="0">
              <a:lnSpc>
                <a:spcPts val="3198"/>
              </a:lnSpc>
              <a:buNone/>
            </a:pPr>
            <a:r>
              <a:rPr lang="en-US" sz="2284" b="1" dirty="0">
                <a:solidFill>
                  <a:srgbClr val="FFFFFF"/>
                </a:solidFill>
                <a:latin typeface="Arial" pitchFamily="34" charset="0"/>
                <a:ea typeface="Arial" pitchFamily="34" charset="-122"/>
                <a:cs typeface="Arial" pitchFamily="34" charset="-120"/>
              </a:rPr>
              <a:t>Résolutions et gestion des problèmes, </a:t>
            </a:r>
            <a:endParaRPr lang="en-US" sz="2284" dirty="0"/>
          </a:p>
          <a:p>
            <a:pPr algn="ctr" indent="0" marL="0">
              <a:lnSpc>
                <a:spcPts val="3198"/>
              </a:lnSpc>
              <a:buNone/>
            </a:pPr>
            <a:r>
              <a:rPr lang="en-US" sz="2284" b="1" dirty="0">
                <a:solidFill>
                  <a:srgbClr val="FFFFFF"/>
                </a:solidFill>
                <a:latin typeface="Arial" pitchFamily="34" charset="0"/>
                <a:ea typeface="Arial" pitchFamily="34" charset="-122"/>
                <a:cs typeface="Arial" pitchFamily="34" charset="-120"/>
              </a:rPr>
              <a:t>Communication, en étroite c...</a:t>
            </a:r>
            <a:endParaRPr lang="en-US" sz="2284" dirty="0"/>
          </a:p>
        </p:txBody>
      </p:sp>
      <p:sp>
        <p:nvSpPr>
          <p:cNvPr id="3" name="Text 1"/>
          <p:cNvSpPr/>
          <p:nvPr/>
        </p:nvSpPr>
        <p:spPr>
          <a:xfrm>
            <a:off x="2530145" y="1544593"/>
            <a:ext cx="1645920" cy="617220"/>
          </a:xfrm>
          <a:prstGeom prst="rect">
            <a:avLst/>
          </a:prstGeom>
          <a:noFill/>
          <a:ln/>
        </p:spPr>
        <p:txBody>
          <a:bodyPr wrap="square" lIns="0" tIns="0" rIns="0" bIns="0" rtlCol="0" anchor="t">
            <a:normAutofit/>
          </a:bodyPr>
          <a:lstStyle/>
          <a:p>
            <a:pPr algn="r" indent="0" marL="0">
              <a:lnSpc>
                <a:spcPts val="4264"/>
              </a:lnSpc>
              <a:buNone/>
            </a:pPr>
            <a:r>
              <a:rPr lang="en-US" sz="3046" dirty="0">
                <a:solidFill>
                  <a:srgbClr val="FFFFFF"/>
                </a:solidFill>
                <a:latin typeface="Arial" pitchFamily="34" charset="0"/>
                <a:ea typeface="Arial" pitchFamily="34" charset="-122"/>
                <a:cs typeface="Arial" pitchFamily="34" charset="-120"/>
              </a:rPr>
              <a:t>Services</a:t>
            </a:r>
            <a:endParaRPr lang="en-US" sz="3046" dirty="0"/>
          </a:p>
        </p:txBody>
      </p:sp>
      <p:sp>
        <p:nvSpPr>
          <p:cNvPr id="4" name="Text 2"/>
          <p:cNvSpPr/>
          <p:nvPr/>
        </p:nvSpPr>
        <p:spPr>
          <a:xfrm>
            <a:off x="2530145" y="3022835"/>
            <a:ext cx="1645920" cy="617220"/>
          </a:xfrm>
          <a:prstGeom prst="rect">
            <a:avLst/>
          </a:prstGeom>
          <a:noFill/>
          <a:ln/>
        </p:spPr>
        <p:txBody>
          <a:bodyPr wrap="square" lIns="0" tIns="0" rIns="0" bIns="0" rtlCol="0" anchor="t">
            <a:normAutofit/>
          </a:bodyPr>
          <a:lstStyle/>
          <a:p>
            <a:pPr algn="r" indent="0" marL="0">
              <a:lnSpc>
                <a:spcPts val="4264"/>
              </a:lnSpc>
              <a:buNone/>
            </a:pPr>
            <a:r>
              <a:rPr lang="en-US" sz="3046" dirty="0">
                <a:solidFill>
                  <a:srgbClr val="FFFFFF"/>
                </a:solidFill>
                <a:latin typeface="Arial" pitchFamily="34" charset="0"/>
                <a:ea typeface="Arial" pitchFamily="34" charset="-122"/>
                <a:cs typeface="Arial" pitchFamily="34" charset="-120"/>
              </a:rPr>
              <a:t>Référant</a:t>
            </a:r>
            <a:endParaRPr lang="en-US" sz="3046" dirty="0"/>
          </a:p>
        </p:txBody>
      </p:sp>
      <p:pic>
        <p:nvPicPr>
          <p:cNvPr id="5"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112971" y="642938"/>
            <a:ext cx="815645" cy="1943214"/>
          </a:xfrm>
          <a:prstGeom prst="rect">
            <a:avLst/>
          </a:prstGeom>
        </p:spPr>
      </p:pic>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2971" y="2571750"/>
            <a:ext cx="815645" cy="1928813"/>
          </a:xfrm>
          <a:prstGeom prst="rect">
            <a:avLst/>
          </a:prstGeom>
        </p:spPr>
      </p:pic>
      <p:sp>
        <p:nvSpPr>
          <p:cNvPr id="7" name="Text 3"/>
          <p:cNvSpPr/>
          <p:nvPr/>
        </p:nvSpPr>
        <p:spPr>
          <a:xfrm>
            <a:off x="256946" y="205740"/>
            <a:ext cx="100584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Pool Ressources</a:t>
            </a:r>
            <a:endParaRPr lang="en-US" sz="973" dirty="0"/>
          </a:p>
        </p:txBody>
      </p:sp>
      <p:pic>
        <p:nvPicPr>
          <p:cNvPr id="8"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946" y="388849"/>
            <a:ext cx="256946" cy="22631"/>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97357" y="1419606"/>
            <a:ext cx="7589520" cy="2314575"/>
          </a:xfrm>
          <a:prstGeom prst="rect">
            <a:avLst/>
          </a:prstGeom>
          <a:noFill/>
          <a:ln/>
        </p:spPr>
        <p:txBody>
          <a:bodyPr wrap="square" lIns="0" tIns="0" rIns="0" bIns="0" rtlCol="0" anchor="t">
            <a:normAutofit/>
          </a:bodyPr>
          <a:lstStyle/>
          <a:p>
            <a:pPr algn="l" indent="0" marL="0">
              <a:lnSpc>
                <a:spcPts val="4264"/>
              </a:lnSpc>
              <a:buNone/>
            </a:pPr>
            <a:r>
              <a:rPr lang="en-US" sz="3046" b="1" dirty="0">
                <a:solidFill>
                  <a:srgbClr val="FFFFFF"/>
                </a:solidFill>
                <a:latin typeface="Arial" pitchFamily="34" charset="0"/>
                <a:ea typeface="Arial" pitchFamily="34" charset="-122"/>
                <a:cs typeface="Arial" pitchFamily="34" charset="-120"/>
              </a:rPr>
              <a:t>Résolutions et gestion des problèmes, </a:t>
            </a:r>
            <a:endParaRPr lang="en-US" sz="3046" dirty="0"/>
          </a:p>
          <a:p>
            <a:pPr algn="l" indent="0" marL="0">
              <a:lnSpc>
                <a:spcPts val="4264"/>
              </a:lnSpc>
              <a:buNone/>
            </a:pPr>
            <a:r>
              <a:rPr lang="en-US" sz="3046" b="1" dirty="0">
                <a:solidFill>
                  <a:srgbClr val="FFFFFF"/>
                </a:solidFill>
                <a:latin typeface="Arial" pitchFamily="34" charset="0"/>
                <a:ea typeface="Arial" pitchFamily="34" charset="-122"/>
                <a:cs typeface="Arial" pitchFamily="34" charset="-120"/>
              </a:rPr>
              <a:t>Communication, en étroite collaboration avec le Service Informatique. </a:t>
            </a:r>
            <a:endParaRPr lang="en-US" sz="3046" dirty="0"/>
          </a:p>
        </p:txBody>
      </p:sp>
      <p:sp>
        <p:nvSpPr>
          <p:cNvPr id="3" name="Text 1"/>
          <p:cNvSpPr/>
          <p:nvPr/>
        </p:nvSpPr>
        <p:spPr>
          <a:xfrm>
            <a:off x="256946" y="205740"/>
            <a:ext cx="100584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Pool Ressources</a:t>
            </a:r>
            <a:endParaRPr lang="en-US" sz="973" dirty="0"/>
          </a:p>
        </p:txBody>
      </p:sp>
      <p:pic>
        <p:nvPicPr>
          <p:cNvPr id="4"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56946" y="388849"/>
            <a:ext cx="256946" cy="2263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28777" y="2189074"/>
            <a:ext cx="7772400" cy="771525"/>
          </a:xfrm>
          <a:prstGeom prst="rect">
            <a:avLst/>
          </a:prstGeom>
          <a:noFill/>
          <a:ln/>
        </p:spPr>
        <p:txBody>
          <a:bodyPr wrap="square" lIns="0" tIns="0" rIns="0" bIns="0" rtlCol="0" anchor="t">
            <a:normAutofit/>
          </a:bodyPr>
          <a:lstStyle/>
          <a:p>
            <a:pPr algn="ctr" indent="0" marL="0">
              <a:lnSpc>
                <a:spcPts val="5664"/>
              </a:lnSpc>
              <a:buNone/>
            </a:pPr>
            <a:r>
              <a:rPr lang="en-US" sz="4357" b="1" dirty="0">
                <a:solidFill>
                  <a:srgbClr val="FFFFFF"/>
                </a:solidFill>
                <a:latin typeface="Arial" pitchFamily="34" charset="0"/>
                <a:ea typeface="Arial" pitchFamily="34" charset="-122"/>
                <a:cs typeface="Arial" pitchFamily="34" charset="-120"/>
              </a:rPr>
              <a:t>3. Mon organisation interne</a:t>
            </a:r>
            <a:endParaRPr lang="en-US" sz="4357"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2362810" y="2070259"/>
            <a:ext cx="4480560" cy="1028700"/>
          </a:xfrm>
          <a:prstGeom prst="rect">
            <a:avLst/>
          </a:prstGeom>
          <a:noFill/>
          <a:ln/>
        </p:spPr>
        <p:txBody>
          <a:bodyPr wrap="square" lIns="0" tIns="0" rIns="0" bIns="0" rtlCol="0" anchor="t">
            <a:normAutofit/>
          </a:bodyPr>
          <a:lstStyle/>
          <a:p>
            <a:pPr algn="ctr" indent="0" marL="0">
              <a:lnSpc>
                <a:spcPts val="7424"/>
              </a:lnSpc>
              <a:buNone/>
            </a:pPr>
            <a:r>
              <a:rPr lang="en-US" sz="5711" b="1" dirty="0">
                <a:solidFill>
                  <a:srgbClr val="FFFFFF"/>
                </a:solidFill>
                <a:latin typeface="Arial" pitchFamily="34" charset="0"/>
                <a:ea typeface="Arial" pitchFamily="34" charset="-122"/>
                <a:cs typeface="Arial" pitchFamily="34" charset="-120"/>
              </a:rPr>
              <a:t>WI-FI Public</a:t>
            </a:r>
            <a:endParaRPr lang="en-US" sz="5711"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1036930" y="2070259"/>
            <a:ext cx="7132320" cy="1028700"/>
          </a:xfrm>
          <a:prstGeom prst="rect">
            <a:avLst/>
          </a:prstGeom>
          <a:noFill/>
          <a:ln/>
        </p:spPr>
        <p:txBody>
          <a:bodyPr wrap="square" lIns="0" tIns="0" rIns="0" bIns="0" rtlCol="0" anchor="t">
            <a:normAutofit/>
          </a:bodyPr>
          <a:lstStyle/>
          <a:p>
            <a:pPr algn="ctr" indent="0" marL="0">
              <a:lnSpc>
                <a:spcPts val="7424"/>
              </a:lnSpc>
              <a:buNone/>
            </a:pPr>
            <a:r>
              <a:rPr lang="en-US" sz="5711" b="1" dirty="0">
                <a:solidFill>
                  <a:srgbClr val="FFFFFF"/>
                </a:solidFill>
                <a:latin typeface="Arial" pitchFamily="34" charset="0"/>
                <a:ea typeface="Arial" pitchFamily="34" charset="-122"/>
                <a:cs typeface="Arial" pitchFamily="34" charset="-120"/>
              </a:rPr>
              <a:t>Société Wi connect</a:t>
            </a:r>
            <a:endParaRPr lang="en-US" sz="5711" dirty="0"/>
          </a:p>
        </p:txBody>
      </p:sp>
      <p:sp>
        <p:nvSpPr>
          <p:cNvPr id="3" name="Text 1"/>
          <p:cNvSpPr/>
          <p:nvPr/>
        </p:nvSpPr>
        <p:spPr>
          <a:xfrm>
            <a:off x="256946" y="205740"/>
            <a:ext cx="73152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WI-FI Public</a:t>
            </a:r>
            <a:endParaRPr lang="en-US" sz="973" dirty="0"/>
          </a:p>
        </p:txBody>
      </p:sp>
      <p:pic>
        <p:nvPicPr>
          <p:cNvPr id="4"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56946" y="388849"/>
            <a:ext cx="256946" cy="22631"/>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716890" y="2243595"/>
            <a:ext cx="7772400" cy="668655"/>
          </a:xfrm>
          <a:prstGeom prst="rect">
            <a:avLst/>
          </a:prstGeom>
          <a:noFill/>
          <a:ln/>
        </p:spPr>
        <p:txBody>
          <a:bodyPr wrap="square" lIns="0" tIns="0" rIns="0" bIns="0" rtlCol="0" anchor="t">
            <a:normAutofit/>
          </a:bodyPr>
          <a:lstStyle/>
          <a:p>
            <a:pPr algn="ctr" indent="0" marL="0">
              <a:lnSpc>
                <a:spcPts val="4856"/>
              </a:lnSpc>
              <a:buNone/>
            </a:pPr>
            <a:r>
              <a:rPr lang="en-US" sz="3469" b="1" dirty="0">
                <a:solidFill>
                  <a:srgbClr val="FFFFFF"/>
                </a:solidFill>
                <a:latin typeface="Arial" pitchFamily="34" charset="0"/>
                <a:ea typeface="Arial" pitchFamily="34" charset="-122"/>
                <a:cs typeface="Arial" pitchFamily="34" charset="-120"/>
              </a:rPr>
              <a:t>Point de connection espace public</a:t>
            </a:r>
            <a:endParaRPr lang="en-US" sz="3469" dirty="0"/>
          </a:p>
        </p:txBody>
      </p:sp>
      <p:sp>
        <p:nvSpPr>
          <p:cNvPr id="3" name="Text 1"/>
          <p:cNvSpPr/>
          <p:nvPr/>
        </p:nvSpPr>
        <p:spPr>
          <a:xfrm>
            <a:off x="256946" y="205740"/>
            <a:ext cx="73152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WI-FI Public</a:t>
            </a:r>
            <a:endParaRPr lang="en-US" sz="973" dirty="0"/>
          </a:p>
        </p:txBody>
      </p:sp>
      <p:pic>
        <p:nvPicPr>
          <p:cNvPr id="4"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56946" y="388849"/>
            <a:ext cx="256946" cy="22631"/>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2877617" y="2070259"/>
            <a:ext cx="3474720" cy="1028700"/>
          </a:xfrm>
          <a:prstGeom prst="rect">
            <a:avLst/>
          </a:prstGeom>
          <a:noFill/>
          <a:ln/>
        </p:spPr>
        <p:txBody>
          <a:bodyPr wrap="square" lIns="0" tIns="0" rIns="0" bIns="0" rtlCol="0" anchor="t">
            <a:normAutofit/>
          </a:bodyPr>
          <a:lstStyle/>
          <a:p>
            <a:pPr algn="ctr" indent="0" marL="0">
              <a:lnSpc>
                <a:spcPts val="7424"/>
              </a:lnSpc>
              <a:buNone/>
            </a:pPr>
            <a:r>
              <a:rPr lang="en-US" sz="5711" b="1" dirty="0">
                <a:solidFill>
                  <a:srgbClr val="FFFFFF"/>
                </a:solidFill>
                <a:latin typeface="Arial" pitchFamily="34" charset="0"/>
                <a:ea typeface="Arial" pitchFamily="34" charset="-122"/>
                <a:cs typeface="Arial" pitchFamily="34" charset="-120"/>
              </a:rPr>
              <a:t>16 points</a:t>
            </a:r>
            <a:endParaRPr lang="en-US" sz="5711" dirty="0"/>
          </a:p>
        </p:txBody>
      </p:sp>
      <p:sp>
        <p:nvSpPr>
          <p:cNvPr id="3" name="Text 1"/>
          <p:cNvSpPr/>
          <p:nvPr/>
        </p:nvSpPr>
        <p:spPr>
          <a:xfrm>
            <a:off x="256946" y="205740"/>
            <a:ext cx="73152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WI-FI Public</a:t>
            </a:r>
            <a:endParaRPr lang="en-US" sz="973" dirty="0"/>
          </a:p>
        </p:txBody>
      </p:sp>
      <p:pic>
        <p:nvPicPr>
          <p:cNvPr id="4"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56946" y="388849"/>
            <a:ext cx="256946" cy="22631"/>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6799478" y="1707642"/>
            <a:ext cx="2286000" cy="1748790"/>
          </a:xfrm>
          <a:prstGeom prst="rect">
            <a:avLst/>
          </a:prstGeom>
          <a:noFill/>
          <a:ln/>
        </p:spPr>
        <p:txBody>
          <a:bodyPr wrap="square" lIns="0" tIns="0" rIns="0" bIns="0" rtlCol="0" anchor="t">
            <a:normAutofit/>
          </a:bodyPr>
          <a:lstStyle/>
          <a:p>
            <a:pPr algn="l" indent="0" marL="0">
              <a:lnSpc>
                <a:spcPts val="3198"/>
              </a:lnSpc>
              <a:buNone/>
            </a:pPr>
            <a:r>
              <a:rPr lang="en-US" sz="2284" b="1" dirty="0">
                <a:solidFill>
                  <a:srgbClr val="FFFFFF"/>
                </a:solidFill>
                <a:latin typeface="Arial" pitchFamily="34" charset="0"/>
                <a:ea typeface="Arial" pitchFamily="34" charset="-122"/>
                <a:cs typeface="Arial" pitchFamily="34" charset="-120"/>
              </a:rPr>
              <a:t>Possibilité de faire un accès privé externe</a:t>
            </a:r>
            <a:endParaRPr lang="en-US" sz="2284" dirty="0"/>
          </a:p>
        </p:txBody>
      </p:sp>
      <p:pic>
        <p:nvPicPr>
          <p:cNvPr id="3" name="Image 0" descr="file:///app/main/resources/app.asar/static/snowbird/resource/markers/flagMarkers/flag-red.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058814" y="1769364"/>
            <a:ext cx="309067" cy="308610"/>
          </a:xfrm>
          <a:prstGeom prst="rect">
            <a:avLst/>
          </a:prstGeom>
        </p:spPr>
      </p:pic>
      <p:pic>
        <p:nvPicPr>
          <p:cNvPr id="4" name="Image 1" descr="file:///app/main/resources/app.asar/static/snowbird/resource/markers/symbolMarkers/symbol-exclam.sv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29146" y="1769364"/>
            <a:ext cx="309067" cy="308610"/>
          </a:xfrm>
          <a:prstGeom prst="rect">
            <a:avLst/>
          </a:prstGeom>
        </p:spPr>
      </p:pic>
      <p:sp>
        <p:nvSpPr>
          <p:cNvPr id="5" name="Text 1"/>
          <p:cNvSpPr/>
          <p:nvPr/>
        </p:nvSpPr>
        <p:spPr>
          <a:xfrm>
            <a:off x="781812" y="2283714"/>
            <a:ext cx="3749040" cy="617220"/>
          </a:xfrm>
          <a:prstGeom prst="rect">
            <a:avLst/>
          </a:prstGeom>
          <a:noFill/>
          <a:ln/>
        </p:spPr>
        <p:txBody>
          <a:bodyPr wrap="square" lIns="0" tIns="0" rIns="0" bIns="0" rtlCol="0" anchor="t">
            <a:normAutofit/>
          </a:bodyPr>
          <a:lstStyle/>
          <a:p>
            <a:pPr algn="r" indent="0" marL="0">
              <a:lnSpc>
                <a:spcPts val="4264"/>
              </a:lnSpc>
              <a:buNone/>
            </a:pPr>
            <a:r>
              <a:rPr lang="en-US" sz="3046" dirty="0">
                <a:solidFill>
                  <a:srgbClr val="FFFFFF"/>
                </a:solidFill>
                <a:latin typeface="Arial" pitchFamily="34" charset="0"/>
                <a:ea typeface="Arial" pitchFamily="34" charset="-122"/>
                <a:cs typeface="Arial" pitchFamily="34" charset="-120"/>
              </a:rPr>
              <a:t>Point de connectio...</a:t>
            </a:r>
            <a:endParaRPr lang="en-US" sz="3046" dirty="0"/>
          </a:p>
        </p:txBody>
      </p:sp>
      <p:pic>
        <p:nvPicPr>
          <p:cNvPr id="6"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13478" y="642938"/>
            <a:ext cx="1527962" cy="3857625"/>
          </a:xfrm>
          <a:prstGeom prst="rect">
            <a:avLst/>
          </a:prstGeom>
        </p:spPr>
      </p:pic>
      <p:sp>
        <p:nvSpPr>
          <p:cNvPr id="7" name="Text 2"/>
          <p:cNvSpPr/>
          <p:nvPr/>
        </p:nvSpPr>
        <p:spPr>
          <a:xfrm>
            <a:off x="256946" y="205740"/>
            <a:ext cx="731520" cy="154305"/>
          </a:xfrm>
          <a:prstGeom prst="rect">
            <a:avLst/>
          </a:prstGeom>
          <a:noFill/>
          <a:ln/>
        </p:spPr>
        <p:txBody>
          <a:bodyPr wrap="square" lIns="0" tIns="0" rIns="0" bIns="0" rtlCol="0" anchor="t">
            <a:normAutofit/>
          </a:bodyPr>
          <a:lstStyle/>
          <a:p>
            <a:pPr algn="l" indent="0" marL="0">
              <a:lnSpc>
                <a:spcPts val="1035"/>
              </a:lnSpc>
              <a:buNone/>
            </a:pPr>
            <a:r>
              <a:rPr lang="en-US" sz="973" dirty="0">
                <a:solidFill>
                  <a:srgbClr val="FFFFFF"/>
                </a:solidFill>
                <a:latin typeface="Arial" pitchFamily="34" charset="0"/>
                <a:ea typeface="Arial" pitchFamily="34" charset="-122"/>
                <a:cs typeface="Arial" pitchFamily="34" charset="-120"/>
              </a:rPr>
              <a:t>WI-FI Public</a:t>
            </a:r>
            <a:endParaRPr lang="en-US" sz="973" dirty="0"/>
          </a:p>
        </p:txBody>
      </p:sp>
      <p:pic>
        <p:nvPicPr>
          <p:cNvPr id="8"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6946" y="388849"/>
            <a:ext cx="256946" cy="22631"/>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bg>
      <p:bgPr>
        <a:solidFill>
          <a:srgbClr val="000000"/>
        </a:solidFill>
      </p:bgPr>
    </p:bg>
    <p:spTree>
      <p:nvGrpSpPr>
        <p:cNvPr id="1" name=""/>
        <p:cNvGrpSpPr/>
        <p:nvPr/>
      </p:nvGrpSpPr>
      <p:grpSpPr>
        <a:xfrm>
          <a:off x="0" y="0"/>
          <a:ext cx="0" cy="0"/>
          <a:chOff x="0" y="0"/>
          <a:chExt cx="0" cy="0"/>
        </a:xfrm>
      </p:grpSpPr>
      <p:sp>
        <p:nvSpPr>
          <p:cNvPr id="2" name="Text 0"/>
          <p:cNvSpPr/>
          <p:nvPr/>
        </p:nvSpPr>
        <p:spPr>
          <a:xfrm>
            <a:off x="2640787" y="2070259"/>
            <a:ext cx="3931920" cy="1028700"/>
          </a:xfrm>
          <a:prstGeom prst="rect">
            <a:avLst/>
          </a:prstGeom>
          <a:noFill/>
          <a:ln/>
        </p:spPr>
        <p:txBody>
          <a:bodyPr wrap="square" lIns="0" tIns="0" rIns="0" bIns="0" rtlCol="0" anchor="t">
            <a:normAutofit/>
          </a:bodyPr>
          <a:lstStyle/>
          <a:p>
            <a:pPr algn="ctr" indent="0" marL="0">
              <a:lnSpc>
                <a:spcPts val="7424"/>
              </a:lnSpc>
              <a:buNone/>
            </a:pPr>
            <a:r>
              <a:rPr lang="en-US" sz="5711" b="1" dirty="0">
                <a:solidFill>
                  <a:srgbClr val="FFFFFF"/>
                </a:solidFill>
                <a:latin typeface="Arial" pitchFamily="34" charset="0"/>
                <a:ea typeface="Arial" pitchFamily="34" charset="-122"/>
                <a:cs typeface="Arial" pitchFamily="34" charset="-120"/>
              </a:rPr>
              <a:t>Thank you</a:t>
            </a:r>
            <a:endParaRPr lang="en-US" sz="571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95</Slides>
  <Notes>95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95</vt:i4>
      </vt:variant>
    </vt:vector>
  </HeadingPairs>
  <TitlesOfParts>
    <vt:vector size="9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2023-09-16T08:21:10Z</dcterms:created>
  <dcterms:modified xsi:type="dcterms:W3CDTF">2023-09-16T08:21:10Z</dcterms:modified>
</cp:coreProperties>
</file>