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86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32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11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21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934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255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768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410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90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15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40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16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29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67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4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43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97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EB8CE8-BA2B-4A70-812F-EBF47F339C22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23C1E5-1A1D-4E0A-B72E-4F4AF3ECEB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93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Kyselypalvelu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Mika </a:t>
            </a:r>
            <a:r>
              <a:rPr lang="fi-FI" dirty="0" err="1" smtClean="0"/>
              <a:t>Elola</a:t>
            </a:r>
            <a:r>
              <a:rPr lang="fi-FI" dirty="0" smtClean="0"/>
              <a:t>, Stephan </a:t>
            </a:r>
            <a:r>
              <a:rPr lang="fi-FI" dirty="0" err="1" smtClean="0"/>
              <a:t>fambro</a:t>
            </a:r>
            <a:r>
              <a:rPr lang="fi-FI" dirty="0" smtClean="0"/>
              <a:t>, </a:t>
            </a:r>
            <a:r>
              <a:rPr lang="fi-FI" dirty="0" err="1" smtClean="0"/>
              <a:t>joni</a:t>
            </a:r>
            <a:r>
              <a:rPr lang="fi-FI" dirty="0" smtClean="0"/>
              <a:t> </a:t>
            </a:r>
            <a:r>
              <a:rPr lang="fi-FI" dirty="0" err="1" smtClean="0"/>
              <a:t>fofonoff</a:t>
            </a:r>
            <a:r>
              <a:rPr lang="fi-FI" dirty="0" smtClean="0"/>
              <a:t>,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lauri</a:t>
            </a:r>
            <a:r>
              <a:rPr lang="fi-FI" dirty="0" smtClean="0"/>
              <a:t> </a:t>
            </a:r>
            <a:r>
              <a:rPr lang="fi-FI" dirty="0" err="1" smtClean="0"/>
              <a:t>hellsten</a:t>
            </a:r>
            <a:r>
              <a:rPr lang="fi-FI" dirty="0" smtClean="0"/>
              <a:t>, </a:t>
            </a:r>
            <a:r>
              <a:rPr lang="fi-FI" dirty="0" err="1" smtClean="0"/>
              <a:t>sami</a:t>
            </a:r>
            <a:r>
              <a:rPr lang="fi-FI" dirty="0" smtClean="0"/>
              <a:t> </a:t>
            </a:r>
            <a:r>
              <a:rPr lang="fi-FI" dirty="0" err="1" smtClean="0"/>
              <a:t>huhtala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20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Tavoitteita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0. </a:t>
            </a:r>
            <a:r>
              <a:rPr lang="fi-FI" dirty="0" err="1" smtClean="0"/>
              <a:t>sprint</a:t>
            </a:r>
            <a:endParaRPr lang="fi-FI" dirty="0" smtClean="0"/>
          </a:p>
          <a:p>
            <a:pPr lvl="1"/>
            <a:r>
              <a:rPr lang="fi-FI" dirty="0"/>
              <a:t> </a:t>
            </a:r>
            <a:r>
              <a:rPr lang="fi-FI" i="1" dirty="0" smtClean="0"/>
              <a:t>Kyselyn </a:t>
            </a:r>
            <a:r>
              <a:rPr lang="fi-FI" i="1" dirty="0"/>
              <a:t>kysymykset voidaan </a:t>
            </a:r>
            <a:r>
              <a:rPr lang="fi-FI" i="1" dirty="0" smtClean="0"/>
              <a:t>hakea</a:t>
            </a:r>
            <a:r>
              <a:rPr lang="fi-FI" dirty="0" smtClean="0"/>
              <a:t> </a:t>
            </a:r>
            <a:r>
              <a:rPr lang="fi-FI" dirty="0"/>
              <a:t>(vain tekstikysymyksiä, REST-palveluna)</a:t>
            </a:r>
            <a:endParaRPr lang="fi-FI" dirty="0" smtClean="0"/>
          </a:p>
          <a:p>
            <a:r>
              <a:rPr lang="fi-FI" dirty="0" smtClean="0"/>
              <a:t>1. </a:t>
            </a:r>
            <a:r>
              <a:rPr lang="fi-FI" dirty="0" err="1" smtClean="0"/>
              <a:t>sprint</a:t>
            </a:r>
            <a:endParaRPr lang="fi-FI" dirty="0" smtClean="0"/>
          </a:p>
          <a:p>
            <a:pPr lvl="1"/>
            <a:r>
              <a:rPr lang="fi-FI" i="1" dirty="0" smtClean="0"/>
              <a:t>Kyselyyn </a:t>
            </a:r>
            <a:r>
              <a:rPr lang="fi-FI" i="1" dirty="0"/>
              <a:t>annetut yksittäiset vastaukset voi tallentaa</a:t>
            </a:r>
            <a:r>
              <a:rPr lang="fi-FI" i="1" dirty="0" smtClean="0"/>
              <a:t>.</a:t>
            </a:r>
            <a:r>
              <a:rPr lang="fi-FI" dirty="0" smtClean="0"/>
              <a:t> </a:t>
            </a:r>
            <a:r>
              <a:rPr lang="fi-FI" dirty="0"/>
              <a:t>(vain tekstikysymysten vastauksia, REST-palveluna)</a:t>
            </a:r>
            <a:endParaRPr lang="fi-FI" dirty="0" smtClean="0"/>
          </a:p>
          <a:p>
            <a:r>
              <a:rPr lang="fi-FI" dirty="0" smtClean="0"/>
              <a:t>2. </a:t>
            </a:r>
            <a:r>
              <a:rPr lang="fi-FI" dirty="0" err="1" smtClean="0"/>
              <a:t>sprint</a:t>
            </a:r>
            <a:endParaRPr lang="fi-FI" dirty="0" smtClean="0"/>
          </a:p>
          <a:p>
            <a:pPr lvl="1"/>
            <a:r>
              <a:rPr lang="fi-FI" i="1" dirty="0"/>
              <a:t>Kyselyissä ainakin </a:t>
            </a:r>
            <a:r>
              <a:rPr lang="fi-FI" b="1" i="1" dirty="0"/>
              <a:t>vaihtoehtokysymyksiä</a:t>
            </a:r>
            <a:r>
              <a:rPr lang="fi-FI" i="1" dirty="0"/>
              <a:t> tekstikysymysten lisäksi</a:t>
            </a:r>
            <a:r>
              <a:rPr lang="fi-FI" dirty="0"/>
              <a:t>.</a:t>
            </a:r>
            <a:endParaRPr lang="fi-FI" dirty="0" smtClean="0"/>
          </a:p>
          <a:p>
            <a:r>
              <a:rPr lang="fi-FI" dirty="0" smtClean="0"/>
              <a:t>3. </a:t>
            </a:r>
            <a:r>
              <a:rPr lang="fi-FI" dirty="0" err="1" smtClean="0"/>
              <a:t>sprint</a:t>
            </a:r>
            <a:endParaRPr lang="fi-FI" dirty="0" smtClean="0"/>
          </a:p>
          <a:p>
            <a:pPr lvl="1"/>
            <a:r>
              <a:rPr lang="fi-FI" i="1" dirty="0"/>
              <a:t>Kyselyyn annetut kaikki vastaukset voi hakea</a:t>
            </a:r>
            <a:r>
              <a:rPr lang="fi-FI" dirty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10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9506"/>
            <a:ext cx="10364451" cy="1596177"/>
          </a:xfrm>
        </p:spPr>
        <p:txBody>
          <a:bodyPr/>
          <a:lstStyle/>
          <a:p>
            <a:r>
              <a:rPr lang="fi-FI" dirty="0" smtClean="0"/>
              <a:t>Java-kaavio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95" y="1420119"/>
            <a:ext cx="9781409" cy="47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Esimerkkikoodia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838450"/>
            <a:ext cx="96297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5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</TotalTime>
  <Words>22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Kyselypalvelu</vt:lpstr>
      <vt:lpstr>Tavoitteita</vt:lpstr>
      <vt:lpstr>Java-kaavio</vt:lpstr>
      <vt:lpstr>Esimerkkikoodia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Kyselypalvelu</dc:title>
  <dc:creator>Fofonoff Joni</dc:creator>
  <cp:lastModifiedBy>Fofonoff Joni</cp:lastModifiedBy>
  <cp:revision>4</cp:revision>
  <dcterms:created xsi:type="dcterms:W3CDTF">2018-05-14T09:27:44Z</dcterms:created>
  <dcterms:modified xsi:type="dcterms:W3CDTF">2018-05-14T10:29:36Z</dcterms:modified>
</cp:coreProperties>
</file>