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4">
            <a:lumOff val="44000"/>
          </a:schemeClr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4">
            <a:lumOff val="44000"/>
          </a:schemeClr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4">
            <a:lumOff val="44000"/>
          </a:schemeClr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4">
            <a:lumOff val="44000"/>
          </a:schemeClr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4">
            <a:lumOff val="44000"/>
          </a:schemeClr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4">
            <a:lumOff val="44000"/>
          </a:schemeClr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4">
            <a:lumOff val="44000"/>
          </a:schemeClr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4">
            <a:lumOff val="44000"/>
          </a:schemeClr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4">
            <a:lumOff val="44000"/>
          </a:schemeClr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4">
              <a:lumOff val="44000"/>
            </a:scheme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chemeClr val="accent4">
            <a:lumOff val="44000"/>
          </a:schemeClr>
        </a:fontRef>
        <a:schemeClr val="accent4">
          <a:lumOff val="44000"/>
        </a:schemeClr>
      </a:tcTxStyle>
      <a:tcStyle>
        <a:tcBdr>
          <a:left>
            <a:ln w="12700" cap="flat">
              <a:solidFill>
                <a:srgbClr val="0E166C"/>
              </a:solidFill>
              <a:prstDash val="solid"/>
              <a:round/>
            </a:ln>
          </a:left>
          <a:right>
            <a:ln w="12700" cap="flat">
              <a:solidFill>
                <a:srgbClr val="0E166C"/>
              </a:solidFill>
              <a:prstDash val="solid"/>
              <a:round/>
            </a:ln>
          </a:right>
          <a:top>
            <a:ln w="12700" cap="flat">
              <a:solidFill>
                <a:srgbClr val="0E166C"/>
              </a:solidFill>
              <a:prstDash val="solid"/>
              <a:round/>
            </a:ln>
          </a:top>
          <a:bottom>
            <a:ln w="12700" cap="flat">
              <a:solidFill>
                <a:srgbClr val="0E166C"/>
              </a:solidFill>
              <a:prstDash val="solid"/>
              <a:round/>
            </a:ln>
          </a:bottom>
          <a:insideH>
            <a:ln w="12700" cap="flat">
              <a:solidFill>
                <a:srgbClr val="0E166C"/>
              </a:solidFill>
              <a:prstDash val="solid"/>
              <a:round/>
            </a:ln>
          </a:insideH>
          <a:insideV>
            <a:ln w="12700" cap="flat">
              <a:solidFill>
                <a:srgbClr val="0E166C"/>
              </a:solidFill>
              <a:prstDash val="solid"/>
              <a:round/>
            </a:ln>
          </a:insideV>
        </a:tcBdr>
        <a:fill>
          <a:solidFill>
            <a:srgbClr val="FFF5D8"/>
          </a:solidFill>
        </a:fill>
      </a:tcStyle>
    </a:wholeTbl>
    <a:band2H>
      <a:tcTxStyle b="def" i="def"/>
      <a:tcStyle>
        <a:tcBdr/>
        <a:fill>
          <a:solidFill>
            <a:srgbClr val="FFFAED"/>
          </a:solidFill>
        </a:fill>
      </a:tcStyle>
    </a:band2H>
    <a:firstCol>
      <a:tcTxStyle b="on" i="off">
        <a:fontRef idx="minor">
          <a:srgbClr val="0E166C"/>
        </a:fontRef>
        <a:srgbClr val="0E166C"/>
      </a:tcTxStyle>
      <a:tcStyle>
        <a:tcBdr>
          <a:left>
            <a:ln w="12700" cap="flat">
              <a:solidFill>
                <a:srgbClr val="0E166C"/>
              </a:solidFill>
              <a:prstDash val="solid"/>
              <a:round/>
            </a:ln>
          </a:left>
          <a:right>
            <a:ln w="12700" cap="flat">
              <a:solidFill>
                <a:srgbClr val="0E166C"/>
              </a:solidFill>
              <a:prstDash val="solid"/>
              <a:round/>
            </a:ln>
          </a:right>
          <a:top>
            <a:ln w="12700" cap="flat">
              <a:solidFill>
                <a:srgbClr val="0E166C"/>
              </a:solidFill>
              <a:prstDash val="solid"/>
              <a:round/>
            </a:ln>
          </a:top>
          <a:bottom>
            <a:ln w="12700" cap="flat">
              <a:solidFill>
                <a:srgbClr val="0E166C"/>
              </a:solidFill>
              <a:prstDash val="solid"/>
              <a:round/>
            </a:ln>
          </a:bottom>
          <a:insideH>
            <a:ln w="12700" cap="flat">
              <a:solidFill>
                <a:srgbClr val="0E166C"/>
              </a:solidFill>
              <a:prstDash val="solid"/>
              <a:round/>
            </a:ln>
          </a:insideH>
          <a:insideV>
            <a:ln w="12700" cap="flat">
              <a:solidFill>
                <a:srgbClr val="0E166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E166C"/>
        </a:fontRef>
        <a:srgbClr val="0E166C"/>
      </a:tcTxStyle>
      <a:tcStyle>
        <a:tcBdr>
          <a:left>
            <a:ln w="12700" cap="flat">
              <a:solidFill>
                <a:srgbClr val="0E166C"/>
              </a:solidFill>
              <a:prstDash val="solid"/>
              <a:round/>
            </a:ln>
          </a:left>
          <a:right>
            <a:ln w="12700" cap="flat">
              <a:solidFill>
                <a:srgbClr val="0E166C"/>
              </a:solidFill>
              <a:prstDash val="solid"/>
              <a:round/>
            </a:ln>
          </a:right>
          <a:top>
            <a:ln w="38100" cap="flat">
              <a:solidFill>
                <a:srgbClr val="0E166C"/>
              </a:solidFill>
              <a:prstDash val="solid"/>
              <a:round/>
            </a:ln>
          </a:top>
          <a:bottom>
            <a:ln w="12700" cap="flat">
              <a:solidFill>
                <a:srgbClr val="0E166C"/>
              </a:solidFill>
              <a:prstDash val="solid"/>
              <a:round/>
            </a:ln>
          </a:bottom>
          <a:insideH>
            <a:ln w="12700" cap="flat">
              <a:solidFill>
                <a:srgbClr val="0E166C"/>
              </a:solidFill>
              <a:prstDash val="solid"/>
              <a:round/>
            </a:ln>
          </a:insideH>
          <a:insideV>
            <a:ln w="12700" cap="flat">
              <a:solidFill>
                <a:srgbClr val="0E166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0E166C"/>
        </a:fontRef>
        <a:srgbClr val="0E166C"/>
      </a:tcTxStyle>
      <a:tcStyle>
        <a:tcBdr>
          <a:left>
            <a:ln w="12700" cap="flat">
              <a:solidFill>
                <a:srgbClr val="0E166C"/>
              </a:solidFill>
              <a:prstDash val="solid"/>
              <a:round/>
            </a:ln>
          </a:left>
          <a:right>
            <a:ln w="12700" cap="flat">
              <a:solidFill>
                <a:srgbClr val="0E166C"/>
              </a:solidFill>
              <a:prstDash val="solid"/>
              <a:round/>
            </a:ln>
          </a:right>
          <a:top>
            <a:ln w="12700" cap="flat">
              <a:solidFill>
                <a:srgbClr val="0E166C"/>
              </a:solidFill>
              <a:prstDash val="solid"/>
              <a:round/>
            </a:ln>
          </a:top>
          <a:bottom>
            <a:ln w="38100" cap="flat">
              <a:solidFill>
                <a:srgbClr val="0E166C"/>
              </a:solidFill>
              <a:prstDash val="solid"/>
              <a:round/>
            </a:ln>
          </a:bottom>
          <a:insideH>
            <a:ln w="12700" cap="flat">
              <a:solidFill>
                <a:srgbClr val="0E166C"/>
              </a:solidFill>
              <a:prstDash val="solid"/>
              <a:round/>
            </a:ln>
          </a:insideH>
          <a:insideV>
            <a:ln w="12700" cap="flat">
              <a:solidFill>
                <a:srgbClr val="0E166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chemeClr val="accent4">
            <a:lumOff val="44000"/>
          </a:schemeClr>
        </a:fontRef>
        <a:schemeClr val="accent4">
          <a:lumOff val="44000"/>
        </a:schemeClr>
      </a:tcTxStyle>
      <a:tcStyle>
        <a:tcBdr>
          <a:left>
            <a:ln w="12700" cap="flat">
              <a:solidFill>
                <a:srgbClr val="0E166C"/>
              </a:solidFill>
              <a:prstDash val="solid"/>
              <a:round/>
            </a:ln>
          </a:left>
          <a:right>
            <a:ln w="12700" cap="flat">
              <a:solidFill>
                <a:srgbClr val="0E166C"/>
              </a:solidFill>
              <a:prstDash val="solid"/>
              <a:round/>
            </a:ln>
          </a:right>
          <a:top>
            <a:ln w="12700" cap="flat">
              <a:solidFill>
                <a:srgbClr val="0E166C"/>
              </a:solidFill>
              <a:prstDash val="solid"/>
              <a:round/>
            </a:ln>
          </a:top>
          <a:bottom>
            <a:ln w="12700" cap="flat">
              <a:solidFill>
                <a:srgbClr val="0E166C"/>
              </a:solidFill>
              <a:prstDash val="solid"/>
              <a:round/>
            </a:ln>
          </a:bottom>
          <a:insideH>
            <a:ln w="12700" cap="flat">
              <a:solidFill>
                <a:srgbClr val="0E166C"/>
              </a:solidFill>
              <a:prstDash val="solid"/>
              <a:round/>
            </a:ln>
          </a:insideH>
          <a:insideV>
            <a:ln w="12700" cap="flat">
              <a:solidFill>
                <a:srgbClr val="0E166C"/>
              </a:solidFill>
              <a:prstDash val="solid"/>
              <a:round/>
            </a:ln>
          </a:insideV>
        </a:tcBdr>
        <a:fill>
          <a:solidFill>
            <a:srgbClr val="CFCAD6"/>
          </a:solidFill>
        </a:fill>
      </a:tcStyle>
    </a:wholeTbl>
    <a:band2H>
      <a:tcTxStyle b="def" i="def"/>
      <a:tcStyle>
        <a:tcBdr/>
        <a:fill>
          <a:solidFill>
            <a:srgbClr val="E8E6EC"/>
          </a:solidFill>
        </a:fill>
      </a:tcStyle>
    </a:band2H>
    <a:firstCol>
      <a:tcTxStyle b="on" i="off">
        <a:fontRef idx="minor">
          <a:srgbClr val="0E166C"/>
        </a:fontRef>
        <a:srgbClr val="0E166C"/>
      </a:tcTxStyle>
      <a:tcStyle>
        <a:tcBdr>
          <a:left>
            <a:ln w="12700" cap="flat">
              <a:solidFill>
                <a:srgbClr val="0E166C"/>
              </a:solidFill>
              <a:prstDash val="solid"/>
              <a:round/>
            </a:ln>
          </a:left>
          <a:right>
            <a:ln w="12700" cap="flat">
              <a:solidFill>
                <a:srgbClr val="0E166C"/>
              </a:solidFill>
              <a:prstDash val="solid"/>
              <a:round/>
            </a:ln>
          </a:right>
          <a:top>
            <a:ln w="12700" cap="flat">
              <a:solidFill>
                <a:srgbClr val="0E166C"/>
              </a:solidFill>
              <a:prstDash val="solid"/>
              <a:round/>
            </a:ln>
          </a:top>
          <a:bottom>
            <a:ln w="12700" cap="flat">
              <a:solidFill>
                <a:srgbClr val="0E166C"/>
              </a:solidFill>
              <a:prstDash val="solid"/>
              <a:round/>
            </a:ln>
          </a:bottom>
          <a:insideH>
            <a:ln w="12700" cap="flat">
              <a:solidFill>
                <a:srgbClr val="0E166C"/>
              </a:solidFill>
              <a:prstDash val="solid"/>
              <a:round/>
            </a:ln>
          </a:insideH>
          <a:insideV>
            <a:ln w="12700" cap="flat">
              <a:solidFill>
                <a:srgbClr val="0E166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0E166C"/>
        </a:fontRef>
        <a:srgbClr val="0E166C"/>
      </a:tcTxStyle>
      <a:tcStyle>
        <a:tcBdr>
          <a:left>
            <a:ln w="12700" cap="flat">
              <a:solidFill>
                <a:srgbClr val="0E166C"/>
              </a:solidFill>
              <a:prstDash val="solid"/>
              <a:round/>
            </a:ln>
          </a:left>
          <a:right>
            <a:ln w="12700" cap="flat">
              <a:solidFill>
                <a:srgbClr val="0E166C"/>
              </a:solidFill>
              <a:prstDash val="solid"/>
              <a:round/>
            </a:ln>
          </a:right>
          <a:top>
            <a:ln w="38100" cap="flat">
              <a:solidFill>
                <a:srgbClr val="0E166C"/>
              </a:solidFill>
              <a:prstDash val="solid"/>
              <a:round/>
            </a:ln>
          </a:top>
          <a:bottom>
            <a:ln w="12700" cap="flat">
              <a:solidFill>
                <a:srgbClr val="0E166C"/>
              </a:solidFill>
              <a:prstDash val="solid"/>
              <a:round/>
            </a:ln>
          </a:bottom>
          <a:insideH>
            <a:ln w="12700" cap="flat">
              <a:solidFill>
                <a:srgbClr val="0E166C"/>
              </a:solidFill>
              <a:prstDash val="solid"/>
              <a:round/>
            </a:ln>
          </a:insideH>
          <a:insideV>
            <a:ln w="12700" cap="flat">
              <a:solidFill>
                <a:srgbClr val="0E166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0E166C"/>
        </a:fontRef>
        <a:srgbClr val="0E166C"/>
      </a:tcTxStyle>
      <a:tcStyle>
        <a:tcBdr>
          <a:left>
            <a:ln w="12700" cap="flat">
              <a:solidFill>
                <a:srgbClr val="0E166C"/>
              </a:solidFill>
              <a:prstDash val="solid"/>
              <a:round/>
            </a:ln>
          </a:left>
          <a:right>
            <a:ln w="12700" cap="flat">
              <a:solidFill>
                <a:srgbClr val="0E166C"/>
              </a:solidFill>
              <a:prstDash val="solid"/>
              <a:round/>
            </a:ln>
          </a:right>
          <a:top>
            <a:ln w="12700" cap="flat">
              <a:solidFill>
                <a:srgbClr val="0E166C"/>
              </a:solidFill>
              <a:prstDash val="solid"/>
              <a:round/>
            </a:ln>
          </a:top>
          <a:bottom>
            <a:ln w="38100" cap="flat">
              <a:solidFill>
                <a:srgbClr val="0E166C"/>
              </a:solidFill>
              <a:prstDash val="solid"/>
              <a:round/>
            </a:ln>
          </a:bottom>
          <a:insideH>
            <a:ln w="12700" cap="flat">
              <a:solidFill>
                <a:srgbClr val="0E166C"/>
              </a:solidFill>
              <a:prstDash val="solid"/>
              <a:round/>
            </a:ln>
          </a:insideH>
          <a:insideV>
            <a:ln w="12700" cap="flat">
              <a:solidFill>
                <a:srgbClr val="0E166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chemeClr val="accent4">
            <a:lumOff val="44000"/>
          </a:schemeClr>
        </a:fontRef>
        <a:schemeClr val="accent4">
          <a:lumOff val="44000"/>
        </a:schemeClr>
      </a:tcTxStyle>
      <a:tcStyle>
        <a:tcBdr>
          <a:left>
            <a:ln w="12700" cap="flat">
              <a:solidFill>
                <a:srgbClr val="0E166C"/>
              </a:solidFill>
              <a:prstDash val="solid"/>
              <a:round/>
            </a:ln>
          </a:left>
          <a:right>
            <a:ln w="12700" cap="flat">
              <a:solidFill>
                <a:srgbClr val="0E166C"/>
              </a:solidFill>
              <a:prstDash val="solid"/>
              <a:round/>
            </a:ln>
          </a:right>
          <a:top>
            <a:ln w="12700" cap="flat">
              <a:solidFill>
                <a:srgbClr val="0E166C"/>
              </a:solidFill>
              <a:prstDash val="solid"/>
              <a:round/>
            </a:ln>
          </a:top>
          <a:bottom>
            <a:ln w="12700" cap="flat">
              <a:solidFill>
                <a:srgbClr val="0E166C"/>
              </a:solidFill>
              <a:prstDash val="solid"/>
              <a:round/>
            </a:ln>
          </a:bottom>
          <a:insideH>
            <a:ln w="12700" cap="flat">
              <a:solidFill>
                <a:srgbClr val="0E166C"/>
              </a:solidFill>
              <a:prstDash val="solid"/>
              <a:round/>
            </a:ln>
          </a:insideH>
          <a:insideV>
            <a:ln w="12700" cap="flat">
              <a:solidFill>
                <a:srgbClr val="0E166C"/>
              </a:solidFill>
              <a:prstDash val="solid"/>
              <a:round/>
            </a:ln>
          </a:insideV>
        </a:tcBdr>
        <a:fill>
          <a:solidFill>
            <a:schemeClr val="accent4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4">
              <a:lumOff val="44000"/>
            </a:schemeClr>
          </a:solidFill>
        </a:fill>
      </a:tcStyle>
    </a:band2H>
    <a:firstCol>
      <a:tcTxStyle b="on" i="off">
        <a:fontRef idx="minor">
          <a:srgbClr val="0E166C"/>
        </a:fontRef>
        <a:srgbClr val="0E166C"/>
      </a:tcTxStyle>
      <a:tcStyle>
        <a:tcBdr>
          <a:left>
            <a:ln w="12700" cap="flat">
              <a:solidFill>
                <a:srgbClr val="0E166C"/>
              </a:solidFill>
              <a:prstDash val="solid"/>
              <a:round/>
            </a:ln>
          </a:left>
          <a:right>
            <a:ln w="12700" cap="flat">
              <a:solidFill>
                <a:srgbClr val="0E166C"/>
              </a:solidFill>
              <a:prstDash val="solid"/>
              <a:round/>
            </a:ln>
          </a:right>
          <a:top>
            <a:ln w="12700" cap="flat">
              <a:solidFill>
                <a:srgbClr val="0E166C"/>
              </a:solidFill>
              <a:prstDash val="solid"/>
              <a:round/>
            </a:ln>
          </a:top>
          <a:bottom>
            <a:ln w="12700" cap="flat">
              <a:solidFill>
                <a:srgbClr val="0E166C"/>
              </a:solidFill>
              <a:prstDash val="solid"/>
              <a:round/>
            </a:ln>
          </a:bottom>
          <a:insideH>
            <a:ln w="12700" cap="flat">
              <a:solidFill>
                <a:srgbClr val="0E166C"/>
              </a:solidFill>
              <a:prstDash val="solid"/>
              <a:round/>
            </a:ln>
          </a:insideH>
          <a:insideV>
            <a:ln w="12700" cap="flat">
              <a:solidFill>
                <a:srgbClr val="0E166C"/>
              </a:solidFill>
              <a:prstDash val="solid"/>
              <a:round/>
            </a:ln>
          </a:insideV>
        </a:tcBdr>
        <a:fill>
          <a:solidFill>
            <a:schemeClr val="accent4">
              <a:lumOff val="44000"/>
            </a:schemeClr>
          </a:solidFill>
        </a:fill>
      </a:tcStyle>
    </a:firstCol>
    <a:lastRow>
      <a:tcTxStyle b="on" i="off">
        <a:fontRef idx="minor">
          <a:srgbClr val="0E166C"/>
        </a:fontRef>
        <a:srgbClr val="0E166C"/>
      </a:tcTxStyle>
      <a:tcStyle>
        <a:tcBdr>
          <a:left>
            <a:ln w="12700" cap="flat">
              <a:solidFill>
                <a:srgbClr val="0E166C"/>
              </a:solidFill>
              <a:prstDash val="solid"/>
              <a:round/>
            </a:ln>
          </a:left>
          <a:right>
            <a:ln w="12700" cap="flat">
              <a:solidFill>
                <a:srgbClr val="0E166C"/>
              </a:solidFill>
              <a:prstDash val="solid"/>
              <a:round/>
            </a:ln>
          </a:right>
          <a:top>
            <a:ln w="38100" cap="flat">
              <a:solidFill>
                <a:srgbClr val="0E166C"/>
              </a:solidFill>
              <a:prstDash val="solid"/>
              <a:round/>
            </a:ln>
          </a:top>
          <a:bottom>
            <a:ln w="12700" cap="flat">
              <a:solidFill>
                <a:srgbClr val="0E166C"/>
              </a:solidFill>
              <a:prstDash val="solid"/>
              <a:round/>
            </a:ln>
          </a:bottom>
          <a:insideH>
            <a:ln w="12700" cap="flat">
              <a:solidFill>
                <a:srgbClr val="0E166C"/>
              </a:solidFill>
              <a:prstDash val="solid"/>
              <a:round/>
            </a:ln>
          </a:insideH>
          <a:insideV>
            <a:ln w="12700" cap="flat">
              <a:solidFill>
                <a:srgbClr val="0E166C"/>
              </a:solidFill>
              <a:prstDash val="solid"/>
              <a:round/>
            </a:ln>
          </a:insideV>
        </a:tcBdr>
        <a:fill>
          <a:solidFill>
            <a:schemeClr val="accent4">
              <a:lumOff val="44000"/>
            </a:schemeClr>
          </a:solidFill>
        </a:fill>
      </a:tcStyle>
    </a:lastRow>
    <a:firstRow>
      <a:tcTxStyle b="on" i="off">
        <a:fontRef idx="minor">
          <a:srgbClr val="0E166C"/>
        </a:fontRef>
        <a:srgbClr val="0E166C"/>
      </a:tcTxStyle>
      <a:tcStyle>
        <a:tcBdr>
          <a:left>
            <a:ln w="12700" cap="flat">
              <a:solidFill>
                <a:srgbClr val="0E166C"/>
              </a:solidFill>
              <a:prstDash val="solid"/>
              <a:round/>
            </a:ln>
          </a:left>
          <a:right>
            <a:ln w="12700" cap="flat">
              <a:solidFill>
                <a:srgbClr val="0E166C"/>
              </a:solidFill>
              <a:prstDash val="solid"/>
              <a:round/>
            </a:ln>
          </a:right>
          <a:top>
            <a:ln w="12700" cap="flat">
              <a:solidFill>
                <a:srgbClr val="0E166C"/>
              </a:solidFill>
              <a:prstDash val="solid"/>
              <a:round/>
            </a:ln>
          </a:top>
          <a:bottom>
            <a:ln w="38100" cap="flat">
              <a:solidFill>
                <a:srgbClr val="0E166C"/>
              </a:solidFill>
              <a:prstDash val="solid"/>
              <a:round/>
            </a:ln>
          </a:bottom>
          <a:insideH>
            <a:ln w="12700" cap="flat">
              <a:solidFill>
                <a:srgbClr val="0E166C"/>
              </a:solidFill>
              <a:prstDash val="solid"/>
              <a:round/>
            </a:ln>
          </a:insideH>
          <a:insideV>
            <a:ln w="12700" cap="flat">
              <a:solidFill>
                <a:srgbClr val="0E166C"/>
              </a:solidFill>
              <a:prstDash val="solid"/>
              <a:round/>
            </a:ln>
          </a:insideV>
        </a:tcBdr>
        <a:fill>
          <a:solidFill>
            <a:schemeClr val="accent4">
              <a:lumOff val="44000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chemeClr val="accent4">
            <a:lumOff val="44000"/>
          </a:schemeClr>
        </a:fontRef>
        <a:schemeClr val="accent4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4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rgbClr val="0E166C"/>
          </a:solidFill>
        </a:fill>
      </a:tcStyle>
    </a:band2H>
    <a:firstCol>
      <a:tcTxStyle b="on" i="off">
        <a:fontRef idx="minor">
          <a:srgbClr val="0E166C"/>
        </a:fontRef>
        <a:srgbClr val="0E166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4">
            <a:lumOff val="44000"/>
          </a:schemeClr>
        </a:fontRef>
        <a:schemeClr val="accent4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top>
          <a:bottom>
            <a:ln w="254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E166C"/>
          </a:solidFill>
        </a:fill>
      </a:tcStyle>
    </a:lastRow>
    <a:firstRow>
      <a:tcTxStyle b="on" i="off">
        <a:fontRef idx="minor">
          <a:srgbClr val="0E166C"/>
        </a:fontRef>
        <a:srgbClr val="0E166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top>
          <a:bottom>
            <a:ln w="254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chemeClr val="accent4">
            <a:lumOff val="44000"/>
          </a:schemeClr>
        </a:fontRef>
        <a:schemeClr val="accent4">
          <a:lumOff val="44000"/>
        </a:schemeClr>
      </a:tcTxStyle>
      <a:tcStyle>
        <a:tcBdr>
          <a:left>
            <a:ln w="12700" cap="flat">
              <a:solidFill>
                <a:srgbClr val="0E166C"/>
              </a:solidFill>
              <a:prstDash val="solid"/>
              <a:round/>
            </a:ln>
          </a:left>
          <a:right>
            <a:ln w="12700" cap="flat">
              <a:solidFill>
                <a:srgbClr val="0E166C"/>
              </a:solidFill>
              <a:prstDash val="solid"/>
              <a:round/>
            </a:ln>
          </a:right>
          <a:top>
            <a:ln w="12700" cap="flat">
              <a:solidFill>
                <a:srgbClr val="0E166C"/>
              </a:solidFill>
              <a:prstDash val="solid"/>
              <a:round/>
            </a:ln>
          </a:top>
          <a:bottom>
            <a:ln w="12700" cap="flat">
              <a:solidFill>
                <a:srgbClr val="0E166C"/>
              </a:solidFill>
              <a:prstDash val="solid"/>
              <a:round/>
            </a:ln>
          </a:bottom>
          <a:insideH>
            <a:ln w="12700" cap="flat">
              <a:solidFill>
                <a:srgbClr val="0E166C"/>
              </a:solidFill>
              <a:prstDash val="solid"/>
              <a:round/>
            </a:ln>
          </a:insideH>
          <a:insideV>
            <a:ln w="12700" cap="flat">
              <a:solidFill>
                <a:srgbClr val="0E166C"/>
              </a:solidFill>
              <a:prstDash val="solid"/>
              <a:round/>
            </a:ln>
          </a:insideV>
        </a:tcBdr>
        <a:fill>
          <a:solidFill>
            <a:schemeClr val="accent4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4">
              <a:lumOff val="44000"/>
            </a:schemeClr>
          </a:solidFill>
        </a:fill>
      </a:tcStyle>
    </a:band2H>
    <a:firstCol>
      <a:tcTxStyle b="on" i="off">
        <a:fontRef idx="minor">
          <a:srgbClr val="0E166C"/>
        </a:fontRef>
        <a:srgbClr val="0E166C"/>
      </a:tcTxStyle>
      <a:tcStyle>
        <a:tcBdr>
          <a:left>
            <a:ln w="12700" cap="flat">
              <a:solidFill>
                <a:srgbClr val="0E166C"/>
              </a:solidFill>
              <a:prstDash val="solid"/>
              <a:round/>
            </a:ln>
          </a:left>
          <a:right>
            <a:ln w="12700" cap="flat">
              <a:solidFill>
                <a:srgbClr val="0E166C"/>
              </a:solidFill>
              <a:prstDash val="solid"/>
              <a:round/>
            </a:ln>
          </a:right>
          <a:top>
            <a:ln w="12700" cap="flat">
              <a:solidFill>
                <a:srgbClr val="0E166C"/>
              </a:solidFill>
              <a:prstDash val="solid"/>
              <a:round/>
            </a:ln>
          </a:top>
          <a:bottom>
            <a:ln w="12700" cap="flat">
              <a:solidFill>
                <a:srgbClr val="0E166C"/>
              </a:solidFill>
              <a:prstDash val="solid"/>
              <a:round/>
            </a:ln>
          </a:bottom>
          <a:insideH>
            <a:ln w="12700" cap="flat">
              <a:solidFill>
                <a:srgbClr val="0E166C"/>
              </a:solidFill>
              <a:prstDash val="solid"/>
              <a:round/>
            </a:ln>
          </a:insideH>
          <a:insideV>
            <a:ln w="12700" cap="flat">
              <a:solidFill>
                <a:srgbClr val="0E166C"/>
              </a:solidFill>
              <a:prstDash val="solid"/>
              <a:round/>
            </a:ln>
          </a:insideV>
        </a:tcBdr>
        <a:fill>
          <a:solidFill>
            <a:schemeClr val="accent4">
              <a:lumOff val="44000"/>
            </a:schemeClr>
          </a:solidFill>
        </a:fill>
      </a:tcStyle>
    </a:firstCol>
    <a:lastRow>
      <a:tcTxStyle b="on" i="off">
        <a:fontRef idx="minor">
          <a:srgbClr val="0E166C"/>
        </a:fontRef>
        <a:srgbClr val="0E166C"/>
      </a:tcTxStyle>
      <a:tcStyle>
        <a:tcBdr>
          <a:left>
            <a:ln w="12700" cap="flat">
              <a:solidFill>
                <a:srgbClr val="0E166C"/>
              </a:solidFill>
              <a:prstDash val="solid"/>
              <a:round/>
            </a:ln>
          </a:left>
          <a:right>
            <a:ln w="12700" cap="flat">
              <a:solidFill>
                <a:srgbClr val="0E166C"/>
              </a:solidFill>
              <a:prstDash val="solid"/>
              <a:round/>
            </a:ln>
          </a:right>
          <a:top>
            <a:ln w="38100" cap="flat">
              <a:solidFill>
                <a:srgbClr val="0E166C"/>
              </a:solidFill>
              <a:prstDash val="solid"/>
              <a:round/>
            </a:ln>
          </a:top>
          <a:bottom>
            <a:ln w="12700" cap="flat">
              <a:solidFill>
                <a:srgbClr val="0E166C"/>
              </a:solidFill>
              <a:prstDash val="solid"/>
              <a:round/>
            </a:ln>
          </a:bottom>
          <a:insideH>
            <a:ln w="12700" cap="flat">
              <a:solidFill>
                <a:srgbClr val="0E166C"/>
              </a:solidFill>
              <a:prstDash val="solid"/>
              <a:round/>
            </a:ln>
          </a:insideH>
          <a:insideV>
            <a:ln w="12700" cap="flat">
              <a:solidFill>
                <a:srgbClr val="0E166C"/>
              </a:solidFill>
              <a:prstDash val="solid"/>
              <a:round/>
            </a:ln>
          </a:insideV>
        </a:tcBdr>
        <a:fill>
          <a:solidFill>
            <a:schemeClr val="accent4">
              <a:lumOff val="44000"/>
            </a:schemeClr>
          </a:solidFill>
        </a:fill>
      </a:tcStyle>
    </a:lastRow>
    <a:firstRow>
      <a:tcTxStyle b="on" i="off">
        <a:fontRef idx="minor">
          <a:srgbClr val="0E166C"/>
        </a:fontRef>
        <a:srgbClr val="0E166C"/>
      </a:tcTxStyle>
      <a:tcStyle>
        <a:tcBdr>
          <a:left>
            <a:ln w="12700" cap="flat">
              <a:solidFill>
                <a:srgbClr val="0E166C"/>
              </a:solidFill>
              <a:prstDash val="solid"/>
              <a:round/>
            </a:ln>
          </a:left>
          <a:right>
            <a:ln w="12700" cap="flat">
              <a:solidFill>
                <a:srgbClr val="0E166C"/>
              </a:solidFill>
              <a:prstDash val="solid"/>
              <a:round/>
            </a:ln>
          </a:right>
          <a:top>
            <a:ln w="12700" cap="flat">
              <a:solidFill>
                <a:srgbClr val="0E166C"/>
              </a:solidFill>
              <a:prstDash val="solid"/>
              <a:round/>
            </a:ln>
          </a:top>
          <a:bottom>
            <a:ln w="38100" cap="flat">
              <a:solidFill>
                <a:srgbClr val="0E166C"/>
              </a:solidFill>
              <a:prstDash val="solid"/>
              <a:round/>
            </a:ln>
          </a:bottom>
          <a:insideH>
            <a:ln w="12700" cap="flat">
              <a:solidFill>
                <a:srgbClr val="0E166C"/>
              </a:solidFill>
              <a:prstDash val="solid"/>
              <a:round/>
            </a:ln>
          </a:insideH>
          <a:insideV>
            <a:ln w="12700" cap="flat">
              <a:solidFill>
                <a:srgbClr val="0E166C"/>
              </a:solidFill>
              <a:prstDash val="solid"/>
              <a:round/>
            </a:ln>
          </a:insideV>
        </a:tcBdr>
        <a:fill>
          <a:solidFill>
            <a:schemeClr val="accent4">
              <a:lumOff val="44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Shape 1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Текст заголовка"/>
          <p:cNvSpPr txBox="1"/>
          <p:nvPr>
            <p:ph type="title"/>
          </p:nvPr>
        </p:nvSpPr>
        <p:spPr>
          <a:xfrm>
            <a:off x="714300" y="1079004"/>
            <a:ext cx="5007301" cy="2194800"/>
          </a:xfrm>
          <a:prstGeom prst="rect">
            <a:avLst/>
          </a:prstGeom>
        </p:spPr>
        <p:txBody>
          <a:bodyPr anchor="b"/>
          <a:lstStyle>
            <a:lvl1pPr>
              <a:defRPr sz="68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4" name="Уровень текста 1…"/>
          <p:cNvSpPr txBox="1"/>
          <p:nvPr>
            <p:ph type="body" sz="quarter" idx="1"/>
          </p:nvPr>
        </p:nvSpPr>
        <p:spPr>
          <a:xfrm>
            <a:off x="852562" y="3464766"/>
            <a:ext cx="3815402" cy="214801"/>
          </a:xfrm>
          <a:prstGeom prst="rect">
            <a:avLst/>
          </a:prstGeom>
        </p:spPr>
        <p:txBody>
          <a:bodyPr anchor="ctr"/>
          <a:lstStyle>
            <a:lvl1pPr marL="342900" indent="-228600">
              <a:buClrTx/>
              <a:buSzTx/>
              <a:buNone/>
              <a:defRPr sz="1600"/>
            </a:lvl1pPr>
            <a:lvl2pPr marL="342900" indent="254000">
              <a:buClrTx/>
              <a:buSzTx/>
              <a:buNone/>
              <a:defRPr sz="1600"/>
            </a:lvl2pPr>
            <a:lvl3pPr marL="342900" indent="711200">
              <a:buClrTx/>
              <a:buSzTx/>
              <a:buNone/>
              <a:defRPr sz="1600"/>
            </a:lvl3pPr>
            <a:lvl4pPr marL="342900" indent="1168400">
              <a:buClrTx/>
              <a:buSzTx/>
              <a:buNone/>
              <a:defRPr sz="1600"/>
            </a:lvl4pPr>
            <a:lvl5pPr marL="342900" indent="1625600">
              <a:buClrTx/>
              <a:buSzTx/>
              <a:buNone/>
              <a:defRPr sz="16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Текст заголовка"/>
          <p:cNvSpPr txBox="1"/>
          <p:nvPr>
            <p:ph type="title"/>
          </p:nvPr>
        </p:nvSpPr>
        <p:spPr>
          <a:xfrm>
            <a:off x="5562600" y="2988174"/>
            <a:ext cx="2867100" cy="369901"/>
          </a:xfrm>
          <a:prstGeom prst="rect">
            <a:avLst/>
          </a:prstGeom>
        </p:spPr>
        <p:txBody>
          <a:bodyPr anchor="ctr"/>
          <a:lstStyle>
            <a:lvl1pPr algn="ctr">
              <a:defRPr sz="26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92" name="Уровень текста 1…"/>
          <p:cNvSpPr txBox="1"/>
          <p:nvPr>
            <p:ph type="body" sz="quarter" idx="1"/>
          </p:nvPr>
        </p:nvSpPr>
        <p:spPr>
          <a:xfrm>
            <a:off x="4474124" y="1495425"/>
            <a:ext cx="3955501" cy="1000200"/>
          </a:xfrm>
          <a:prstGeom prst="rect">
            <a:avLst/>
          </a:prstGeom>
        </p:spPr>
        <p:txBody>
          <a:bodyPr/>
          <a:lstStyle>
            <a:lvl1pPr marL="342900" indent="-228600" algn="r">
              <a:buClrTx/>
              <a:buSzTx/>
              <a:buNone/>
              <a:defRPr sz="1800"/>
            </a:lvl1pPr>
            <a:lvl2pPr marL="342900" indent="254000" algn="r">
              <a:buClrTx/>
              <a:buSzTx/>
              <a:buNone/>
              <a:defRPr sz="1800"/>
            </a:lvl2pPr>
            <a:lvl3pPr marL="342900" indent="711200" algn="r">
              <a:buClrTx/>
              <a:buSzTx/>
              <a:buNone/>
              <a:defRPr sz="1800"/>
            </a:lvl3pPr>
            <a:lvl4pPr marL="342900" indent="1168400" algn="r">
              <a:buClrTx/>
              <a:buSzTx/>
              <a:buNone/>
              <a:defRPr sz="1800"/>
            </a:lvl4pPr>
            <a:lvl5pPr marL="342900" indent="1625600" algn="r">
              <a:buClrTx/>
              <a:buSzTx/>
              <a:buNone/>
              <a:defRPr sz="1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6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Уровень текста 1…"/>
          <p:cNvSpPr txBox="1"/>
          <p:nvPr>
            <p:ph type="body" sz="half" idx="1"/>
          </p:nvPr>
        </p:nvSpPr>
        <p:spPr>
          <a:xfrm>
            <a:off x="714300" y="1259224"/>
            <a:ext cx="5386200" cy="2458501"/>
          </a:xfrm>
          <a:prstGeom prst="rect">
            <a:avLst/>
          </a:prstGeom>
        </p:spPr>
        <p:txBody>
          <a:bodyPr/>
          <a:lstStyle>
            <a:lvl1pPr>
              <a:buSzPts val="1400"/>
              <a:buFont typeface="Helvetica"/>
              <a:buChar char="●"/>
              <a:defRPr sz="1400"/>
            </a:lvl1pPr>
            <a:lvl2pPr marL="967316" indent="-370416">
              <a:buSzPts val="1400"/>
              <a:buFont typeface="Helvetica"/>
              <a:buChar char="○"/>
              <a:defRPr sz="1400"/>
            </a:lvl2pPr>
            <a:lvl3pPr marL="1424516" indent="-370416">
              <a:buSzPts val="1400"/>
              <a:buFont typeface="Helvetica"/>
              <a:buChar char="■"/>
              <a:defRPr sz="1400"/>
            </a:lvl3pPr>
            <a:lvl4pPr marL="1881716" indent="-370416">
              <a:buSzPts val="1400"/>
              <a:buFont typeface="Helvetica"/>
              <a:buChar char="●"/>
              <a:defRPr sz="1400"/>
            </a:lvl4pPr>
            <a:lvl5pPr marL="2338916" indent="-370416">
              <a:buSzPts val="1400"/>
              <a:buFont typeface="Helvetica"/>
              <a:buChar char="○"/>
              <a:defRPr sz="1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1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0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8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98;p30"/>
          <p:cNvGrpSpPr/>
          <p:nvPr/>
        </p:nvGrpSpPr>
        <p:grpSpPr>
          <a:xfrm>
            <a:off x="706059" y="1236001"/>
            <a:ext cx="692254" cy="243776"/>
            <a:chOff x="0" y="0"/>
            <a:chExt cx="692252" cy="243774"/>
          </a:xfrm>
        </p:grpSpPr>
        <p:sp>
          <p:nvSpPr>
            <p:cNvPr id="116" name="Google Shape;199;p30"/>
            <p:cNvSpPr/>
            <p:nvPr/>
          </p:nvSpPr>
          <p:spPr>
            <a:xfrm>
              <a:off x="350860" y="0"/>
              <a:ext cx="341393" cy="243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600" fill="norm" stroke="1" extrusionOk="0">
                  <a:moveTo>
                    <a:pt x="0" y="0"/>
                  </a:moveTo>
                  <a:cubicBezTo>
                    <a:pt x="4313" y="0"/>
                    <a:pt x="8020" y="4387"/>
                    <a:pt x="8830" y="10396"/>
                  </a:cubicBezTo>
                  <a:cubicBezTo>
                    <a:pt x="12097" y="9108"/>
                    <a:pt x="15467" y="11825"/>
                    <a:pt x="16343" y="16498"/>
                  </a:cubicBezTo>
                  <a:cubicBezTo>
                    <a:pt x="18870" y="14973"/>
                    <a:pt x="21600" y="17786"/>
                    <a:pt x="21364" y="21600"/>
                  </a:cubicBezTo>
                  <a:lnTo>
                    <a:pt x="15973" y="21600"/>
                  </a:lnTo>
                </a:path>
              </a:pathLst>
            </a:custGeom>
            <a:noFill/>
            <a:ln w="9525" cap="flat">
              <a:solidFill>
                <a:schemeClr val="accent4">
                  <a:lumOff val="44000"/>
                </a:schemeClr>
              </a:solidFill>
              <a:prstDash val="solid"/>
              <a:miter lim="17814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7" name="Google Shape;200;p30"/>
            <p:cNvSpPr/>
            <p:nvPr/>
          </p:nvSpPr>
          <p:spPr>
            <a:xfrm>
              <a:off x="277667" y="0"/>
              <a:ext cx="43590" cy="16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0"/>
                    <a:pt x="6407" y="4320"/>
                    <a:pt x="0" y="21600"/>
                  </a:cubicBezTo>
                </a:path>
              </a:pathLst>
            </a:custGeom>
            <a:noFill/>
            <a:ln w="9525" cap="flat">
              <a:solidFill>
                <a:schemeClr val="accent4">
                  <a:lumOff val="44000"/>
                </a:schemeClr>
              </a:solidFill>
              <a:prstDash val="solid"/>
              <a:miter lim="17814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8" name="Google Shape;201;p30"/>
            <p:cNvSpPr/>
            <p:nvPr/>
          </p:nvSpPr>
          <p:spPr>
            <a:xfrm>
              <a:off x="0" y="183736"/>
              <a:ext cx="576873" cy="59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07" fill="norm" stroke="1" extrusionOk="0">
                  <a:moveTo>
                    <a:pt x="21600" y="19907"/>
                  </a:moveTo>
                  <a:lnTo>
                    <a:pt x="0" y="19907"/>
                  </a:lnTo>
                  <a:cubicBezTo>
                    <a:pt x="0" y="19907"/>
                    <a:pt x="423" y="-1693"/>
                    <a:pt x="2801" y="106"/>
                  </a:cubicBezTo>
                </a:path>
              </a:pathLst>
            </a:custGeom>
            <a:noFill/>
            <a:ln w="9525" cap="flat">
              <a:solidFill>
                <a:schemeClr val="accent4">
                  <a:lumOff val="44000"/>
                </a:schemeClr>
              </a:solidFill>
              <a:prstDash val="solid"/>
              <a:miter lim="17814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9" name="Google Shape;202;p30"/>
            <p:cNvSpPr/>
            <p:nvPr/>
          </p:nvSpPr>
          <p:spPr>
            <a:xfrm>
              <a:off x="528993" y="137776"/>
              <a:ext cx="47880" cy="25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15781" y="2761"/>
                    <a:pt x="21600" y="21600"/>
                  </a:cubicBezTo>
                </a:path>
              </a:pathLst>
            </a:custGeom>
            <a:noFill/>
            <a:ln w="9525" cap="flat">
              <a:solidFill>
                <a:schemeClr val="accent4">
                  <a:lumOff val="44000"/>
                </a:schemeClr>
              </a:solidFill>
              <a:prstDash val="solid"/>
              <a:miter lim="17814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0" name="Google Shape;203;p30"/>
            <p:cNvSpPr/>
            <p:nvPr/>
          </p:nvSpPr>
          <p:spPr>
            <a:xfrm>
              <a:off x="124847" y="100566"/>
              <a:ext cx="102797" cy="23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5630" fill="norm" stroke="1" extrusionOk="0">
                  <a:moveTo>
                    <a:pt x="21600" y="1111"/>
                  </a:moveTo>
                  <a:cubicBezTo>
                    <a:pt x="21600" y="1111"/>
                    <a:pt x="8258" y="-5970"/>
                    <a:pt x="0" y="15630"/>
                  </a:cubicBezTo>
                </a:path>
              </a:pathLst>
            </a:custGeom>
            <a:noFill/>
            <a:ln w="9525" cap="flat">
              <a:solidFill>
                <a:schemeClr val="accent4">
                  <a:lumOff val="44000"/>
                </a:schemeClr>
              </a:solidFill>
              <a:prstDash val="solid"/>
              <a:miter lim="17814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22" name="Google Shape;204;p30"/>
          <p:cNvSpPr/>
          <p:nvPr/>
        </p:nvSpPr>
        <p:spPr>
          <a:xfrm>
            <a:off x="7786448" y="802085"/>
            <a:ext cx="107793" cy="1084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63"/>
                </a:moveTo>
                <a:cubicBezTo>
                  <a:pt x="21600" y="16729"/>
                  <a:pt x="16827" y="21600"/>
                  <a:pt x="10800" y="21600"/>
                </a:cubicBezTo>
                <a:cubicBezTo>
                  <a:pt x="4773" y="21600"/>
                  <a:pt x="0" y="16729"/>
                  <a:pt x="0" y="10863"/>
                </a:cubicBezTo>
                <a:cubicBezTo>
                  <a:pt x="0" y="4871"/>
                  <a:pt x="4773" y="0"/>
                  <a:pt x="10800" y="0"/>
                </a:cubicBezTo>
                <a:cubicBezTo>
                  <a:pt x="16827" y="0"/>
                  <a:pt x="21600" y="4871"/>
                  <a:pt x="21600" y="10863"/>
                </a:cubicBezTo>
                <a:close/>
              </a:path>
            </a:pathLst>
          </a:custGeom>
          <a:ln>
            <a:solidFill>
              <a:schemeClr val="accent4">
                <a:lumOff val="44000"/>
              </a:schemeClr>
            </a:solidFill>
            <a:miter lim="17814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23" name="Google Shape;205;p30"/>
          <p:cNvSpPr/>
          <p:nvPr/>
        </p:nvSpPr>
        <p:spPr>
          <a:xfrm>
            <a:off x="1915951" y="3367792"/>
            <a:ext cx="140202" cy="140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cubicBezTo>
                  <a:pt x="21600" y="16827"/>
                  <a:pt x="16827" y="21600"/>
                  <a:pt x="10800" y="21600"/>
                </a:cubicBezTo>
                <a:cubicBezTo>
                  <a:pt x="4773" y="21600"/>
                  <a:pt x="0" y="16827"/>
                  <a:pt x="0" y="10800"/>
                </a:cubicBezTo>
                <a:cubicBezTo>
                  <a:pt x="0" y="4773"/>
                  <a:pt x="4773" y="0"/>
                  <a:pt x="10800" y="0"/>
                </a:cubicBezTo>
                <a:cubicBezTo>
                  <a:pt x="16827" y="0"/>
                  <a:pt x="21600" y="4773"/>
                  <a:pt x="21600" y="1080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921D87"/>
              </a:gs>
            </a:gsLst>
            <a:lin ang="54007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129" name="Google Shape;206;p30"/>
          <p:cNvGrpSpPr/>
          <p:nvPr/>
        </p:nvGrpSpPr>
        <p:grpSpPr>
          <a:xfrm>
            <a:off x="1401906" y="689253"/>
            <a:ext cx="948690" cy="334059"/>
            <a:chOff x="0" y="0"/>
            <a:chExt cx="948688" cy="334057"/>
          </a:xfrm>
        </p:grpSpPr>
        <p:sp>
          <p:nvSpPr>
            <p:cNvPr id="124" name="Google Shape;207;p30"/>
            <p:cNvSpPr/>
            <p:nvPr/>
          </p:nvSpPr>
          <p:spPr>
            <a:xfrm>
              <a:off x="480831" y="0"/>
              <a:ext cx="467858" cy="334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600" fill="norm" stroke="1" extrusionOk="0">
                  <a:moveTo>
                    <a:pt x="0" y="0"/>
                  </a:moveTo>
                  <a:cubicBezTo>
                    <a:pt x="4313" y="0"/>
                    <a:pt x="8020" y="4387"/>
                    <a:pt x="8830" y="10396"/>
                  </a:cubicBezTo>
                  <a:cubicBezTo>
                    <a:pt x="12097" y="9108"/>
                    <a:pt x="15467" y="11825"/>
                    <a:pt x="16343" y="16498"/>
                  </a:cubicBezTo>
                  <a:cubicBezTo>
                    <a:pt x="18870" y="14973"/>
                    <a:pt x="21600" y="17786"/>
                    <a:pt x="21364" y="21600"/>
                  </a:cubicBezTo>
                  <a:lnTo>
                    <a:pt x="15973" y="21600"/>
                  </a:lnTo>
                </a:path>
              </a:pathLst>
            </a:custGeom>
            <a:noFill/>
            <a:ln w="9525" cap="flat">
              <a:solidFill>
                <a:schemeClr val="accent4">
                  <a:lumOff val="44000"/>
                </a:schemeClr>
              </a:solidFill>
              <a:prstDash val="solid"/>
              <a:miter lim="17814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5" name="Google Shape;208;p30"/>
            <p:cNvSpPr/>
            <p:nvPr/>
          </p:nvSpPr>
          <p:spPr>
            <a:xfrm>
              <a:off x="380525" y="0"/>
              <a:ext cx="59738" cy="22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0"/>
                    <a:pt x="6407" y="4320"/>
                    <a:pt x="0" y="21600"/>
                  </a:cubicBezTo>
                </a:path>
              </a:pathLst>
            </a:custGeom>
            <a:noFill/>
            <a:ln w="9525" cap="flat">
              <a:solidFill>
                <a:schemeClr val="accent4">
                  <a:lumOff val="44000"/>
                </a:schemeClr>
              </a:solidFill>
              <a:prstDash val="solid"/>
              <a:miter lim="17814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6" name="Google Shape;209;p30"/>
            <p:cNvSpPr/>
            <p:nvPr/>
          </p:nvSpPr>
          <p:spPr>
            <a:xfrm>
              <a:off x="0" y="251783"/>
              <a:ext cx="790568" cy="81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07" fill="norm" stroke="1" extrusionOk="0">
                  <a:moveTo>
                    <a:pt x="21600" y="19907"/>
                  </a:moveTo>
                  <a:lnTo>
                    <a:pt x="0" y="19907"/>
                  </a:lnTo>
                  <a:cubicBezTo>
                    <a:pt x="0" y="19907"/>
                    <a:pt x="423" y="-1693"/>
                    <a:pt x="2801" y="106"/>
                  </a:cubicBezTo>
                </a:path>
              </a:pathLst>
            </a:custGeom>
            <a:noFill/>
            <a:ln w="9525" cap="flat">
              <a:solidFill>
                <a:schemeClr val="accent4">
                  <a:lumOff val="44000"/>
                </a:schemeClr>
              </a:solidFill>
              <a:prstDash val="solid"/>
              <a:miter lim="17814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7" name="Google Shape;210;p30"/>
            <p:cNvSpPr/>
            <p:nvPr/>
          </p:nvSpPr>
          <p:spPr>
            <a:xfrm>
              <a:off x="724952" y="188802"/>
              <a:ext cx="65616" cy="34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15781" y="2761"/>
                    <a:pt x="21600" y="21600"/>
                  </a:cubicBezTo>
                </a:path>
              </a:pathLst>
            </a:custGeom>
            <a:noFill/>
            <a:ln w="9525" cap="flat">
              <a:solidFill>
                <a:schemeClr val="accent4">
                  <a:lumOff val="44000"/>
                </a:schemeClr>
              </a:solidFill>
              <a:prstDash val="solid"/>
              <a:miter lim="17814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8" name="Google Shape;211;p30"/>
            <p:cNvSpPr/>
            <p:nvPr/>
          </p:nvSpPr>
          <p:spPr>
            <a:xfrm>
              <a:off x="171095" y="137811"/>
              <a:ext cx="140877" cy="32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5630" fill="norm" stroke="1" extrusionOk="0">
                  <a:moveTo>
                    <a:pt x="21600" y="1111"/>
                  </a:moveTo>
                  <a:cubicBezTo>
                    <a:pt x="21600" y="1111"/>
                    <a:pt x="8258" y="-5970"/>
                    <a:pt x="0" y="15630"/>
                  </a:cubicBezTo>
                </a:path>
              </a:pathLst>
            </a:custGeom>
            <a:noFill/>
            <a:ln w="9525" cap="flat">
              <a:solidFill>
                <a:schemeClr val="accent4">
                  <a:lumOff val="44000"/>
                </a:schemeClr>
              </a:solidFill>
              <a:prstDash val="solid"/>
              <a:miter lim="17814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30" name="Google Shape;212;p30"/>
          <p:cNvSpPr/>
          <p:nvPr/>
        </p:nvSpPr>
        <p:spPr>
          <a:xfrm>
            <a:off x="6781352" y="3966899"/>
            <a:ext cx="324071" cy="3946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50" h="21519" fill="norm" stroke="1" extrusionOk="0">
                <a:moveTo>
                  <a:pt x="20525" y="8182"/>
                </a:moveTo>
                <a:lnTo>
                  <a:pt x="11157" y="243"/>
                </a:lnTo>
                <a:cubicBezTo>
                  <a:pt x="10775" y="-81"/>
                  <a:pt x="10074" y="-81"/>
                  <a:pt x="9691" y="243"/>
                </a:cubicBezTo>
                <a:lnTo>
                  <a:pt x="327" y="8182"/>
                </a:lnTo>
                <a:cubicBezTo>
                  <a:pt x="-374" y="8776"/>
                  <a:pt x="134" y="9801"/>
                  <a:pt x="1089" y="9746"/>
                </a:cubicBezTo>
                <a:lnTo>
                  <a:pt x="2301" y="9746"/>
                </a:lnTo>
                <a:cubicBezTo>
                  <a:pt x="2874" y="9746"/>
                  <a:pt x="3385" y="10125"/>
                  <a:pt x="3385" y="10664"/>
                </a:cubicBezTo>
                <a:lnTo>
                  <a:pt x="3385" y="20601"/>
                </a:lnTo>
                <a:cubicBezTo>
                  <a:pt x="3385" y="21086"/>
                  <a:pt x="3832" y="21519"/>
                  <a:pt x="4405" y="21519"/>
                </a:cubicBezTo>
                <a:lnTo>
                  <a:pt x="16512" y="21519"/>
                </a:lnTo>
                <a:cubicBezTo>
                  <a:pt x="17020" y="21464"/>
                  <a:pt x="17467" y="21086"/>
                  <a:pt x="17467" y="20601"/>
                </a:cubicBezTo>
                <a:lnTo>
                  <a:pt x="17467" y="10664"/>
                </a:lnTo>
                <a:cubicBezTo>
                  <a:pt x="17467" y="10125"/>
                  <a:pt x="17975" y="9746"/>
                  <a:pt x="18551" y="9746"/>
                </a:cubicBezTo>
                <a:lnTo>
                  <a:pt x="19760" y="9746"/>
                </a:lnTo>
                <a:cubicBezTo>
                  <a:pt x="20715" y="9746"/>
                  <a:pt x="21226" y="8776"/>
                  <a:pt x="20525" y="8182"/>
                </a:cubicBezTo>
                <a:close/>
              </a:path>
            </a:pathLst>
          </a:custGeom>
          <a:ln>
            <a:solidFill>
              <a:schemeClr val="accent4">
                <a:lumOff val="44000"/>
              </a:schemeClr>
            </a:solidFill>
            <a:miter lim="17814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31" name="Google Shape;213;p30"/>
          <p:cNvSpPr/>
          <p:nvPr/>
        </p:nvSpPr>
        <p:spPr>
          <a:xfrm>
            <a:off x="1659938" y="1174627"/>
            <a:ext cx="324071" cy="3946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50" h="21519" fill="norm" stroke="1" extrusionOk="0">
                <a:moveTo>
                  <a:pt x="20525" y="8182"/>
                </a:moveTo>
                <a:lnTo>
                  <a:pt x="11157" y="243"/>
                </a:lnTo>
                <a:cubicBezTo>
                  <a:pt x="10775" y="-81"/>
                  <a:pt x="10074" y="-81"/>
                  <a:pt x="9691" y="243"/>
                </a:cubicBezTo>
                <a:lnTo>
                  <a:pt x="327" y="8182"/>
                </a:lnTo>
                <a:cubicBezTo>
                  <a:pt x="-374" y="8776"/>
                  <a:pt x="134" y="9801"/>
                  <a:pt x="1089" y="9746"/>
                </a:cubicBezTo>
                <a:lnTo>
                  <a:pt x="2301" y="9746"/>
                </a:lnTo>
                <a:cubicBezTo>
                  <a:pt x="2874" y="9746"/>
                  <a:pt x="3385" y="10125"/>
                  <a:pt x="3385" y="10664"/>
                </a:cubicBezTo>
                <a:lnTo>
                  <a:pt x="3385" y="20601"/>
                </a:lnTo>
                <a:cubicBezTo>
                  <a:pt x="3385" y="21086"/>
                  <a:pt x="3832" y="21519"/>
                  <a:pt x="4405" y="21519"/>
                </a:cubicBezTo>
                <a:lnTo>
                  <a:pt x="16512" y="21519"/>
                </a:lnTo>
                <a:cubicBezTo>
                  <a:pt x="17020" y="21464"/>
                  <a:pt x="17467" y="21086"/>
                  <a:pt x="17467" y="20601"/>
                </a:cubicBezTo>
                <a:lnTo>
                  <a:pt x="17467" y="10664"/>
                </a:lnTo>
                <a:cubicBezTo>
                  <a:pt x="17467" y="10125"/>
                  <a:pt x="17975" y="9746"/>
                  <a:pt x="18551" y="9746"/>
                </a:cubicBezTo>
                <a:lnTo>
                  <a:pt x="19760" y="9746"/>
                </a:lnTo>
                <a:cubicBezTo>
                  <a:pt x="20715" y="9746"/>
                  <a:pt x="21226" y="8776"/>
                  <a:pt x="20525" y="818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B632"/>
              </a:gs>
            </a:gsLst>
            <a:lin ang="54007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32" name="Google Shape;214;p30"/>
          <p:cNvSpPr/>
          <p:nvPr/>
        </p:nvSpPr>
        <p:spPr>
          <a:xfrm>
            <a:off x="8224525" y="2042072"/>
            <a:ext cx="213363" cy="2133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cubicBezTo>
                  <a:pt x="21600" y="16827"/>
                  <a:pt x="16827" y="21600"/>
                  <a:pt x="10800" y="21600"/>
                </a:cubicBezTo>
                <a:cubicBezTo>
                  <a:pt x="4773" y="21600"/>
                  <a:pt x="0" y="16827"/>
                  <a:pt x="0" y="10800"/>
                </a:cubicBezTo>
                <a:cubicBezTo>
                  <a:pt x="0" y="4773"/>
                  <a:pt x="4773" y="0"/>
                  <a:pt x="10800" y="0"/>
                </a:cubicBezTo>
                <a:cubicBezTo>
                  <a:pt x="16827" y="0"/>
                  <a:pt x="21600" y="4773"/>
                  <a:pt x="21600" y="1080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921D87"/>
              </a:gs>
            </a:gsLst>
            <a:lin ang="54007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33" name="Google Shape;215;p30"/>
          <p:cNvSpPr/>
          <p:nvPr/>
        </p:nvSpPr>
        <p:spPr>
          <a:xfrm rot="19914241">
            <a:off x="7355746" y="1693762"/>
            <a:ext cx="51068" cy="51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534" h="18450" fill="norm" stroke="1" extrusionOk="0">
                <a:moveTo>
                  <a:pt x="18534" y="9259"/>
                </a:moveTo>
                <a:cubicBezTo>
                  <a:pt x="18534" y="17416"/>
                  <a:pt x="8509" y="21600"/>
                  <a:pt x="2721" y="15646"/>
                </a:cubicBezTo>
                <a:cubicBezTo>
                  <a:pt x="-3066" y="9915"/>
                  <a:pt x="946" y="0"/>
                  <a:pt x="9397" y="0"/>
                </a:cubicBezTo>
                <a:cubicBezTo>
                  <a:pt x="14522" y="0"/>
                  <a:pt x="18534" y="4184"/>
                  <a:pt x="18534" y="9259"/>
                </a:cubicBezTo>
                <a:close/>
              </a:path>
            </a:pathLst>
          </a:custGeom>
          <a:ln>
            <a:solidFill>
              <a:schemeClr val="accent4">
                <a:lumOff val="44000"/>
              </a:schemeClr>
            </a:solidFill>
            <a:miter lim="17814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34" name="Google Shape;216;p30"/>
          <p:cNvSpPr/>
          <p:nvPr/>
        </p:nvSpPr>
        <p:spPr>
          <a:xfrm>
            <a:off x="8224582" y="3689532"/>
            <a:ext cx="213362" cy="2146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63"/>
                </a:moveTo>
                <a:cubicBezTo>
                  <a:pt x="21600" y="16729"/>
                  <a:pt x="16827" y="21600"/>
                  <a:pt x="10800" y="21600"/>
                </a:cubicBezTo>
                <a:cubicBezTo>
                  <a:pt x="4773" y="21600"/>
                  <a:pt x="0" y="16729"/>
                  <a:pt x="0" y="10863"/>
                </a:cubicBezTo>
                <a:cubicBezTo>
                  <a:pt x="0" y="4871"/>
                  <a:pt x="4773" y="0"/>
                  <a:pt x="10800" y="0"/>
                </a:cubicBezTo>
                <a:cubicBezTo>
                  <a:pt x="16827" y="0"/>
                  <a:pt x="21600" y="4871"/>
                  <a:pt x="21600" y="10863"/>
                </a:cubicBezTo>
                <a:close/>
              </a:path>
            </a:pathLst>
          </a:custGeom>
          <a:ln>
            <a:solidFill>
              <a:schemeClr val="accent4">
                <a:lumOff val="44000"/>
              </a:schemeClr>
            </a:solidFill>
            <a:miter lim="17814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35" name="Google Shape;217;p30"/>
          <p:cNvSpPr/>
          <p:nvPr/>
        </p:nvSpPr>
        <p:spPr>
          <a:xfrm rot="19914241">
            <a:off x="2523671" y="1448437"/>
            <a:ext cx="51068" cy="51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534" h="18450" fill="norm" stroke="1" extrusionOk="0">
                <a:moveTo>
                  <a:pt x="18534" y="9259"/>
                </a:moveTo>
                <a:cubicBezTo>
                  <a:pt x="18534" y="17416"/>
                  <a:pt x="8509" y="21600"/>
                  <a:pt x="2721" y="15646"/>
                </a:cubicBezTo>
                <a:cubicBezTo>
                  <a:pt x="-3066" y="9915"/>
                  <a:pt x="946" y="0"/>
                  <a:pt x="9397" y="0"/>
                </a:cubicBezTo>
                <a:cubicBezTo>
                  <a:pt x="14522" y="0"/>
                  <a:pt x="18534" y="4184"/>
                  <a:pt x="18534" y="9259"/>
                </a:cubicBezTo>
                <a:close/>
              </a:path>
            </a:pathLst>
          </a:custGeom>
          <a:ln>
            <a:solidFill>
              <a:schemeClr val="accent4">
                <a:lumOff val="44000"/>
              </a:schemeClr>
            </a:solidFill>
            <a:miter lim="17814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36" name="Google Shape;218;p30"/>
          <p:cNvSpPr/>
          <p:nvPr/>
        </p:nvSpPr>
        <p:spPr>
          <a:xfrm>
            <a:off x="1494987" y="2445859"/>
            <a:ext cx="107792" cy="1084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63"/>
                </a:moveTo>
                <a:cubicBezTo>
                  <a:pt x="21600" y="16729"/>
                  <a:pt x="16827" y="21600"/>
                  <a:pt x="10800" y="21600"/>
                </a:cubicBezTo>
                <a:cubicBezTo>
                  <a:pt x="4773" y="21600"/>
                  <a:pt x="0" y="16729"/>
                  <a:pt x="0" y="10863"/>
                </a:cubicBezTo>
                <a:cubicBezTo>
                  <a:pt x="0" y="4871"/>
                  <a:pt x="4773" y="0"/>
                  <a:pt x="10800" y="0"/>
                </a:cubicBezTo>
                <a:cubicBezTo>
                  <a:pt x="16827" y="0"/>
                  <a:pt x="21600" y="4871"/>
                  <a:pt x="21600" y="10863"/>
                </a:cubicBezTo>
                <a:close/>
              </a:path>
            </a:pathLst>
          </a:custGeom>
          <a:ln>
            <a:solidFill>
              <a:schemeClr val="accent4">
                <a:lumOff val="44000"/>
              </a:schemeClr>
            </a:solidFill>
            <a:miter lim="17814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37" name="Google Shape;219;p30"/>
          <p:cNvSpPr/>
          <p:nvPr/>
        </p:nvSpPr>
        <p:spPr>
          <a:xfrm>
            <a:off x="7674436" y="2459627"/>
            <a:ext cx="80822" cy="80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cubicBezTo>
                  <a:pt x="21600" y="16827"/>
                  <a:pt x="16827" y="21600"/>
                  <a:pt x="10800" y="21600"/>
                </a:cubicBezTo>
                <a:cubicBezTo>
                  <a:pt x="4773" y="21600"/>
                  <a:pt x="0" y="16827"/>
                  <a:pt x="0" y="10800"/>
                </a:cubicBezTo>
                <a:cubicBezTo>
                  <a:pt x="0" y="4773"/>
                  <a:pt x="4773" y="0"/>
                  <a:pt x="10800" y="0"/>
                </a:cubicBezTo>
                <a:cubicBezTo>
                  <a:pt x="16827" y="0"/>
                  <a:pt x="21600" y="4773"/>
                  <a:pt x="21600" y="108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B632"/>
              </a:gs>
            </a:gsLst>
            <a:lin ang="54007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38" name="Google Shape;220;p30"/>
          <p:cNvSpPr/>
          <p:nvPr/>
        </p:nvSpPr>
        <p:spPr>
          <a:xfrm rot="17098345">
            <a:off x="7179781" y="3584750"/>
            <a:ext cx="696859" cy="6968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0" h="21600" fill="norm" stroke="1" extrusionOk="0">
                <a:moveTo>
                  <a:pt x="10770" y="6898"/>
                </a:moveTo>
                <a:cubicBezTo>
                  <a:pt x="11828" y="6898"/>
                  <a:pt x="12901" y="7332"/>
                  <a:pt x="13704" y="8290"/>
                </a:cubicBezTo>
                <a:cubicBezTo>
                  <a:pt x="15090" y="9938"/>
                  <a:pt x="14882" y="12396"/>
                  <a:pt x="13242" y="13789"/>
                </a:cubicBezTo>
                <a:lnTo>
                  <a:pt x="13242" y="13774"/>
                </a:lnTo>
                <a:cubicBezTo>
                  <a:pt x="12486" y="14414"/>
                  <a:pt x="11617" y="14700"/>
                  <a:pt x="10769" y="14700"/>
                </a:cubicBezTo>
                <a:cubicBezTo>
                  <a:pt x="8659" y="14700"/>
                  <a:pt x="6679" y="12932"/>
                  <a:pt x="6892" y="10463"/>
                </a:cubicBezTo>
                <a:cubicBezTo>
                  <a:pt x="7082" y="8253"/>
                  <a:pt x="8901" y="6898"/>
                  <a:pt x="10770" y="6898"/>
                </a:cubicBezTo>
                <a:close/>
                <a:moveTo>
                  <a:pt x="10648" y="0"/>
                </a:moveTo>
                <a:cubicBezTo>
                  <a:pt x="10007" y="0"/>
                  <a:pt x="9469" y="519"/>
                  <a:pt x="9441" y="1173"/>
                </a:cubicBezTo>
                <a:lnTo>
                  <a:pt x="9411" y="1833"/>
                </a:lnTo>
                <a:cubicBezTo>
                  <a:pt x="9396" y="2357"/>
                  <a:pt x="9053" y="2806"/>
                  <a:pt x="8546" y="2956"/>
                </a:cubicBezTo>
                <a:cubicBezTo>
                  <a:pt x="8382" y="3001"/>
                  <a:pt x="8203" y="3061"/>
                  <a:pt x="8039" y="3121"/>
                </a:cubicBezTo>
                <a:cubicBezTo>
                  <a:pt x="7913" y="3164"/>
                  <a:pt x="7782" y="3184"/>
                  <a:pt x="7653" y="3184"/>
                </a:cubicBezTo>
                <a:cubicBezTo>
                  <a:pt x="7279" y="3184"/>
                  <a:pt x="6915" y="3013"/>
                  <a:pt x="6683" y="2701"/>
                </a:cubicBezTo>
                <a:lnTo>
                  <a:pt x="6295" y="2177"/>
                </a:lnTo>
                <a:cubicBezTo>
                  <a:pt x="6049" y="1861"/>
                  <a:pt x="5686" y="1696"/>
                  <a:pt x="5322" y="1696"/>
                </a:cubicBezTo>
                <a:cubicBezTo>
                  <a:pt x="5049" y="1696"/>
                  <a:pt x="4775" y="1789"/>
                  <a:pt x="4551" y="1982"/>
                </a:cubicBezTo>
                <a:lnTo>
                  <a:pt x="3165" y="3151"/>
                </a:lnTo>
                <a:cubicBezTo>
                  <a:pt x="2643" y="3600"/>
                  <a:pt x="2584" y="4395"/>
                  <a:pt x="3046" y="4904"/>
                </a:cubicBezTo>
                <a:lnTo>
                  <a:pt x="3493" y="5399"/>
                </a:lnTo>
                <a:cubicBezTo>
                  <a:pt x="3851" y="5773"/>
                  <a:pt x="3925" y="6342"/>
                  <a:pt x="3672" y="6792"/>
                </a:cubicBezTo>
                <a:cubicBezTo>
                  <a:pt x="3582" y="6957"/>
                  <a:pt x="3493" y="7122"/>
                  <a:pt x="3418" y="7271"/>
                </a:cubicBezTo>
                <a:cubicBezTo>
                  <a:pt x="3220" y="7698"/>
                  <a:pt x="2797" y="7958"/>
                  <a:pt x="2350" y="7958"/>
                </a:cubicBezTo>
                <a:cubicBezTo>
                  <a:pt x="2294" y="7958"/>
                  <a:pt x="2237" y="7954"/>
                  <a:pt x="2181" y="7946"/>
                </a:cubicBezTo>
                <a:lnTo>
                  <a:pt x="1525" y="7856"/>
                </a:lnTo>
                <a:cubicBezTo>
                  <a:pt x="1479" y="7851"/>
                  <a:pt x="1433" y="7848"/>
                  <a:pt x="1388" y="7848"/>
                </a:cubicBezTo>
                <a:cubicBezTo>
                  <a:pt x="760" y="7848"/>
                  <a:pt x="224" y="8322"/>
                  <a:pt x="169" y="8965"/>
                </a:cubicBezTo>
                <a:lnTo>
                  <a:pt x="5" y="10777"/>
                </a:lnTo>
                <a:cubicBezTo>
                  <a:pt x="-55" y="11467"/>
                  <a:pt x="482" y="12066"/>
                  <a:pt x="1167" y="12096"/>
                </a:cubicBezTo>
                <a:lnTo>
                  <a:pt x="1823" y="12126"/>
                </a:lnTo>
                <a:cubicBezTo>
                  <a:pt x="2345" y="12141"/>
                  <a:pt x="2792" y="12501"/>
                  <a:pt x="2941" y="12995"/>
                </a:cubicBezTo>
                <a:cubicBezTo>
                  <a:pt x="2986" y="13175"/>
                  <a:pt x="3046" y="13340"/>
                  <a:pt x="3105" y="13519"/>
                </a:cubicBezTo>
                <a:cubicBezTo>
                  <a:pt x="3269" y="14014"/>
                  <a:pt x="3105" y="14553"/>
                  <a:pt x="2688" y="14868"/>
                </a:cubicBezTo>
                <a:lnTo>
                  <a:pt x="2166" y="15288"/>
                </a:lnTo>
                <a:cubicBezTo>
                  <a:pt x="1615" y="15707"/>
                  <a:pt x="1540" y="16501"/>
                  <a:pt x="1987" y="17041"/>
                </a:cubicBezTo>
                <a:lnTo>
                  <a:pt x="3150" y="18419"/>
                </a:lnTo>
                <a:cubicBezTo>
                  <a:pt x="3384" y="18711"/>
                  <a:pt x="3727" y="18858"/>
                  <a:pt x="4073" y="18858"/>
                </a:cubicBezTo>
                <a:cubicBezTo>
                  <a:pt x="4366" y="18858"/>
                  <a:pt x="4662" y="18752"/>
                  <a:pt x="4894" y="18539"/>
                </a:cubicBezTo>
                <a:lnTo>
                  <a:pt x="5371" y="18089"/>
                </a:lnTo>
                <a:cubicBezTo>
                  <a:pt x="5604" y="17874"/>
                  <a:pt x="5895" y="17766"/>
                  <a:pt x="6191" y="17766"/>
                </a:cubicBezTo>
                <a:cubicBezTo>
                  <a:pt x="6388" y="17766"/>
                  <a:pt x="6588" y="17814"/>
                  <a:pt x="6772" y="17910"/>
                </a:cubicBezTo>
                <a:cubicBezTo>
                  <a:pt x="6921" y="17999"/>
                  <a:pt x="7085" y="18089"/>
                  <a:pt x="7249" y="18164"/>
                </a:cubicBezTo>
                <a:cubicBezTo>
                  <a:pt x="7712" y="18389"/>
                  <a:pt x="7980" y="18899"/>
                  <a:pt x="7920" y="19408"/>
                </a:cubicBezTo>
                <a:lnTo>
                  <a:pt x="7831" y="20067"/>
                </a:lnTo>
                <a:cubicBezTo>
                  <a:pt x="7741" y="20756"/>
                  <a:pt x="8248" y="21371"/>
                  <a:pt x="8934" y="21431"/>
                </a:cubicBezTo>
                <a:lnTo>
                  <a:pt x="10723" y="21595"/>
                </a:lnTo>
                <a:cubicBezTo>
                  <a:pt x="10758" y="21599"/>
                  <a:pt x="10794" y="21600"/>
                  <a:pt x="10829" y="21600"/>
                </a:cubicBezTo>
                <a:cubicBezTo>
                  <a:pt x="11483" y="21600"/>
                  <a:pt x="12021" y="21081"/>
                  <a:pt x="12049" y="20427"/>
                </a:cubicBezTo>
                <a:lnTo>
                  <a:pt x="12079" y="19767"/>
                </a:lnTo>
                <a:cubicBezTo>
                  <a:pt x="12094" y="19243"/>
                  <a:pt x="12437" y="18794"/>
                  <a:pt x="12944" y="18644"/>
                </a:cubicBezTo>
                <a:cubicBezTo>
                  <a:pt x="13108" y="18599"/>
                  <a:pt x="13287" y="18539"/>
                  <a:pt x="13451" y="18479"/>
                </a:cubicBezTo>
                <a:cubicBezTo>
                  <a:pt x="13577" y="18436"/>
                  <a:pt x="13707" y="18416"/>
                  <a:pt x="13835" y="18416"/>
                </a:cubicBezTo>
                <a:cubicBezTo>
                  <a:pt x="14204" y="18416"/>
                  <a:pt x="14560" y="18587"/>
                  <a:pt x="14792" y="18899"/>
                </a:cubicBezTo>
                <a:lnTo>
                  <a:pt x="15195" y="19423"/>
                </a:lnTo>
                <a:cubicBezTo>
                  <a:pt x="15440" y="19729"/>
                  <a:pt x="15801" y="19890"/>
                  <a:pt x="16162" y="19890"/>
                </a:cubicBezTo>
                <a:cubicBezTo>
                  <a:pt x="16438" y="19890"/>
                  <a:pt x="16713" y="19797"/>
                  <a:pt x="16939" y="19603"/>
                </a:cubicBezTo>
                <a:lnTo>
                  <a:pt x="18325" y="18434"/>
                </a:lnTo>
                <a:cubicBezTo>
                  <a:pt x="18847" y="17984"/>
                  <a:pt x="18906" y="17190"/>
                  <a:pt x="18430" y="16681"/>
                </a:cubicBezTo>
                <a:lnTo>
                  <a:pt x="17997" y="16201"/>
                </a:lnTo>
                <a:cubicBezTo>
                  <a:pt x="17639" y="15812"/>
                  <a:pt x="17565" y="15243"/>
                  <a:pt x="17818" y="14793"/>
                </a:cubicBezTo>
                <a:cubicBezTo>
                  <a:pt x="17908" y="14628"/>
                  <a:pt x="17997" y="14478"/>
                  <a:pt x="18072" y="14314"/>
                </a:cubicBezTo>
                <a:cubicBezTo>
                  <a:pt x="18270" y="13887"/>
                  <a:pt x="18693" y="13627"/>
                  <a:pt x="19140" y="13627"/>
                </a:cubicBezTo>
                <a:cubicBezTo>
                  <a:pt x="19196" y="13627"/>
                  <a:pt x="19253" y="13631"/>
                  <a:pt x="19309" y="13639"/>
                </a:cubicBezTo>
                <a:lnTo>
                  <a:pt x="19965" y="13729"/>
                </a:lnTo>
                <a:cubicBezTo>
                  <a:pt x="20018" y="13736"/>
                  <a:pt x="20070" y="13740"/>
                  <a:pt x="20122" y="13740"/>
                </a:cubicBezTo>
                <a:cubicBezTo>
                  <a:pt x="20742" y="13740"/>
                  <a:pt x="21266" y="13257"/>
                  <a:pt x="21321" y="12620"/>
                </a:cubicBezTo>
                <a:lnTo>
                  <a:pt x="21485" y="10808"/>
                </a:lnTo>
                <a:cubicBezTo>
                  <a:pt x="21545" y="10118"/>
                  <a:pt x="21008" y="9519"/>
                  <a:pt x="20323" y="9489"/>
                </a:cubicBezTo>
                <a:lnTo>
                  <a:pt x="19667" y="9459"/>
                </a:lnTo>
                <a:cubicBezTo>
                  <a:pt x="19145" y="9444"/>
                  <a:pt x="18698" y="9099"/>
                  <a:pt x="18549" y="8590"/>
                </a:cubicBezTo>
                <a:cubicBezTo>
                  <a:pt x="18504" y="8410"/>
                  <a:pt x="18444" y="8245"/>
                  <a:pt x="18385" y="8081"/>
                </a:cubicBezTo>
                <a:cubicBezTo>
                  <a:pt x="18221" y="7586"/>
                  <a:pt x="18385" y="7032"/>
                  <a:pt x="18802" y="6717"/>
                </a:cubicBezTo>
                <a:lnTo>
                  <a:pt x="19309" y="6327"/>
                </a:lnTo>
                <a:cubicBezTo>
                  <a:pt x="19861" y="5893"/>
                  <a:pt x="19950" y="5099"/>
                  <a:pt x="19503" y="4574"/>
                </a:cubicBezTo>
                <a:lnTo>
                  <a:pt x="18340" y="3181"/>
                </a:lnTo>
                <a:cubicBezTo>
                  <a:pt x="18096" y="2895"/>
                  <a:pt x="17750" y="2747"/>
                  <a:pt x="17404" y="2747"/>
                </a:cubicBezTo>
                <a:cubicBezTo>
                  <a:pt x="17115" y="2747"/>
                  <a:pt x="16826" y="2850"/>
                  <a:pt x="16596" y="3061"/>
                </a:cubicBezTo>
                <a:lnTo>
                  <a:pt x="16119" y="3511"/>
                </a:lnTo>
                <a:cubicBezTo>
                  <a:pt x="15886" y="3726"/>
                  <a:pt x="15589" y="3834"/>
                  <a:pt x="15293" y="3834"/>
                </a:cubicBezTo>
                <a:cubicBezTo>
                  <a:pt x="15095" y="3834"/>
                  <a:pt x="14897" y="3786"/>
                  <a:pt x="14718" y="3690"/>
                </a:cubicBezTo>
                <a:cubicBezTo>
                  <a:pt x="14554" y="3600"/>
                  <a:pt x="14405" y="3511"/>
                  <a:pt x="14241" y="3436"/>
                </a:cubicBezTo>
                <a:cubicBezTo>
                  <a:pt x="13764" y="3211"/>
                  <a:pt x="13495" y="2701"/>
                  <a:pt x="13570" y="2192"/>
                </a:cubicBezTo>
                <a:lnTo>
                  <a:pt x="13659" y="1533"/>
                </a:lnTo>
                <a:cubicBezTo>
                  <a:pt x="13749" y="844"/>
                  <a:pt x="13242" y="229"/>
                  <a:pt x="12556" y="169"/>
                </a:cubicBezTo>
                <a:lnTo>
                  <a:pt x="10753" y="5"/>
                </a:lnTo>
                <a:cubicBezTo>
                  <a:pt x="10718" y="1"/>
                  <a:pt x="10683" y="0"/>
                  <a:pt x="1064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B632"/>
              </a:gs>
            </a:gsLst>
            <a:lin ang="54007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39" name="Google Shape;221;p30"/>
          <p:cNvSpPr/>
          <p:nvPr/>
        </p:nvSpPr>
        <p:spPr>
          <a:xfrm rot="17101439">
            <a:off x="7716311" y="3194686"/>
            <a:ext cx="370146" cy="370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0" h="21600" fill="norm" stroke="1" extrusionOk="0">
                <a:moveTo>
                  <a:pt x="10770" y="6898"/>
                </a:moveTo>
                <a:cubicBezTo>
                  <a:pt x="11828" y="6898"/>
                  <a:pt x="12901" y="7332"/>
                  <a:pt x="13704" y="8290"/>
                </a:cubicBezTo>
                <a:cubicBezTo>
                  <a:pt x="15090" y="9938"/>
                  <a:pt x="14882" y="12396"/>
                  <a:pt x="13242" y="13789"/>
                </a:cubicBezTo>
                <a:lnTo>
                  <a:pt x="13242" y="13774"/>
                </a:lnTo>
                <a:cubicBezTo>
                  <a:pt x="12486" y="14414"/>
                  <a:pt x="11617" y="14700"/>
                  <a:pt x="10769" y="14700"/>
                </a:cubicBezTo>
                <a:cubicBezTo>
                  <a:pt x="8659" y="14700"/>
                  <a:pt x="6679" y="12932"/>
                  <a:pt x="6892" y="10463"/>
                </a:cubicBezTo>
                <a:cubicBezTo>
                  <a:pt x="7082" y="8253"/>
                  <a:pt x="8901" y="6898"/>
                  <a:pt x="10770" y="6898"/>
                </a:cubicBezTo>
                <a:close/>
                <a:moveTo>
                  <a:pt x="10648" y="0"/>
                </a:moveTo>
                <a:cubicBezTo>
                  <a:pt x="10007" y="0"/>
                  <a:pt x="9469" y="519"/>
                  <a:pt x="9441" y="1173"/>
                </a:cubicBezTo>
                <a:lnTo>
                  <a:pt x="9411" y="1833"/>
                </a:lnTo>
                <a:cubicBezTo>
                  <a:pt x="9396" y="2357"/>
                  <a:pt x="9053" y="2806"/>
                  <a:pt x="8546" y="2956"/>
                </a:cubicBezTo>
                <a:cubicBezTo>
                  <a:pt x="8382" y="3001"/>
                  <a:pt x="8203" y="3061"/>
                  <a:pt x="8039" y="3121"/>
                </a:cubicBezTo>
                <a:cubicBezTo>
                  <a:pt x="7913" y="3164"/>
                  <a:pt x="7782" y="3184"/>
                  <a:pt x="7653" y="3184"/>
                </a:cubicBezTo>
                <a:cubicBezTo>
                  <a:pt x="7279" y="3184"/>
                  <a:pt x="6915" y="3013"/>
                  <a:pt x="6683" y="2701"/>
                </a:cubicBezTo>
                <a:lnTo>
                  <a:pt x="6295" y="2177"/>
                </a:lnTo>
                <a:cubicBezTo>
                  <a:pt x="6049" y="1861"/>
                  <a:pt x="5686" y="1696"/>
                  <a:pt x="5322" y="1696"/>
                </a:cubicBezTo>
                <a:cubicBezTo>
                  <a:pt x="5049" y="1696"/>
                  <a:pt x="4775" y="1789"/>
                  <a:pt x="4551" y="1982"/>
                </a:cubicBezTo>
                <a:lnTo>
                  <a:pt x="3165" y="3151"/>
                </a:lnTo>
                <a:cubicBezTo>
                  <a:pt x="2643" y="3600"/>
                  <a:pt x="2584" y="4395"/>
                  <a:pt x="3046" y="4904"/>
                </a:cubicBezTo>
                <a:lnTo>
                  <a:pt x="3493" y="5399"/>
                </a:lnTo>
                <a:cubicBezTo>
                  <a:pt x="3851" y="5773"/>
                  <a:pt x="3925" y="6342"/>
                  <a:pt x="3672" y="6792"/>
                </a:cubicBezTo>
                <a:cubicBezTo>
                  <a:pt x="3582" y="6957"/>
                  <a:pt x="3493" y="7122"/>
                  <a:pt x="3418" y="7271"/>
                </a:cubicBezTo>
                <a:cubicBezTo>
                  <a:pt x="3220" y="7698"/>
                  <a:pt x="2797" y="7958"/>
                  <a:pt x="2350" y="7958"/>
                </a:cubicBezTo>
                <a:cubicBezTo>
                  <a:pt x="2294" y="7958"/>
                  <a:pt x="2237" y="7954"/>
                  <a:pt x="2181" y="7946"/>
                </a:cubicBezTo>
                <a:lnTo>
                  <a:pt x="1525" y="7856"/>
                </a:lnTo>
                <a:cubicBezTo>
                  <a:pt x="1479" y="7851"/>
                  <a:pt x="1433" y="7848"/>
                  <a:pt x="1388" y="7848"/>
                </a:cubicBezTo>
                <a:cubicBezTo>
                  <a:pt x="760" y="7848"/>
                  <a:pt x="224" y="8322"/>
                  <a:pt x="169" y="8965"/>
                </a:cubicBezTo>
                <a:lnTo>
                  <a:pt x="5" y="10777"/>
                </a:lnTo>
                <a:cubicBezTo>
                  <a:pt x="-55" y="11467"/>
                  <a:pt x="482" y="12066"/>
                  <a:pt x="1167" y="12096"/>
                </a:cubicBezTo>
                <a:lnTo>
                  <a:pt x="1823" y="12126"/>
                </a:lnTo>
                <a:cubicBezTo>
                  <a:pt x="2345" y="12141"/>
                  <a:pt x="2792" y="12501"/>
                  <a:pt x="2941" y="12995"/>
                </a:cubicBezTo>
                <a:cubicBezTo>
                  <a:pt x="2986" y="13175"/>
                  <a:pt x="3046" y="13340"/>
                  <a:pt x="3105" y="13519"/>
                </a:cubicBezTo>
                <a:cubicBezTo>
                  <a:pt x="3269" y="14014"/>
                  <a:pt x="3105" y="14553"/>
                  <a:pt x="2688" y="14868"/>
                </a:cubicBezTo>
                <a:lnTo>
                  <a:pt x="2166" y="15288"/>
                </a:lnTo>
                <a:cubicBezTo>
                  <a:pt x="1615" y="15707"/>
                  <a:pt x="1540" y="16501"/>
                  <a:pt x="1987" y="17041"/>
                </a:cubicBezTo>
                <a:lnTo>
                  <a:pt x="3150" y="18419"/>
                </a:lnTo>
                <a:cubicBezTo>
                  <a:pt x="3384" y="18711"/>
                  <a:pt x="3727" y="18858"/>
                  <a:pt x="4073" y="18858"/>
                </a:cubicBezTo>
                <a:cubicBezTo>
                  <a:pt x="4366" y="18858"/>
                  <a:pt x="4662" y="18752"/>
                  <a:pt x="4894" y="18539"/>
                </a:cubicBezTo>
                <a:lnTo>
                  <a:pt x="5371" y="18089"/>
                </a:lnTo>
                <a:cubicBezTo>
                  <a:pt x="5604" y="17874"/>
                  <a:pt x="5895" y="17766"/>
                  <a:pt x="6191" y="17766"/>
                </a:cubicBezTo>
                <a:cubicBezTo>
                  <a:pt x="6388" y="17766"/>
                  <a:pt x="6588" y="17814"/>
                  <a:pt x="6772" y="17910"/>
                </a:cubicBezTo>
                <a:cubicBezTo>
                  <a:pt x="6921" y="17999"/>
                  <a:pt x="7085" y="18089"/>
                  <a:pt x="7249" y="18164"/>
                </a:cubicBezTo>
                <a:cubicBezTo>
                  <a:pt x="7712" y="18389"/>
                  <a:pt x="7980" y="18899"/>
                  <a:pt x="7920" y="19408"/>
                </a:cubicBezTo>
                <a:lnTo>
                  <a:pt x="7831" y="20067"/>
                </a:lnTo>
                <a:cubicBezTo>
                  <a:pt x="7741" y="20756"/>
                  <a:pt x="8248" y="21371"/>
                  <a:pt x="8934" y="21431"/>
                </a:cubicBezTo>
                <a:lnTo>
                  <a:pt x="10723" y="21595"/>
                </a:lnTo>
                <a:cubicBezTo>
                  <a:pt x="10758" y="21599"/>
                  <a:pt x="10794" y="21600"/>
                  <a:pt x="10829" y="21600"/>
                </a:cubicBezTo>
                <a:cubicBezTo>
                  <a:pt x="11483" y="21600"/>
                  <a:pt x="12021" y="21081"/>
                  <a:pt x="12049" y="20427"/>
                </a:cubicBezTo>
                <a:lnTo>
                  <a:pt x="12079" y="19767"/>
                </a:lnTo>
                <a:cubicBezTo>
                  <a:pt x="12094" y="19243"/>
                  <a:pt x="12437" y="18794"/>
                  <a:pt x="12944" y="18644"/>
                </a:cubicBezTo>
                <a:cubicBezTo>
                  <a:pt x="13108" y="18599"/>
                  <a:pt x="13287" y="18539"/>
                  <a:pt x="13451" y="18479"/>
                </a:cubicBezTo>
                <a:cubicBezTo>
                  <a:pt x="13577" y="18436"/>
                  <a:pt x="13707" y="18416"/>
                  <a:pt x="13835" y="18416"/>
                </a:cubicBezTo>
                <a:cubicBezTo>
                  <a:pt x="14204" y="18416"/>
                  <a:pt x="14560" y="18587"/>
                  <a:pt x="14792" y="18899"/>
                </a:cubicBezTo>
                <a:lnTo>
                  <a:pt x="15195" y="19423"/>
                </a:lnTo>
                <a:cubicBezTo>
                  <a:pt x="15440" y="19729"/>
                  <a:pt x="15801" y="19890"/>
                  <a:pt x="16162" y="19890"/>
                </a:cubicBezTo>
                <a:cubicBezTo>
                  <a:pt x="16438" y="19890"/>
                  <a:pt x="16713" y="19797"/>
                  <a:pt x="16939" y="19603"/>
                </a:cubicBezTo>
                <a:lnTo>
                  <a:pt x="18325" y="18434"/>
                </a:lnTo>
                <a:cubicBezTo>
                  <a:pt x="18847" y="17984"/>
                  <a:pt x="18906" y="17190"/>
                  <a:pt x="18430" y="16681"/>
                </a:cubicBezTo>
                <a:lnTo>
                  <a:pt x="17997" y="16201"/>
                </a:lnTo>
                <a:cubicBezTo>
                  <a:pt x="17639" y="15812"/>
                  <a:pt x="17565" y="15243"/>
                  <a:pt x="17818" y="14793"/>
                </a:cubicBezTo>
                <a:cubicBezTo>
                  <a:pt x="17908" y="14628"/>
                  <a:pt x="17997" y="14478"/>
                  <a:pt x="18072" y="14314"/>
                </a:cubicBezTo>
                <a:cubicBezTo>
                  <a:pt x="18270" y="13887"/>
                  <a:pt x="18693" y="13627"/>
                  <a:pt x="19140" y="13627"/>
                </a:cubicBezTo>
                <a:cubicBezTo>
                  <a:pt x="19196" y="13627"/>
                  <a:pt x="19253" y="13631"/>
                  <a:pt x="19309" y="13639"/>
                </a:cubicBezTo>
                <a:lnTo>
                  <a:pt x="19965" y="13729"/>
                </a:lnTo>
                <a:cubicBezTo>
                  <a:pt x="20018" y="13736"/>
                  <a:pt x="20070" y="13740"/>
                  <a:pt x="20122" y="13740"/>
                </a:cubicBezTo>
                <a:cubicBezTo>
                  <a:pt x="20742" y="13740"/>
                  <a:pt x="21266" y="13257"/>
                  <a:pt x="21321" y="12620"/>
                </a:cubicBezTo>
                <a:lnTo>
                  <a:pt x="21485" y="10808"/>
                </a:lnTo>
                <a:cubicBezTo>
                  <a:pt x="21545" y="10118"/>
                  <a:pt x="21008" y="9519"/>
                  <a:pt x="20323" y="9489"/>
                </a:cubicBezTo>
                <a:lnTo>
                  <a:pt x="19667" y="9459"/>
                </a:lnTo>
                <a:cubicBezTo>
                  <a:pt x="19145" y="9444"/>
                  <a:pt x="18698" y="9099"/>
                  <a:pt x="18549" y="8590"/>
                </a:cubicBezTo>
                <a:cubicBezTo>
                  <a:pt x="18504" y="8410"/>
                  <a:pt x="18444" y="8245"/>
                  <a:pt x="18385" y="8081"/>
                </a:cubicBezTo>
                <a:cubicBezTo>
                  <a:pt x="18221" y="7586"/>
                  <a:pt x="18385" y="7032"/>
                  <a:pt x="18802" y="6717"/>
                </a:cubicBezTo>
                <a:lnTo>
                  <a:pt x="19309" y="6327"/>
                </a:lnTo>
                <a:cubicBezTo>
                  <a:pt x="19861" y="5893"/>
                  <a:pt x="19950" y="5099"/>
                  <a:pt x="19503" y="4574"/>
                </a:cubicBezTo>
                <a:lnTo>
                  <a:pt x="18340" y="3181"/>
                </a:lnTo>
                <a:cubicBezTo>
                  <a:pt x="18096" y="2895"/>
                  <a:pt x="17750" y="2747"/>
                  <a:pt x="17404" y="2747"/>
                </a:cubicBezTo>
                <a:cubicBezTo>
                  <a:pt x="17115" y="2747"/>
                  <a:pt x="16826" y="2850"/>
                  <a:pt x="16596" y="3061"/>
                </a:cubicBezTo>
                <a:lnTo>
                  <a:pt x="16119" y="3511"/>
                </a:lnTo>
                <a:cubicBezTo>
                  <a:pt x="15886" y="3726"/>
                  <a:pt x="15589" y="3834"/>
                  <a:pt x="15293" y="3834"/>
                </a:cubicBezTo>
                <a:cubicBezTo>
                  <a:pt x="15095" y="3834"/>
                  <a:pt x="14897" y="3786"/>
                  <a:pt x="14718" y="3690"/>
                </a:cubicBezTo>
                <a:cubicBezTo>
                  <a:pt x="14554" y="3600"/>
                  <a:pt x="14405" y="3511"/>
                  <a:pt x="14241" y="3436"/>
                </a:cubicBezTo>
                <a:cubicBezTo>
                  <a:pt x="13764" y="3211"/>
                  <a:pt x="13495" y="2701"/>
                  <a:pt x="13570" y="2192"/>
                </a:cubicBezTo>
                <a:lnTo>
                  <a:pt x="13659" y="1533"/>
                </a:lnTo>
                <a:cubicBezTo>
                  <a:pt x="13749" y="844"/>
                  <a:pt x="13242" y="229"/>
                  <a:pt x="12556" y="169"/>
                </a:cubicBezTo>
                <a:lnTo>
                  <a:pt x="10753" y="5"/>
                </a:lnTo>
                <a:cubicBezTo>
                  <a:pt x="10718" y="1"/>
                  <a:pt x="10683" y="0"/>
                  <a:pt x="10648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921D87"/>
              </a:gs>
            </a:gsLst>
            <a:lin ang="54007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40" name="Google Shape;222;p30"/>
          <p:cNvSpPr/>
          <p:nvPr/>
        </p:nvSpPr>
        <p:spPr>
          <a:xfrm rot="17102269">
            <a:off x="7129080" y="2968779"/>
            <a:ext cx="501039" cy="5010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0" h="21600" fill="norm" stroke="1" extrusionOk="0">
                <a:moveTo>
                  <a:pt x="10770" y="6898"/>
                </a:moveTo>
                <a:cubicBezTo>
                  <a:pt x="11828" y="6898"/>
                  <a:pt x="12901" y="7332"/>
                  <a:pt x="13704" y="8290"/>
                </a:cubicBezTo>
                <a:cubicBezTo>
                  <a:pt x="15090" y="9938"/>
                  <a:pt x="14882" y="12396"/>
                  <a:pt x="13242" y="13789"/>
                </a:cubicBezTo>
                <a:lnTo>
                  <a:pt x="13242" y="13774"/>
                </a:lnTo>
                <a:cubicBezTo>
                  <a:pt x="12486" y="14414"/>
                  <a:pt x="11617" y="14700"/>
                  <a:pt x="10769" y="14700"/>
                </a:cubicBezTo>
                <a:cubicBezTo>
                  <a:pt x="8659" y="14700"/>
                  <a:pt x="6679" y="12932"/>
                  <a:pt x="6892" y="10463"/>
                </a:cubicBezTo>
                <a:cubicBezTo>
                  <a:pt x="7082" y="8253"/>
                  <a:pt x="8901" y="6898"/>
                  <a:pt x="10770" y="6898"/>
                </a:cubicBezTo>
                <a:close/>
                <a:moveTo>
                  <a:pt x="10648" y="0"/>
                </a:moveTo>
                <a:cubicBezTo>
                  <a:pt x="10007" y="0"/>
                  <a:pt x="9469" y="519"/>
                  <a:pt x="9441" y="1173"/>
                </a:cubicBezTo>
                <a:lnTo>
                  <a:pt x="9411" y="1833"/>
                </a:lnTo>
                <a:cubicBezTo>
                  <a:pt x="9396" y="2357"/>
                  <a:pt x="9053" y="2806"/>
                  <a:pt x="8546" y="2956"/>
                </a:cubicBezTo>
                <a:cubicBezTo>
                  <a:pt x="8382" y="3001"/>
                  <a:pt x="8203" y="3061"/>
                  <a:pt x="8039" y="3121"/>
                </a:cubicBezTo>
                <a:cubicBezTo>
                  <a:pt x="7913" y="3164"/>
                  <a:pt x="7782" y="3184"/>
                  <a:pt x="7653" y="3184"/>
                </a:cubicBezTo>
                <a:cubicBezTo>
                  <a:pt x="7279" y="3184"/>
                  <a:pt x="6915" y="3013"/>
                  <a:pt x="6683" y="2701"/>
                </a:cubicBezTo>
                <a:lnTo>
                  <a:pt x="6295" y="2177"/>
                </a:lnTo>
                <a:cubicBezTo>
                  <a:pt x="6049" y="1861"/>
                  <a:pt x="5686" y="1696"/>
                  <a:pt x="5322" y="1696"/>
                </a:cubicBezTo>
                <a:cubicBezTo>
                  <a:pt x="5049" y="1696"/>
                  <a:pt x="4775" y="1789"/>
                  <a:pt x="4551" y="1982"/>
                </a:cubicBezTo>
                <a:lnTo>
                  <a:pt x="3165" y="3151"/>
                </a:lnTo>
                <a:cubicBezTo>
                  <a:pt x="2643" y="3600"/>
                  <a:pt x="2584" y="4395"/>
                  <a:pt x="3046" y="4904"/>
                </a:cubicBezTo>
                <a:lnTo>
                  <a:pt x="3493" y="5399"/>
                </a:lnTo>
                <a:cubicBezTo>
                  <a:pt x="3851" y="5773"/>
                  <a:pt x="3925" y="6342"/>
                  <a:pt x="3672" y="6792"/>
                </a:cubicBezTo>
                <a:cubicBezTo>
                  <a:pt x="3582" y="6957"/>
                  <a:pt x="3493" y="7122"/>
                  <a:pt x="3418" y="7271"/>
                </a:cubicBezTo>
                <a:cubicBezTo>
                  <a:pt x="3220" y="7698"/>
                  <a:pt x="2797" y="7958"/>
                  <a:pt x="2350" y="7958"/>
                </a:cubicBezTo>
                <a:cubicBezTo>
                  <a:pt x="2294" y="7958"/>
                  <a:pt x="2237" y="7954"/>
                  <a:pt x="2181" y="7946"/>
                </a:cubicBezTo>
                <a:lnTo>
                  <a:pt x="1525" y="7856"/>
                </a:lnTo>
                <a:cubicBezTo>
                  <a:pt x="1479" y="7851"/>
                  <a:pt x="1433" y="7848"/>
                  <a:pt x="1388" y="7848"/>
                </a:cubicBezTo>
                <a:cubicBezTo>
                  <a:pt x="760" y="7848"/>
                  <a:pt x="224" y="8322"/>
                  <a:pt x="169" y="8965"/>
                </a:cubicBezTo>
                <a:lnTo>
                  <a:pt x="5" y="10777"/>
                </a:lnTo>
                <a:cubicBezTo>
                  <a:pt x="-55" y="11467"/>
                  <a:pt x="482" y="12066"/>
                  <a:pt x="1167" y="12096"/>
                </a:cubicBezTo>
                <a:lnTo>
                  <a:pt x="1823" y="12126"/>
                </a:lnTo>
                <a:cubicBezTo>
                  <a:pt x="2345" y="12141"/>
                  <a:pt x="2792" y="12501"/>
                  <a:pt x="2941" y="12995"/>
                </a:cubicBezTo>
                <a:cubicBezTo>
                  <a:pt x="2986" y="13175"/>
                  <a:pt x="3046" y="13340"/>
                  <a:pt x="3105" y="13519"/>
                </a:cubicBezTo>
                <a:cubicBezTo>
                  <a:pt x="3269" y="14014"/>
                  <a:pt x="3105" y="14553"/>
                  <a:pt x="2688" y="14868"/>
                </a:cubicBezTo>
                <a:lnTo>
                  <a:pt x="2166" y="15288"/>
                </a:lnTo>
                <a:cubicBezTo>
                  <a:pt x="1615" y="15707"/>
                  <a:pt x="1540" y="16501"/>
                  <a:pt x="1987" y="17041"/>
                </a:cubicBezTo>
                <a:lnTo>
                  <a:pt x="3150" y="18419"/>
                </a:lnTo>
                <a:cubicBezTo>
                  <a:pt x="3384" y="18711"/>
                  <a:pt x="3727" y="18858"/>
                  <a:pt x="4073" y="18858"/>
                </a:cubicBezTo>
                <a:cubicBezTo>
                  <a:pt x="4366" y="18858"/>
                  <a:pt x="4662" y="18752"/>
                  <a:pt x="4894" y="18539"/>
                </a:cubicBezTo>
                <a:lnTo>
                  <a:pt x="5371" y="18089"/>
                </a:lnTo>
                <a:cubicBezTo>
                  <a:pt x="5604" y="17874"/>
                  <a:pt x="5895" y="17766"/>
                  <a:pt x="6191" y="17766"/>
                </a:cubicBezTo>
                <a:cubicBezTo>
                  <a:pt x="6388" y="17766"/>
                  <a:pt x="6588" y="17814"/>
                  <a:pt x="6772" y="17910"/>
                </a:cubicBezTo>
                <a:cubicBezTo>
                  <a:pt x="6921" y="17999"/>
                  <a:pt x="7085" y="18089"/>
                  <a:pt x="7249" y="18164"/>
                </a:cubicBezTo>
                <a:cubicBezTo>
                  <a:pt x="7712" y="18389"/>
                  <a:pt x="7980" y="18899"/>
                  <a:pt x="7920" y="19408"/>
                </a:cubicBezTo>
                <a:lnTo>
                  <a:pt x="7831" y="20067"/>
                </a:lnTo>
                <a:cubicBezTo>
                  <a:pt x="7741" y="20756"/>
                  <a:pt x="8248" y="21371"/>
                  <a:pt x="8934" y="21431"/>
                </a:cubicBezTo>
                <a:lnTo>
                  <a:pt x="10723" y="21595"/>
                </a:lnTo>
                <a:cubicBezTo>
                  <a:pt x="10758" y="21599"/>
                  <a:pt x="10794" y="21600"/>
                  <a:pt x="10829" y="21600"/>
                </a:cubicBezTo>
                <a:cubicBezTo>
                  <a:pt x="11483" y="21600"/>
                  <a:pt x="12021" y="21081"/>
                  <a:pt x="12049" y="20427"/>
                </a:cubicBezTo>
                <a:lnTo>
                  <a:pt x="12079" y="19767"/>
                </a:lnTo>
                <a:cubicBezTo>
                  <a:pt x="12094" y="19243"/>
                  <a:pt x="12437" y="18794"/>
                  <a:pt x="12944" y="18644"/>
                </a:cubicBezTo>
                <a:cubicBezTo>
                  <a:pt x="13108" y="18599"/>
                  <a:pt x="13287" y="18539"/>
                  <a:pt x="13451" y="18479"/>
                </a:cubicBezTo>
                <a:cubicBezTo>
                  <a:pt x="13577" y="18436"/>
                  <a:pt x="13707" y="18416"/>
                  <a:pt x="13835" y="18416"/>
                </a:cubicBezTo>
                <a:cubicBezTo>
                  <a:pt x="14204" y="18416"/>
                  <a:pt x="14560" y="18587"/>
                  <a:pt x="14792" y="18899"/>
                </a:cubicBezTo>
                <a:lnTo>
                  <a:pt x="15195" y="19423"/>
                </a:lnTo>
                <a:cubicBezTo>
                  <a:pt x="15440" y="19729"/>
                  <a:pt x="15801" y="19890"/>
                  <a:pt x="16162" y="19890"/>
                </a:cubicBezTo>
                <a:cubicBezTo>
                  <a:pt x="16438" y="19890"/>
                  <a:pt x="16713" y="19797"/>
                  <a:pt x="16939" y="19603"/>
                </a:cubicBezTo>
                <a:lnTo>
                  <a:pt x="18325" y="18434"/>
                </a:lnTo>
                <a:cubicBezTo>
                  <a:pt x="18847" y="17984"/>
                  <a:pt x="18906" y="17190"/>
                  <a:pt x="18430" y="16681"/>
                </a:cubicBezTo>
                <a:lnTo>
                  <a:pt x="17997" y="16201"/>
                </a:lnTo>
                <a:cubicBezTo>
                  <a:pt x="17639" y="15812"/>
                  <a:pt x="17565" y="15243"/>
                  <a:pt x="17818" y="14793"/>
                </a:cubicBezTo>
                <a:cubicBezTo>
                  <a:pt x="17908" y="14628"/>
                  <a:pt x="17997" y="14478"/>
                  <a:pt x="18072" y="14314"/>
                </a:cubicBezTo>
                <a:cubicBezTo>
                  <a:pt x="18270" y="13887"/>
                  <a:pt x="18693" y="13627"/>
                  <a:pt x="19140" y="13627"/>
                </a:cubicBezTo>
                <a:cubicBezTo>
                  <a:pt x="19196" y="13627"/>
                  <a:pt x="19253" y="13631"/>
                  <a:pt x="19309" y="13639"/>
                </a:cubicBezTo>
                <a:lnTo>
                  <a:pt x="19965" y="13729"/>
                </a:lnTo>
                <a:cubicBezTo>
                  <a:pt x="20018" y="13736"/>
                  <a:pt x="20070" y="13740"/>
                  <a:pt x="20122" y="13740"/>
                </a:cubicBezTo>
                <a:cubicBezTo>
                  <a:pt x="20742" y="13740"/>
                  <a:pt x="21266" y="13257"/>
                  <a:pt x="21321" y="12620"/>
                </a:cubicBezTo>
                <a:lnTo>
                  <a:pt x="21485" y="10808"/>
                </a:lnTo>
                <a:cubicBezTo>
                  <a:pt x="21545" y="10118"/>
                  <a:pt x="21008" y="9519"/>
                  <a:pt x="20323" y="9489"/>
                </a:cubicBezTo>
                <a:lnTo>
                  <a:pt x="19667" y="9459"/>
                </a:lnTo>
                <a:cubicBezTo>
                  <a:pt x="19145" y="9444"/>
                  <a:pt x="18698" y="9099"/>
                  <a:pt x="18549" y="8590"/>
                </a:cubicBezTo>
                <a:cubicBezTo>
                  <a:pt x="18504" y="8410"/>
                  <a:pt x="18444" y="8245"/>
                  <a:pt x="18385" y="8081"/>
                </a:cubicBezTo>
                <a:cubicBezTo>
                  <a:pt x="18221" y="7586"/>
                  <a:pt x="18385" y="7032"/>
                  <a:pt x="18802" y="6717"/>
                </a:cubicBezTo>
                <a:lnTo>
                  <a:pt x="19309" y="6327"/>
                </a:lnTo>
                <a:cubicBezTo>
                  <a:pt x="19861" y="5893"/>
                  <a:pt x="19950" y="5099"/>
                  <a:pt x="19503" y="4574"/>
                </a:cubicBezTo>
                <a:lnTo>
                  <a:pt x="18340" y="3181"/>
                </a:lnTo>
                <a:cubicBezTo>
                  <a:pt x="18096" y="2895"/>
                  <a:pt x="17750" y="2747"/>
                  <a:pt x="17404" y="2747"/>
                </a:cubicBezTo>
                <a:cubicBezTo>
                  <a:pt x="17115" y="2747"/>
                  <a:pt x="16826" y="2850"/>
                  <a:pt x="16596" y="3061"/>
                </a:cubicBezTo>
                <a:lnTo>
                  <a:pt x="16119" y="3511"/>
                </a:lnTo>
                <a:cubicBezTo>
                  <a:pt x="15886" y="3726"/>
                  <a:pt x="15589" y="3834"/>
                  <a:pt x="15293" y="3834"/>
                </a:cubicBezTo>
                <a:cubicBezTo>
                  <a:pt x="15095" y="3834"/>
                  <a:pt x="14897" y="3786"/>
                  <a:pt x="14718" y="3690"/>
                </a:cubicBezTo>
                <a:cubicBezTo>
                  <a:pt x="14554" y="3600"/>
                  <a:pt x="14405" y="3511"/>
                  <a:pt x="14241" y="3436"/>
                </a:cubicBezTo>
                <a:cubicBezTo>
                  <a:pt x="13764" y="3211"/>
                  <a:pt x="13495" y="2701"/>
                  <a:pt x="13570" y="2192"/>
                </a:cubicBezTo>
                <a:lnTo>
                  <a:pt x="13659" y="1533"/>
                </a:lnTo>
                <a:cubicBezTo>
                  <a:pt x="13749" y="844"/>
                  <a:pt x="13242" y="229"/>
                  <a:pt x="12556" y="169"/>
                </a:cubicBezTo>
                <a:lnTo>
                  <a:pt x="10753" y="5"/>
                </a:lnTo>
                <a:cubicBezTo>
                  <a:pt x="10718" y="1"/>
                  <a:pt x="10683" y="0"/>
                  <a:pt x="10648" y="0"/>
                </a:cubicBezTo>
                <a:close/>
              </a:path>
            </a:pathLst>
          </a:custGeom>
          <a:ln>
            <a:solidFill>
              <a:schemeClr val="accent4">
                <a:lumOff val="44000"/>
              </a:schemeClr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41" name="Google Shape;223;p30"/>
          <p:cNvSpPr/>
          <p:nvPr/>
        </p:nvSpPr>
        <p:spPr>
          <a:xfrm>
            <a:off x="1126723" y="3419010"/>
            <a:ext cx="107793" cy="1084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63"/>
                </a:moveTo>
                <a:cubicBezTo>
                  <a:pt x="21600" y="16729"/>
                  <a:pt x="16827" y="21600"/>
                  <a:pt x="10800" y="21600"/>
                </a:cubicBezTo>
                <a:cubicBezTo>
                  <a:pt x="4773" y="21600"/>
                  <a:pt x="0" y="16729"/>
                  <a:pt x="0" y="10863"/>
                </a:cubicBezTo>
                <a:cubicBezTo>
                  <a:pt x="0" y="4871"/>
                  <a:pt x="4773" y="0"/>
                  <a:pt x="10800" y="0"/>
                </a:cubicBezTo>
                <a:cubicBezTo>
                  <a:pt x="16827" y="0"/>
                  <a:pt x="21600" y="4871"/>
                  <a:pt x="21600" y="10863"/>
                </a:cubicBezTo>
                <a:close/>
              </a:path>
            </a:pathLst>
          </a:custGeom>
          <a:ln>
            <a:solidFill>
              <a:schemeClr val="accent4">
                <a:lumOff val="44000"/>
              </a:schemeClr>
            </a:solidFill>
            <a:miter lim="17814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42" name="Google Shape;224;p30"/>
          <p:cNvSpPr/>
          <p:nvPr/>
        </p:nvSpPr>
        <p:spPr>
          <a:xfrm>
            <a:off x="706107" y="1941132"/>
            <a:ext cx="213362" cy="214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63"/>
                </a:moveTo>
                <a:cubicBezTo>
                  <a:pt x="21600" y="16729"/>
                  <a:pt x="16827" y="21600"/>
                  <a:pt x="10800" y="21600"/>
                </a:cubicBezTo>
                <a:cubicBezTo>
                  <a:pt x="4773" y="21600"/>
                  <a:pt x="0" y="16729"/>
                  <a:pt x="0" y="10863"/>
                </a:cubicBezTo>
                <a:cubicBezTo>
                  <a:pt x="0" y="4871"/>
                  <a:pt x="4773" y="0"/>
                  <a:pt x="10800" y="0"/>
                </a:cubicBezTo>
                <a:cubicBezTo>
                  <a:pt x="16827" y="0"/>
                  <a:pt x="21600" y="4871"/>
                  <a:pt x="21600" y="10863"/>
                </a:cubicBezTo>
                <a:close/>
              </a:path>
            </a:pathLst>
          </a:custGeom>
          <a:ln>
            <a:solidFill>
              <a:schemeClr val="accent4">
                <a:lumOff val="44000"/>
              </a:schemeClr>
            </a:solidFill>
            <a:miter lim="17814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43" name="Google Shape;225;p30"/>
          <p:cNvSpPr/>
          <p:nvPr/>
        </p:nvSpPr>
        <p:spPr>
          <a:xfrm>
            <a:off x="8140862" y="1173143"/>
            <a:ext cx="140203" cy="1401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cubicBezTo>
                  <a:pt x="21600" y="16827"/>
                  <a:pt x="16827" y="21600"/>
                  <a:pt x="10800" y="21600"/>
                </a:cubicBezTo>
                <a:cubicBezTo>
                  <a:pt x="4773" y="21600"/>
                  <a:pt x="0" y="16827"/>
                  <a:pt x="0" y="10800"/>
                </a:cubicBezTo>
                <a:cubicBezTo>
                  <a:pt x="0" y="4773"/>
                  <a:pt x="4773" y="0"/>
                  <a:pt x="10800" y="0"/>
                </a:cubicBezTo>
                <a:cubicBezTo>
                  <a:pt x="16827" y="0"/>
                  <a:pt x="21600" y="4773"/>
                  <a:pt x="21600" y="108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B632"/>
              </a:gs>
            </a:gsLst>
            <a:lin ang="54007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44" name="Google Shape;226;p30"/>
          <p:cNvSpPr/>
          <p:nvPr/>
        </p:nvSpPr>
        <p:spPr>
          <a:xfrm rot="19914241">
            <a:off x="936046" y="4020187"/>
            <a:ext cx="51068" cy="51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534" h="18450" fill="norm" stroke="1" extrusionOk="0">
                <a:moveTo>
                  <a:pt x="18534" y="9259"/>
                </a:moveTo>
                <a:cubicBezTo>
                  <a:pt x="18534" y="17416"/>
                  <a:pt x="8509" y="21600"/>
                  <a:pt x="2721" y="15646"/>
                </a:cubicBezTo>
                <a:cubicBezTo>
                  <a:pt x="-3066" y="9915"/>
                  <a:pt x="946" y="0"/>
                  <a:pt x="9397" y="0"/>
                </a:cubicBezTo>
                <a:cubicBezTo>
                  <a:pt x="14522" y="0"/>
                  <a:pt x="18534" y="4184"/>
                  <a:pt x="18534" y="9259"/>
                </a:cubicBezTo>
                <a:close/>
              </a:path>
            </a:pathLst>
          </a:custGeom>
          <a:ln>
            <a:solidFill>
              <a:schemeClr val="accent4">
                <a:lumOff val="44000"/>
              </a:schemeClr>
            </a:solidFill>
            <a:miter lim="17814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45" name="Google Shape;227;p30"/>
          <p:cNvSpPr/>
          <p:nvPr/>
        </p:nvSpPr>
        <p:spPr>
          <a:xfrm>
            <a:off x="1401912" y="4227152"/>
            <a:ext cx="80821" cy="80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cubicBezTo>
                  <a:pt x="21600" y="16827"/>
                  <a:pt x="16827" y="21600"/>
                  <a:pt x="10800" y="21600"/>
                </a:cubicBezTo>
                <a:cubicBezTo>
                  <a:pt x="4773" y="21600"/>
                  <a:pt x="0" y="16827"/>
                  <a:pt x="0" y="10800"/>
                </a:cubicBezTo>
                <a:cubicBezTo>
                  <a:pt x="0" y="4773"/>
                  <a:pt x="4773" y="0"/>
                  <a:pt x="10800" y="0"/>
                </a:cubicBezTo>
                <a:cubicBezTo>
                  <a:pt x="16827" y="0"/>
                  <a:pt x="21600" y="4773"/>
                  <a:pt x="21600" y="108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B632"/>
              </a:gs>
            </a:gsLst>
            <a:lin ang="54007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4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"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Текст заголовка"/>
          <p:cNvSpPr txBox="1"/>
          <p:nvPr>
            <p:ph type="title"/>
          </p:nvPr>
        </p:nvSpPr>
        <p:spPr>
          <a:xfrm>
            <a:off x="1048349" y="323850"/>
            <a:ext cx="7047302" cy="482401"/>
          </a:xfrm>
          <a:prstGeom prst="rect">
            <a:avLst/>
          </a:prstGeom>
        </p:spPr>
        <p:txBody>
          <a:bodyPr/>
          <a:lstStyle>
            <a:lvl1pPr algn="ctr"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6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Текст заголовка"/>
          <p:cNvSpPr txBox="1"/>
          <p:nvPr>
            <p:ph type="title"/>
          </p:nvPr>
        </p:nvSpPr>
        <p:spPr>
          <a:xfrm>
            <a:off x="2380400" y="1273524"/>
            <a:ext cx="4445401" cy="1740901"/>
          </a:xfrm>
          <a:prstGeom prst="rect">
            <a:avLst/>
          </a:prstGeom>
        </p:spPr>
        <p:txBody>
          <a:bodyPr anchor="ctr"/>
          <a:lstStyle>
            <a:lvl1pPr>
              <a:defRPr sz="68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3" name="Уровень текста 1…"/>
          <p:cNvSpPr txBox="1"/>
          <p:nvPr>
            <p:ph type="body" sz="quarter" idx="1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anchor="ctr"/>
          <a:lstStyle>
            <a:lvl1pPr marL="342900" indent="-228600" algn="ctr">
              <a:buClrTx/>
              <a:buSzTx/>
              <a:buNone/>
              <a:defRPr sz="1800"/>
            </a:lvl1pPr>
            <a:lvl2pPr marL="342900" indent="254000" algn="ctr">
              <a:buClrTx/>
              <a:buSzTx/>
              <a:buNone/>
              <a:defRPr sz="1800"/>
            </a:lvl2pPr>
            <a:lvl3pPr marL="342900" indent="711200" algn="ctr">
              <a:buClrTx/>
              <a:buSzTx/>
              <a:buNone/>
              <a:defRPr sz="1800"/>
            </a:lvl3pPr>
            <a:lvl4pPr marL="342900" indent="1168400" algn="ctr">
              <a:buClrTx/>
              <a:buSzTx/>
              <a:buNone/>
              <a:defRPr sz="1800"/>
            </a:lvl4pPr>
            <a:lvl5pPr marL="342900" indent="1625600" algn="ctr">
              <a:buClrTx/>
              <a:buSzTx/>
              <a:buNone/>
              <a:defRPr sz="1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2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Уровень текста 1…"/>
          <p:cNvSpPr txBox="1"/>
          <p:nvPr>
            <p:ph type="body" sz="quarter" idx="1"/>
          </p:nvPr>
        </p:nvSpPr>
        <p:spPr>
          <a:xfrm>
            <a:off x="714300" y="1971675"/>
            <a:ext cx="3857701" cy="2381400"/>
          </a:xfrm>
          <a:prstGeom prst="rect">
            <a:avLst/>
          </a:prstGeom>
        </p:spPr>
        <p:txBody>
          <a:bodyPr/>
          <a:lstStyle>
            <a:lvl1pPr>
              <a:buSzPts val="1400"/>
              <a:buFont typeface="Helvetica"/>
              <a:buChar char="●"/>
              <a:defRPr sz="1400"/>
            </a:lvl1pPr>
            <a:lvl2pPr>
              <a:buSzPts val="1400"/>
              <a:buFont typeface="Helvetica"/>
              <a:buChar char="○"/>
              <a:defRPr sz="1400"/>
            </a:lvl2pPr>
            <a:lvl3pPr>
              <a:buSzPts val="1400"/>
              <a:buFont typeface="Helvetica"/>
              <a:buChar char="■"/>
              <a:defRPr sz="1400"/>
            </a:lvl3pPr>
            <a:lvl4pPr>
              <a:buSzPts val="1400"/>
              <a:buFont typeface="Helvetica"/>
              <a:buChar char="●"/>
              <a:defRPr sz="1400"/>
            </a:lvl4pPr>
            <a:lvl5pPr>
              <a:buSzPts val="1400"/>
              <a:buFont typeface="Helvetica"/>
              <a:buChar char="○"/>
              <a:defRPr sz="1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Текст заголовка"/>
          <p:cNvSpPr txBox="1"/>
          <p:nvPr>
            <p:ph type="title"/>
          </p:nvPr>
        </p:nvSpPr>
        <p:spPr>
          <a:xfrm>
            <a:off x="714300" y="553449"/>
            <a:ext cx="3857701" cy="1246801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/>
          <p:nvPr>
            <p:ph type="title"/>
          </p:nvPr>
        </p:nvSpPr>
        <p:spPr>
          <a:xfrm>
            <a:off x="4384499" y="1404538"/>
            <a:ext cx="4045201" cy="768600"/>
          </a:xfrm>
          <a:prstGeom prst="rect">
            <a:avLst/>
          </a:prstGeom>
        </p:spPr>
        <p:txBody>
          <a:bodyPr/>
          <a:lstStyle>
            <a:lvl1pPr algn="r">
              <a:defRPr sz="5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58" name="Уровень текста 1…"/>
          <p:cNvSpPr txBox="1"/>
          <p:nvPr>
            <p:ph type="body" sz="quarter" idx="1"/>
          </p:nvPr>
        </p:nvSpPr>
        <p:spPr>
          <a:xfrm>
            <a:off x="4384499" y="2314562"/>
            <a:ext cx="4045201" cy="1424401"/>
          </a:xfrm>
          <a:prstGeom prst="rect">
            <a:avLst/>
          </a:prstGeom>
        </p:spPr>
        <p:txBody>
          <a:bodyPr/>
          <a:lstStyle>
            <a:lvl1pPr marL="342900" indent="-228600" algn="r">
              <a:buClrTx/>
              <a:buSzTx/>
              <a:buNone/>
              <a:defRPr sz="1600"/>
            </a:lvl1pPr>
            <a:lvl2pPr marL="342900" indent="254000" algn="r">
              <a:buClrTx/>
              <a:buSzTx/>
              <a:buNone/>
              <a:defRPr sz="1600"/>
            </a:lvl2pPr>
            <a:lvl3pPr marL="342900" indent="711200" algn="r">
              <a:buClrTx/>
              <a:buSzTx/>
              <a:buNone/>
              <a:defRPr sz="1600"/>
            </a:lvl3pPr>
            <a:lvl4pPr marL="342900" indent="1168400" algn="r">
              <a:buClrTx/>
              <a:buSzTx/>
              <a:buNone/>
              <a:defRPr sz="1600"/>
            </a:lvl4pPr>
            <a:lvl5pPr marL="342900" indent="1625600" algn="r">
              <a:buClrTx/>
              <a:buSzTx/>
              <a:buNone/>
              <a:defRPr sz="16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chemeClr val="accent4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Текст заголовка"/>
          <p:cNvSpPr txBox="1"/>
          <p:nvPr>
            <p:ph type="title"/>
          </p:nvPr>
        </p:nvSpPr>
        <p:spPr>
          <a:xfrm>
            <a:off x="1641574" y="1361074"/>
            <a:ext cx="2774401" cy="443401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74" name="Уровень текста 1…"/>
          <p:cNvSpPr txBox="1"/>
          <p:nvPr>
            <p:ph type="body" sz="quarter" idx="1"/>
          </p:nvPr>
        </p:nvSpPr>
        <p:spPr>
          <a:xfrm>
            <a:off x="1641561" y="2007860"/>
            <a:ext cx="2230501" cy="563401"/>
          </a:xfrm>
          <a:prstGeom prst="rect">
            <a:avLst/>
          </a:prstGeom>
        </p:spPr>
        <p:txBody>
          <a:bodyPr/>
          <a:lstStyle>
            <a:lvl1pPr marL="342900" indent="-228600">
              <a:buClrTx/>
              <a:buSzTx/>
              <a:buNone/>
              <a:defRPr sz="1400"/>
            </a:lvl1pPr>
            <a:lvl2pPr marL="342900" indent="254000">
              <a:buClrTx/>
              <a:buSzTx/>
              <a:buNone/>
              <a:defRPr sz="1400"/>
            </a:lvl2pPr>
            <a:lvl3pPr marL="342900" indent="711200">
              <a:buClrTx/>
              <a:buSzTx/>
              <a:buNone/>
              <a:defRPr sz="1400"/>
            </a:lvl3pPr>
            <a:lvl4pPr marL="342900" indent="1168400">
              <a:buClrTx/>
              <a:buSzTx/>
              <a:buNone/>
              <a:defRPr sz="1400"/>
            </a:lvl4pPr>
            <a:lvl5pPr marL="342900" indent="1625600">
              <a:buClrTx/>
              <a:buSzTx/>
              <a:buNone/>
              <a:defRPr sz="1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Текст заголовка"/>
          <p:cNvSpPr txBox="1"/>
          <p:nvPr>
            <p:ph type="title"/>
          </p:nvPr>
        </p:nvSpPr>
        <p:spPr>
          <a:xfrm>
            <a:off x="1773725" y="1448287"/>
            <a:ext cx="2230501" cy="443401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83" name="Уровень текста 1…"/>
          <p:cNvSpPr txBox="1"/>
          <p:nvPr>
            <p:ph type="body" sz="quarter" idx="1"/>
          </p:nvPr>
        </p:nvSpPr>
        <p:spPr>
          <a:xfrm>
            <a:off x="1773725" y="2095102"/>
            <a:ext cx="2230501" cy="781801"/>
          </a:xfrm>
          <a:prstGeom prst="rect">
            <a:avLst/>
          </a:prstGeom>
        </p:spPr>
        <p:txBody>
          <a:bodyPr/>
          <a:lstStyle>
            <a:lvl1pPr marL="342900" indent="-228600">
              <a:buClrTx/>
              <a:buSzTx/>
              <a:buNone/>
              <a:defRPr sz="1400"/>
            </a:lvl1pPr>
            <a:lvl2pPr marL="342900" indent="254000">
              <a:buClrTx/>
              <a:buSzTx/>
              <a:buNone/>
              <a:defRPr sz="1400"/>
            </a:lvl2pPr>
            <a:lvl3pPr marL="342900" indent="711200">
              <a:buClrTx/>
              <a:buSzTx/>
              <a:buNone/>
              <a:defRPr sz="1400"/>
            </a:lvl3pPr>
            <a:lvl4pPr marL="342900" indent="1168400">
              <a:buClrTx/>
              <a:buSzTx/>
              <a:buNone/>
              <a:defRPr sz="1400"/>
            </a:lvl4pPr>
            <a:lvl5pPr marL="342900" indent="1625600">
              <a:buClrTx/>
              <a:buSzTx/>
              <a:buNone/>
              <a:defRPr sz="1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921D87"/>
            </a:gs>
            <a:gs pos="100000">
              <a:srgbClr val="0E166C"/>
            </a:gs>
          </a:gsLst>
          <a:lin ang="8100019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Уровень текста 1…"/>
          <p:cNvSpPr txBox="1"/>
          <p:nvPr>
            <p:ph type="body" idx="1"/>
          </p:nvPr>
        </p:nvSpPr>
        <p:spPr>
          <a:xfrm>
            <a:off x="714300" y="1259224"/>
            <a:ext cx="7715401" cy="3345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" name="Текст заголовка"/>
          <p:cNvSpPr txBox="1"/>
          <p:nvPr>
            <p:ph type="title"/>
          </p:nvPr>
        </p:nvSpPr>
        <p:spPr>
          <a:xfrm>
            <a:off x="714300" y="553449"/>
            <a:ext cx="7715401" cy="60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4" name="Google Shape;22;p4"/>
          <p:cNvSpPr/>
          <p:nvPr/>
        </p:nvSpPr>
        <p:spPr>
          <a:xfrm>
            <a:off x="706049" y="539450"/>
            <a:ext cx="7731902" cy="1"/>
          </a:xfrm>
          <a:prstGeom prst="line">
            <a:avLst/>
          </a:prstGeom>
          <a:ln>
            <a:solidFill>
              <a:schemeClr val="accent4">
                <a:lumOff val="4400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" name="Google Shape;23;p4"/>
          <p:cNvSpPr/>
          <p:nvPr/>
        </p:nvSpPr>
        <p:spPr>
          <a:xfrm>
            <a:off x="706049" y="4604449"/>
            <a:ext cx="7731902" cy="1"/>
          </a:xfrm>
          <a:prstGeom prst="line">
            <a:avLst/>
          </a:prstGeom>
          <a:ln>
            <a:solidFill>
              <a:schemeClr val="accent4">
                <a:lumOff val="4400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" name="Номер слайда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900" u="none">
          <a:solidFill>
            <a:schemeClr val="accent4">
              <a:lumOff val="44000"/>
            </a:schemeClr>
          </a:solidFill>
          <a:uFillTx/>
          <a:latin typeface="Bebas Neue"/>
          <a:ea typeface="Bebas Neue"/>
          <a:cs typeface="Bebas Neue"/>
          <a:sym typeface="Bebas Neue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900" u="none">
          <a:solidFill>
            <a:schemeClr val="accent4">
              <a:lumOff val="44000"/>
            </a:schemeClr>
          </a:solidFill>
          <a:uFillTx/>
          <a:latin typeface="Bebas Neue"/>
          <a:ea typeface="Bebas Neue"/>
          <a:cs typeface="Bebas Neue"/>
          <a:sym typeface="Bebas Neue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900" u="none">
          <a:solidFill>
            <a:schemeClr val="accent4">
              <a:lumOff val="44000"/>
            </a:schemeClr>
          </a:solidFill>
          <a:uFillTx/>
          <a:latin typeface="Bebas Neue"/>
          <a:ea typeface="Bebas Neue"/>
          <a:cs typeface="Bebas Neue"/>
          <a:sym typeface="Bebas Neue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900" u="none">
          <a:solidFill>
            <a:schemeClr val="accent4">
              <a:lumOff val="44000"/>
            </a:schemeClr>
          </a:solidFill>
          <a:uFillTx/>
          <a:latin typeface="Bebas Neue"/>
          <a:ea typeface="Bebas Neue"/>
          <a:cs typeface="Bebas Neue"/>
          <a:sym typeface="Bebas Neue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900" u="none">
          <a:solidFill>
            <a:schemeClr val="accent4">
              <a:lumOff val="44000"/>
            </a:schemeClr>
          </a:solidFill>
          <a:uFillTx/>
          <a:latin typeface="Bebas Neue"/>
          <a:ea typeface="Bebas Neue"/>
          <a:cs typeface="Bebas Neue"/>
          <a:sym typeface="Bebas Neue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900" u="none">
          <a:solidFill>
            <a:schemeClr val="accent4">
              <a:lumOff val="44000"/>
            </a:schemeClr>
          </a:solidFill>
          <a:uFillTx/>
          <a:latin typeface="Bebas Neue"/>
          <a:ea typeface="Bebas Neue"/>
          <a:cs typeface="Bebas Neue"/>
          <a:sym typeface="Bebas Neue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900" u="none">
          <a:solidFill>
            <a:schemeClr val="accent4">
              <a:lumOff val="44000"/>
            </a:schemeClr>
          </a:solidFill>
          <a:uFillTx/>
          <a:latin typeface="Bebas Neue"/>
          <a:ea typeface="Bebas Neue"/>
          <a:cs typeface="Bebas Neue"/>
          <a:sym typeface="Bebas Neue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900" u="none">
          <a:solidFill>
            <a:schemeClr val="accent4">
              <a:lumOff val="44000"/>
            </a:schemeClr>
          </a:solidFill>
          <a:uFillTx/>
          <a:latin typeface="Bebas Neue"/>
          <a:ea typeface="Bebas Neue"/>
          <a:cs typeface="Bebas Neue"/>
          <a:sym typeface="Bebas Neue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900" u="none">
          <a:solidFill>
            <a:schemeClr val="accent4">
              <a:lumOff val="44000"/>
            </a:schemeClr>
          </a:solidFill>
          <a:uFillTx/>
          <a:latin typeface="Bebas Neue"/>
          <a:ea typeface="Bebas Neue"/>
          <a:cs typeface="Bebas Neue"/>
          <a:sym typeface="Bebas Neue"/>
        </a:defRPr>
      </a:lvl9pPr>
    </p:titleStyle>
    <p:bodyStyle>
      <a:lvl1pPr marL="457200" marR="0" indent="-3429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FFB632"/>
        </a:buClr>
        <a:buSzPts val="1200"/>
        <a:buFontTx/>
        <a:buAutoNum type="arabicPeriod" startAt="1"/>
        <a:tabLst/>
        <a:defRPr b="0" baseline="0" cap="none" i="0" spc="0" strike="noStrike" sz="1200" u="none">
          <a:solidFill>
            <a:schemeClr val="accent4">
              <a:lumOff val="44000"/>
            </a:schemeClr>
          </a:solidFill>
          <a:uFillTx/>
          <a:latin typeface="Arimo"/>
          <a:ea typeface="Arimo"/>
          <a:cs typeface="Arimo"/>
          <a:sym typeface="Arimo"/>
        </a:defRPr>
      </a:lvl1pPr>
      <a:lvl2pPr marL="9144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FFB632"/>
        </a:buClr>
        <a:buSzPts val="1200"/>
        <a:buFontTx/>
        <a:buAutoNum type="alphaLcPeriod" startAt="1"/>
        <a:tabLst/>
        <a:defRPr b="0" baseline="0" cap="none" i="0" spc="0" strike="noStrike" sz="1200" u="none">
          <a:solidFill>
            <a:schemeClr val="accent4">
              <a:lumOff val="44000"/>
            </a:schemeClr>
          </a:solidFill>
          <a:uFillTx/>
          <a:latin typeface="Arimo"/>
          <a:ea typeface="Arimo"/>
          <a:cs typeface="Arimo"/>
          <a:sym typeface="Arimo"/>
        </a:defRPr>
      </a:lvl2pPr>
      <a:lvl3pPr marL="13716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FFB632"/>
        </a:buClr>
        <a:buSzPts val="1200"/>
        <a:buFontTx/>
        <a:buAutoNum type="romanLcPeriod" startAt="1"/>
        <a:tabLst/>
        <a:defRPr b="0" baseline="0" cap="none" i="0" spc="0" strike="noStrike" sz="1200" u="none">
          <a:solidFill>
            <a:schemeClr val="accent4">
              <a:lumOff val="44000"/>
            </a:schemeClr>
          </a:solidFill>
          <a:uFillTx/>
          <a:latin typeface="Arimo"/>
          <a:ea typeface="Arimo"/>
          <a:cs typeface="Arimo"/>
          <a:sym typeface="Arimo"/>
        </a:defRPr>
      </a:lvl3pPr>
      <a:lvl4pPr marL="18288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FFB632"/>
        </a:buClr>
        <a:buSzPts val="1200"/>
        <a:buFontTx/>
        <a:buAutoNum type="arabicPeriod" startAt="1"/>
        <a:tabLst/>
        <a:defRPr b="0" baseline="0" cap="none" i="0" spc="0" strike="noStrike" sz="1200" u="none">
          <a:solidFill>
            <a:schemeClr val="accent4">
              <a:lumOff val="44000"/>
            </a:schemeClr>
          </a:solidFill>
          <a:uFillTx/>
          <a:latin typeface="Arimo"/>
          <a:ea typeface="Arimo"/>
          <a:cs typeface="Arimo"/>
          <a:sym typeface="Arimo"/>
        </a:defRPr>
      </a:lvl4pPr>
      <a:lvl5pPr marL="22860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FFB632"/>
        </a:buClr>
        <a:buSzPts val="1200"/>
        <a:buFontTx/>
        <a:buAutoNum type="alphaLcPeriod" startAt="1"/>
        <a:tabLst/>
        <a:defRPr b="0" baseline="0" cap="none" i="0" spc="0" strike="noStrike" sz="1200" u="none">
          <a:solidFill>
            <a:schemeClr val="accent4">
              <a:lumOff val="44000"/>
            </a:schemeClr>
          </a:solidFill>
          <a:uFillTx/>
          <a:latin typeface="Arimo"/>
          <a:ea typeface="Arimo"/>
          <a:cs typeface="Arimo"/>
          <a:sym typeface="Arimo"/>
        </a:defRPr>
      </a:lvl5pPr>
      <a:lvl6pPr marL="27432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FFB632"/>
        </a:buClr>
        <a:buSzPts val="1200"/>
        <a:buFontTx/>
        <a:buAutoNum type="romanLcPeriod" startAt="1"/>
        <a:tabLst/>
        <a:defRPr b="0" baseline="0" cap="none" i="0" spc="0" strike="noStrike" sz="1200" u="none">
          <a:solidFill>
            <a:schemeClr val="accent4">
              <a:lumOff val="44000"/>
            </a:schemeClr>
          </a:solidFill>
          <a:uFillTx/>
          <a:latin typeface="Arimo"/>
          <a:ea typeface="Arimo"/>
          <a:cs typeface="Arimo"/>
          <a:sym typeface="Arimo"/>
        </a:defRPr>
      </a:lvl6pPr>
      <a:lvl7pPr marL="32004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FFB632"/>
        </a:buClr>
        <a:buSzPts val="1200"/>
        <a:buFontTx/>
        <a:buAutoNum type="arabicPeriod" startAt="1"/>
        <a:tabLst/>
        <a:defRPr b="0" baseline="0" cap="none" i="0" spc="0" strike="noStrike" sz="1200" u="none">
          <a:solidFill>
            <a:schemeClr val="accent4">
              <a:lumOff val="44000"/>
            </a:schemeClr>
          </a:solidFill>
          <a:uFillTx/>
          <a:latin typeface="Arimo"/>
          <a:ea typeface="Arimo"/>
          <a:cs typeface="Arimo"/>
          <a:sym typeface="Arimo"/>
        </a:defRPr>
      </a:lvl7pPr>
      <a:lvl8pPr marL="36576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FFB632"/>
        </a:buClr>
        <a:buSzPts val="1200"/>
        <a:buFontTx/>
        <a:buAutoNum type="alphaLcPeriod" startAt="1"/>
        <a:tabLst/>
        <a:defRPr b="0" baseline="0" cap="none" i="0" spc="0" strike="noStrike" sz="1200" u="none">
          <a:solidFill>
            <a:schemeClr val="accent4">
              <a:lumOff val="44000"/>
            </a:schemeClr>
          </a:solidFill>
          <a:uFillTx/>
          <a:latin typeface="Arimo"/>
          <a:ea typeface="Arimo"/>
          <a:cs typeface="Arimo"/>
          <a:sym typeface="Arimo"/>
        </a:defRPr>
      </a:lvl8pPr>
      <a:lvl9pPr marL="41148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FFB632"/>
        </a:buClr>
        <a:buSzPts val="1200"/>
        <a:buFontTx/>
        <a:buAutoNum type="romanLcPeriod" startAt="1"/>
        <a:tabLst/>
        <a:defRPr b="0" baseline="0" cap="none" i="0" spc="0" strike="noStrike" sz="1200" u="none">
          <a:solidFill>
            <a:schemeClr val="accent4">
              <a:lumOff val="44000"/>
            </a:schemeClr>
          </a:solidFill>
          <a:uFillTx/>
          <a:latin typeface="Arimo"/>
          <a:ea typeface="Arimo"/>
          <a:cs typeface="Arimo"/>
          <a:sym typeface="Arim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239;p34"/>
          <p:cNvSpPr txBox="1"/>
          <p:nvPr>
            <p:ph type="ctrTitle"/>
          </p:nvPr>
        </p:nvSpPr>
        <p:spPr>
          <a:xfrm>
            <a:off x="721378" y="770330"/>
            <a:ext cx="5547574" cy="2194800"/>
          </a:xfrm>
          <a:prstGeom prst="rect">
            <a:avLst/>
          </a:prstGeom>
        </p:spPr>
        <p:txBody>
          <a:bodyPr/>
          <a:lstStyle/>
          <a:p>
            <a:pPr defTabSz="841247">
              <a:defRPr sz="6256">
                <a:solidFill>
                  <a:schemeClr val="accent3"/>
                </a:solidFill>
              </a:defRPr>
            </a:pPr>
            <a:r>
              <a:t>          </a:t>
            </a:r>
            <a:r>
              <a:rPr sz="4968">
                <a:solidFill>
                  <a:srgbClr val="FFB632"/>
                </a:solidFill>
              </a:rPr>
              <a:t>Мир</a:t>
            </a:r>
            <a:r>
              <a:rPr sz="4968">
                <a:solidFill>
                  <a:schemeClr val="accent4">
                    <a:lumOff val="44000"/>
                  </a:schemeClr>
                </a:solidFill>
              </a:rPr>
              <a:t> </a:t>
            </a:r>
            <a:r>
              <a:rPr sz="4968">
                <a:solidFill>
                  <a:schemeClr val="accent4">
                    <a:lumOff val="44000"/>
                  </a:schemeClr>
                </a:solidFill>
              </a:rPr>
              <a:t>полный фантазий</a:t>
            </a:r>
          </a:p>
        </p:txBody>
      </p:sp>
      <p:sp>
        <p:nvSpPr>
          <p:cNvPr id="171" name="Google Shape;241;p34"/>
          <p:cNvSpPr/>
          <p:nvPr/>
        </p:nvSpPr>
        <p:spPr>
          <a:xfrm>
            <a:off x="3177536" y="4121511"/>
            <a:ext cx="80821" cy="80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cubicBezTo>
                  <a:pt x="21600" y="16827"/>
                  <a:pt x="16827" y="21600"/>
                  <a:pt x="10800" y="21600"/>
                </a:cubicBezTo>
                <a:cubicBezTo>
                  <a:pt x="4773" y="21600"/>
                  <a:pt x="0" y="16827"/>
                  <a:pt x="0" y="10800"/>
                </a:cubicBezTo>
                <a:cubicBezTo>
                  <a:pt x="0" y="4773"/>
                  <a:pt x="4773" y="0"/>
                  <a:pt x="10800" y="0"/>
                </a:cubicBezTo>
                <a:cubicBezTo>
                  <a:pt x="16827" y="0"/>
                  <a:pt x="21600" y="4773"/>
                  <a:pt x="21600" y="1080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921D87"/>
              </a:gs>
            </a:gsLst>
            <a:lin ang="5400012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72" name="Google Shape;242;p34"/>
          <p:cNvSpPr/>
          <p:nvPr/>
        </p:nvSpPr>
        <p:spPr>
          <a:xfrm rot="19914241">
            <a:off x="4117300" y="4211389"/>
            <a:ext cx="51068" cy="51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534" h="18450" fill="norm" stroke="1" extrusionOk="0">
                <a:moveTo>
                  <a:pt x="18534" y="9259"/>
                </a:moveTo>
                <a:cubicBezTo>
                  <a:pt x="18534" y="17416"/>
                  <a:pt x="8509" y="21600"/>
                  <a:pt x="2721" y="15646"/>
                </a:cubicBezTo>
                <a:cubicBezTo>
                  <a:pt x="-3066" y="9915"/>
                  <a:pt x="946" y="0"/>
                  <a:pt x="9397" y="0"/>
                </a:cubicBezTo>
                <a:cubicBezTo>
                  <a:pt x="14522" y="0"/>
                  <a:pt x="18534" y="4184"/>
                  <a:pt x="18534" y="9259"/>
                </a:cubicBezTo>
                <a:close/>
              </a:path>
            </a:pathLst>
          </a:custGeom>
          <a:ln>
            <a:solidFill>
              <a:schemeClr val="accent4">
                <a:lumOff val="44000"/>
              </a:schemeClr>
            </a:solidFill>
            <a:miter lim="17814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73" name="Google Shape;243;p34"/>
          <p:cNvSpPr txBox="1"/>
          <p:nvPr/>
        </p:nvSpPr>
        <p:spPr>
          <a:xfrm>
            <a:off x="849500" y="1326279"/>
            <a:ext cx="1230024" cy="62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 defTabSz="786384">
              <a:defRPr sz="4214">
                <a:ln w="9525" cap="flat">
                  <a:solidFill>
                    <a:schemeClr val="accent4">
                      <a:lumOff val="44000"/>
                    </a:schemeClr>
                  </a:solidFill>
                  <a:prstDash val="solid"/>
                  <a:round/>
                </a:ln>
                <a:noFill/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pPr/>
            <a:r>
              <a:t>ASI</a:t>
            </a:r>
          </a:p>
        </p:txBody>
      </p:sp>
      <p:sp>
        <p:nvSpPr>
          <p:cNvPr id="174" name="Google Shape;244;p34"/>
          <p:cNvSpPr/>
          <p:nvPr/>
        </p:nvSpPr>
        <p:spPr>
          <a:xfrm>
            <a:off x="3870411" y="866903"/>
            <a:ext cx="80822" cy="80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cubicBezTo>
                  <a:pt x="21600" y="16827"/>
                  <a:pt x="16827" y="21600"/>
                  <a:pt x="10800" y="21600"/>
                </a:cubicBezTo>
                <a:cubicBezTo>
                  <a:pt x="4773" y="21600"/>
                  <a:pt x="0" y="16827"/>
                  <a:pt x="0" y="10800"/>
                </a:cubicBezTo>
                <a:cubicBezTo>
                  <a:pt x="0" y="4773"/>
                  <a:pt x="4773" y="0"/>
                  <a:pt x="10800" y="0"/>
                </a:cubicBezTo>
                <a:cubicBezTo>
                  <a:pt x="16827" y="0"/>
                  <a:pt x="21600" y="4773"/>
                  <a:pt x="21600" y="1080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921D87"/>
              </a:gs>
            </a:gsLst>
            <a:lin ang="5400012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184" name="Google Shape;249;p34"/>
          <p:cNvGrpSpPr/>
          <p:nvPr/>
        </p:nvGrpSpPr>
        <p:grpSpPr>
          <a:xfrm>
            <a:off x="706038" y="312972"/>
            <a:ext cx="140222" cy="140409"/>
            <a:chOff x="0" y="0"/>
            <a:chExt cx="140221" cy="140408"/>
          </a:xfrm>
        </p:grpSpPr>
        <p:sp>
          <p:nvSpPr>
            <p:cNvPr id="175" name="Google Shape;250;p34"/>
            <p:cNvSpPr/>
            <p:nvPr/>
          </p:nvSpPr>
          <p:spPr>
            <a:xfrm>
              <a:off x="0" y="-1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6" name="Google Shape;251;p34"/>
            <p:cNvSpPr/>
            <p:nvPr/>
          </p:nvSpPr>
          <p:spPr>
            <a:xfrm>
              <a:off x="0" y="54316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7" name="Google Shape;252;p34"/>
            <p:cNvSpPr/>
            <p:nvPr/>
          </p:nvSpPr>
          <p:spPr>
            <a:xfrm>
              <a:off x="0" y="108632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8" name="Google Shape;253;p34"/>
            <p:cNvSpPr/>
            <p:nvPr/>
          </p:nvSpPr>
          <p:spPr>
            <a:xfrm>
              <a:off x="54214" y="-1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9" name="Google Shape;254;p34"/>
            <p:cNvSpPr/>
            <p:nvPr/>
          </p:nvSpPr>
          <p:spPr>
            <a:xfrm>
              <a:off x="54214" y="54316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0" name="Google Shape;255;p34"/>
            <p:cNvSpPr/>
            <p:nvPr/>
          </p:nvSpPr>
          <p:spPr>
            <a:xfrm>
              <a:off x="54214" y="108632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1" name="Google Shape;256;p34"/>
            <p:cNvSpPr/>
            <p:nvPr/>
          </p:nvSpPr>
          <p:spPr>
            <a:xfrm>
              <a:off x="108445" y="-1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2" name="Google Shape;257;p34"/>
            <p:cNvSpPr/>
            <p:nvPr/>
          </p:nvSpPr>
          <p:spPr>
            <a:xfrm>
              <a:off x="108445" y="54316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3" name="Google Shape;258;p34"/>
            <p:cNvSpPr/>
            <p:nvPr/>
          </p:nvSpPr>
          <p:spPr>
            <a:xfrm>
              <a:off x="108445" y="108632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247" name="Google Shape;259;p34"/>
          <p:cNvGrpSpPr/>
          <p:nvPr/>
        </p:nvGrpSpPr>
        <p:grpSpPr>
          <a:xfrm>
            <a:off x="5041963" y="757530"/>
            <a:ext cx="3431421" cy="3762679"/>
            <a:chOff x="0" y="0"/>
            <a:chExt cx="3431419" cy="3762678"/>
          </a:xfrm>
        </p:grpSpPr>
        <p:sp>
          <p:nvSpPr>
            <p:cNvPr id="185" name="Google Shape;260;p34"/>
            <p:cNvSpPr/>
            <p:nvPr/>
          </p:nvSpPr>
          <p:spPr>
            <a:xfrm rot="7198710">
              <a:off x="1564595" y="609648"/>
              <a:ext cx="627698" cy="627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0" h="21600" fill="norm" stroke="1" extrusionOk="0">
                  <a:moveTo>
                    <a:pt x="10770" y="6898"/>
                  </a:moveTo>
                  <a:cubicBezTo>
                    <a:pt x="11828" y="6898"/>
                    <a:pt x="12901" y="7332"/>
                    <a:pt x="13704" y="8290"/>
                  </a:cubicBezTo>
                  <a:cubicBezTo>
                    <a:pt x="15090" y="9938"/>
                    <a:pt x="14882" y="12396"/>
                    <a:pt x="13242" y="13789"/>
                  </a:cubicBezTo>
                  <a:lnTo>
                    <a:pt x="13242" y="13774"/>
                  </a:lnTo>
                  <a:cubicBezTo>
                    <a:pt x="12486" y="14414"/>
                    <a:pt x="11617" y="14700"/>
                    <a:pt x="10769" y="14700"/>
                  </a:cubicBezTo>
                  <a:cubicBezTo>
                    <a:pt x="8659" y="14700"/>
                    <a:pt x="6679" y="12932"/>
                    <a:pt x="6892" y="10463"/>
                  </a:cubicBezTo>
                  <a:cubicBezTo>
                    <a:pt x="7082" y="8253"/>
                    <a:pt x="8901" y="6898"/>
                    <a:pt x="10770" y="6898"/>
                  </a:cubicBezTo>
                  <a:close/>
                  <a:moveTo>
                    <a:pt x="10648" y="0"/>
                  </a:moveTo>
                  <a:cubicBezTo>
                    <a:pt x="10007" y="0"/>
                    <a:pt x="9469" y="519"/>
                    <a:pt x="9441" y="1173"/>
                  </a:cubicBezTo>
                  <a:lnTo>
                    <a:pt x="9411" y="1833"/>
                  </a:lnTo>
                  <a:cubicBezTo>
                    <a:pt x="9396" y="2357"/>
                    <a:pt x="9053" y="2806"/>
                    <a:pt x="8546" y="2956"/>
                  </a:cubicBezTo>
                  <a:cubicBezTo>
                    <a:pt x="8382" y="3001"/>
                    <a:pt x="8203" y="3061"/>
                    <a:pt x="8039" y="3121"/>
                  </a:cubicBezTo>
                  <a:cubicBezTo>
                    <a:pt x="7913" y="3164"/>
                    <a:pt x="7782" y="3184"/>
                    <a:pt x="7653" y="3184"/>
                  </a:cubicBezTo>
                  <a:cubicBezTo>
                    <a:pt x="7279" y="3184"/>
                    <a:pt x="6915" y="3013"/>
                    <a:pt x="6683" y="2701"/>
                  </a:cubicBezTo>
                  <a:lnTo>
                    <a:pt x="6295" y="2177"/>
                  </a:lnTo>
                  <a:cubicBezTo>
                    <a:pt x="6049" y="1861"/>
                    <a:pt x="5686" y="1696"/>
                    <a:pt x="5322" y="1696"/>
                  </a:cubicBezTo>
                  <a:cubicBezTo>
                    <a:pt x="5049" y="1696"/>
                    <a:pt x="4775" y="1789"/>
                    <a:pt x="4551" y="1982"/>
                  </a:cubicBezTo>
                  <a:lnTo>
                    <a:pt x="3165" y="3151"/>
                  </a:lnTo>
                  <a:cubicBezTo>
                    <a:pt x="2643" y="3600"/>
                    <a:pt x="2584" y="4395"/>
                    <a:pt x="3046" y="4904"/>
                  </a:cubicBezTo>
                  <a:lnTo>
                    <a:pt x="3493" y="5399"/>
                  </a:lnTo>
                  <a:cubicBezTo>
                    <a:pt x="3851" y="5773"/>
                    <a:pt x="3925" y="6342"/>
                    <a:pt x="3672" y="6792"/>
                  </a:cubicBezTo>
                  <a:cubicBezTo>
                    <a:pt x="3582" y="6957"/>
                    <a:pt x="3493" y="7122"/>
                    <a:pt x="3418" y="7271"/>
                  </a:cubicBezTo>
                  <a:cubicBezTo>
                    <a:pt x="3220" y="7698"/>
                    <a:pt x="2797" y="7958"/>
                    <a:pt x="2350" y="7958"/>
                  </a:cubicBezTo>
                  <a:cubicBezTo>
                    <a:pt x="2294" y="7958"/>
                    <a:pt x="2237" y="7954"/>
                    <a:pt x="2181" y="7946"/>
                  </a:cubicBezTo>
                  <a:lnTo>
                    <a:pt x="1525" y="7856"/>
                  </a:lnTo>
                  <a:cubicBezTo>
                    <a:pt x="1479" y="7851"/>
                    <a:pt x="1433" y="7848"/>
                    <a:pt x="1388" y="7848"/>
                  </a:cubicBezTo>
                  <a:cubicBezTo>
                    <a:pt x="760" y="7848"/>
                    <a:pt x="224" y="8322"/>
                    <a:pt x="169" y="8965"/>
                  </a:cubicBezTo>
                  <a:lnTo>
                    <a:pt x="5" y="10777"/>
                  </a:lnTo>
                  <a:cubicBezTo>
                    <a:pt x="-55" y="11467"/>
                    <a:pt x="482" y="12066"/>
                    <a:pt x="1167" y="12096"/>
                  </a:cubicBezTo>
                  <a:lnTo>
                    <a:pt x="1823" y="12126"/>
                  </a:lnTo>
                  <a:cubicBezTo>
                    <a:pt x="2345" y="12141"/>
                    <a:pt x="2792" y="12501"/>
                    <a:pt x="2941" y="12995"/>
                  </a:cubicBezTo>
                  <a:cubicBezTo>
                    <a:pt x="2986" y="13175"/>
                    <a:pt x="3046" y="13340"/>
                    <a:pt x="3105" y="13519"/>
                  </a:cubicBezTo>
                  <a:cubicBezTo>
                    <a:pt x="3269" y="14014"/>
                    <a:pt x="3105" y="14553"/>
                    <a:pt x="2688" y="14868"/>
                  </a:cubicBezTo>
                  <a:lnTo>
                    <a:pt x="2166" y="15288"/>
                  </a:lnTo>
                  <a:cubicBezTo>
                    <a:pt x="1615" y="15707"/>
                    <a:pt x="1540" y="16501"/>
                    <a:pt x="1987" y="17041"/>
                  </a:cubicBezTo>
                  <a:lnTo>
                    <a:pt x="3150" y="18419"/>
                  </a:lnTo>
                  <a:cubicBezTo>
                    <a:pt x="3384" y="18711"/>
                    <a:pt x="3727" y="18858"/>
                    <a:pt x="4073" y="18858"/>
                  </a:cubicBezTo>
                  <a:cubicBezTo>
                    <a:pt x="4366" y="18858"/>
                    <a:pt x="4662" y="18752"/>
                    <a:pt x="4894" y="18539"/>
                  </a:cubicBezTo>
                  <a:lnTo>
                    <a:pt x="5371" y="18089"/>
                  </a:lnTo>
                  <a:cubicBezTo>
                    <a:pt x="5604" y="17874"/>
                    <a:pt x="5895" y="17766"/>
                    <a:pt x="6191" y="17766"/>
                  </a:cubicBezTo>
                  <a:cubicBezTo>
                    <a:pt x="6388" y="17766"/>
                    <a:pt x="6588" y="17814"/>
                    <a:pt x="6772" y="17910"/>
                  </a:cubicBezTo>
                  <a:cubicBezTo>
                    <a:pt x="6921" y="17999"/>
                    <a:pt x="7085" y="18089"/>
                    <a:pt x="7249" y="18164"/>
                  </a:cubicBezTo>
                  <a:cubicBezTo>
                    <a:pt x="7712" y="18389"/>
                    <a:pt x="7980" y="18899"/>
                    <a:pt x="7920" y="19408"/>
                  </a:cubicBezTo>
                  <a:lnTo>
                    <a:pt x="7831" y="20067"/>
                  </a:lnTo>
                  <a:cubicBezTo>
                    <a:pt x="7741" y="20756"/>
                    <a:pt x="8248" y="21371"/>
                    <a:pt x="8934" y="21431"/>
                  </a:cubicBezTo>
                  <a:lnTo>
                    <a:pt x="10723" y="21595"/>
                  </a:lnTo>
                  <a:cubicBezTo>
                    <a:pt x="10758" y="21599"/>
                    <a:pt x="10794" y="21600"/>
                    <a:pt x="10829" y="21600"/>
                  </a:cubicBezTo>
                  <a:cubicBezTo>
                    <a:pt x="11483" y="21600"/>
                    <a:pt x="12021" y="21081"/>
                    <a:pt x="12049" y="20427"/>
                  </a:cubicBezTo>
                  <a:lnTo>
                    <a:pt x="12079" y="19767"/>
                  </a:lnTo>
                  <a:cubicBezTo>
                    <a:pt x="12094" y="19243"/>
                    <a:pt x="12437" y="18794"/>
                    <a:pt x="12944" y="18644"/>
                  </a:cubicBezTo>
                  <a:cubicBezTo>
                    <a:pt x="13108" y="18599"/>
                    <a:pt x="13287" y="18539"/>
                    <a:pt x="13451" y="18479"/>
                  </a:cubicBezTo>
                  <a:cubicBezTo>
                    <a:pt x="13577" y="18436"/>
                    <a:pt x="13707" y="18416"/>
                    <a:pt x="13835" y="18416"/>
                  </a:cubicBezTo>
                  <a:cubicBezTo>
                    <a:pt x="14204" y="18416"/>
                    <a:pt x="14560" y="18587"/>
                    <a:pt x="14792" y="18899"/>
                  </a:cubicBezTo>
                  <a:lnTo>
                    <a:pt x="15195" y="19423"/>
                  </a:lnTo>
                  <a:cubicBezTo>
                    <a:pt x="15440" y="19729"/>
                    <a:pt x="15801" y="19890"/>
                    <a:pt x="16162" y="19890"/>
                  </a:cubicBezTo>
                  <a:cubicBezTo>
                    <a:pt x="16438" y="19890"/>
                    <a:pt x="16713" y="19797"/>
                    <a:pt x="16939" y="19603"/>
                  </a:cubicBezTo>
                  <a:lnTo>
                    <a:pt x="18325" y="18434"/>
                  </a:lnTo>
                  <a:cubicBezTo>
                    <a:pt x="18847" y="17984"/>
                    <a:pt x="18906" y="17190"/>
                    <a:pt x="18430" y="16681"/>
                  </a:cubicBezTo>
                  <a:lnTo>
                    <a:pt x="17997" y="16201"/>
                  </a:lnTo>
                  <a:cubicBezTo>
                    <a:pt x="17639" y="15812"/>
                    <a:pt x="17565" y="15243"/>
                    <a:pt x="17818" y="14793"/>
                  </a:cubicBezTo>
                  <a:cubicBezTo>
                    <a:pt x="17908" y="14628"/>
                    <a:pt x="17997" y="14478"/>
                    <a:pt x="18072" y="14314"/>
                  </a:cubicBezTo>
                  <a:cubicBezTo>
                    <a:pt x="18270" y="13887"/>
                    <a:pt x="18693" y="13627"/>
                    <a:pt x="19140" y="13627"/>
                  </a:cubicBezTo>
                  <a:cubicBezTo>
                    <a:pt x="19196" y="13627"/>
                    <a:pt x="19253" y="13631"/>
                    <a:pt x="19309" y="13639"/>
                  </a:cubicBezTo>
                  <a:lnTo>
                    <a:pt x="19965" y="13729"/>
                  </a:lnTo>
                  <a:cubicBezTo>
                    <a:pt x="20018" y="13736"/>
                    <a:pt x="20070" y="13740"/>
                    <a:pt x="20122" y="13740"/>
                  </a:cubicBezTo>
                  <a:cubicBezTo>
                    <a:pt x="20742" y="13740"/>
                    <a:pt x="21266" y="13257"/>
                    <a:pt x="21321" y="12620"/>
                  </a:cubicBezTo>
                  <a:lnTo>
                    <a:pt x="21485" y="10808"/>
                  </a:lnTo>
                  <a:cubicBezTo>
                    <a:pt x="21545" y="10118"/>
                    <a:pt x="21008" y="9519"/>
                    <a:pt x="20323" y="9489"/>
                  </a:cubicBezTo>
                  <a:lnTo>
                    <a:pt x="19667" y="9459"/>
                  </a:lnTo>
                  <a:cubicBezTo>
                    <a:pt x="19145" y="9444"/>
                    <a:pt x="18698" y="9099"/>
                    <a:pt x="18549" y="8590"/>
                  </a:cubicBezTo>
                  <a:cubicBezTo>
                    <a:pt x="18504" y="8410"/>
                    <a:pt x="18444" y="8245"/>
                    <a:pt x="18385" y="8081"/>
                  </a:cubicBezTo>
                  <a:cubicBezTo>
                    <a:pt x="18221" y="7586"/>
                    <a:pt x="18385" y="7032"/>
                    <a:pt x="18802" y="6717"/>
                  </a:cubicBezTo>
                  <a:lnTo>
                    <a:pt x="19309" y="6327"/>
                  </a:lnTo>
                  <a:cubicBezTo>
                    <a:pt x="19861" y="5893"/>
                    <a:pt x="19950" y="5099"/>
                    <a:pt x="19503" y="4574"/>
                  </a:cubicBezTo>
                  <a:lnTo>
                    <a:pt x="18340" y="3181"/>
                  </a:lnTo>
                  <a:cubicBezTo>
                    <a:pt x="18096" y="2895"/>
                    <a:pt x="17750" y="2747"/>
                    <a:pt x="17404" y="2747"/>
                  </a:cubicBezTo>
                  <a:cubicBezTo>
                    <a:pt x="17115" y="2747"/>
                    <a:pt x="16826" y="2850"/>
                    <a:pt x="16596" y="3061"/>
                  </a:cubicBezTo>
                  <a:lnTo>
                    <a:pt x="16119" y="3511"/>
                  </a:lnTo>
                  <a:cubicBezTo>
                    <a:pt x="15886" y="3726"/>
                    <a:pt x="15589" y="3834"/>
                    <a:pt x="15293" y="3834"/>
                  </a:cubicBezTo>
                  <a:cubicBezTo>
                    <a:pt x="15095" y="3834"/>
                    <a:pt x="14897" y="3786"/>
                    <a:pt x="14718" y="3690"/>
                  </a:cubicBezTo>
                  <a:cubicBezTo>
                    <a:pt x="14554" y="3600"/>
                    <a:pt x="14405" y="3511"/>
                    <a:pt x="14241" y="3436"/>
                  </a:cubicBezTo>
                  <a:cubicBezTo>
                    <a:pt x="13764" y="3211"/>
                    <a:pt x="13495" y="2701"/>
                    <a:pt x="13570" y="2192"/>
                  </a:cubicBezTo>
                  <a:lnTo>
                    <a:pt x="13659" y="1533"/>
                  </a:lnTo>
                  <a:cubicBezTo>
                    <a:pt x="13749" y="844"/>
                    <a:pt x="13242" y="229"/>
                    <a:pt x="12556" y="169"/>
                  </a:cubicBezTo>
                  <a:lnTo>
                    <a:pt x="10753" y="5"/>
                  </a:lnTo>
                  <a:cubicBezTo>
                    <a:pt x="10718" y="1"/>
                    <a:pt x="10683" y="0"/>
                    <a:pt x="10648" y="0"/>
                  </a:cubicBezTo>
                  <a:close/>
                </a:path>
              </a:pathLst>
            </a:custGeom>
            <a:noFill/>
            <a:ln w="9525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191" name="Google Shape;261;p34"/>
            <p:cNvGrpSpPr/>
            <p:nvPr/>
          </p:nvGrpSpPr>
          <p:grpSpPr>
            <a:xfrm>
              <a:off x="494563" y="1416710"/>
              <a:ext cx="854560" cy="300932"/>
              <a:chOff x="0" y="0"/>
              <a:chExt cx="854559" cy="300930"/>
            </a:xfrm>
          </p:grpSpPr>
          <p:sp>
            <p:nvSpPr>
              <p:cNvPr id="186" name="Google Shape;262;p34"/>
              <p:cNvSpPr/>
              <p:nvPr/>
            </p:nvSpPr>
            <p:spPr>
              <a:xfrm>
                <a:off x="433123" y="0"/>
                <a:ext cx="421437" cy="3009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8" h="21600" fill="norm" stroke="1" extrusionOk="0">
                    <a:moveTo>
                      <a:pt x="0" y="0"/>
                    </a:moveTo>
                    <a:cubicBezTo>
                      <a:pt x="4313" y="0"/>
                      <a:pt x="8020" y="4387"/>
                      <a:pt x="8830" y="10396"/>
                    </a:cubicBezTo>
                    <a:cubicBezTo>
                      <a:pt x="12097" y="9108"/>
                      <a:pt x="15467" y="11825"/>
                      <a:pt x="16343" y="16498"/>
                    </a:cubicBezTo>
                    <a:cubicBezTo>
                      <a:pt x="18870" y="14973"/>
                      <a:pt x="21600" y="17786"/>
                      <a:pt x="21364" y="21600"/>
                    </a:cubicBezTo>
                    <a:lnTo>
                      <a:pt x="15973" y="21600"/>
                    </a:lnTo>
                  </a:path>
                </a:pathLst>
              </a:cu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7" name="Google Shape;263;p34"/>
              <p:cNvSpPr/>
              <p:nvPr/>
            </p:nvSpPr>
            <p:spPr>
              <a:xfrm>
                <a:off x="342769" y="0"/>
                <a:ext cx="53811" cy="19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cubicBezTo>
                      <a:pt x="21600" y="0"/>
                      <a:pt x="6407" y="4320"/>
                      <a:pt x="0" y="21600"/>
                    </a:cubicBezTo>
                  </a:path>
                </a:pathLst>
              </a:cu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8" name="Google Shape;264;p34"/>
              <p:cNvSpPr/>
              <p:nvPr/>
            </p:nvSpPr>
            <p:spPr>
              <a:xfrm>
                <a:off x="0" y="226815"/>
                <a:ext cx="712127" cy="734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907" fill="norm" stroke="1" extrusionOk="0">
                    <a:moveTo>
                      <a:pt x="21600" y="19907"/>
                    </a:moveTo>
                    <a:lnTo>
                      <a:pt x="0" y="19907"/>
                    </a:lnTo>
                    <a:cubicBezTo>
                      <a:pt x="0" y="19907"/>
                      <a:pt x="423" y="-1693"/>
                      <a:pt x="2801" y="106"/>
                    </a:cubicBezTo>
                  </a:path>
                </a:pathLst>
              </a:cu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9" name="Google Shape;265;p34"/>
              <p:cNvSpPr/>
              <p:nvPr/>
            </p:nvSpPr>
            <p:spPr>
              <a:xfrm>
                <a:off x="653022" y="170079"/>
                <a:ext cx="59105" cy="312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0" y="0"/>
                      <a:pt x="15781" y="2761"/>
                      <a:pt x="21600" y="21600"/>
                    </a:cubicBezTo>
                  </a:path>
                </a:pathLst>
              </a:cu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0" name="Google Shape;266;p34"/>
              <p:cNvSpPr/>
              <p:nvPr/>
            </p:nvSpPr>
            <p:spPr>
              <a:xfrm>
                <a:off x="154119" y="124145"/>
                <a:ext cx="126899" cy="29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5630" fill="norm" stroke="1" extrusionOk="0">
                    <a:moveTo>
                      <a:pt x="21600" y="1111"/>
                    </a:moveTo>
                    <a:cubicBezTo>
                      <a:pt x="21600" y="1111"/>
                      <a:pt x="8258" y="-5970"/>
                      <a:pt x="0" y="15630"/>
                    </a:cubicBezTo>
                  </a:path>
                </a:pathLst>
              </a:cu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92" name="Google Shape;267;p34"/>
            <p:cNvSpPr/>
            <p:nvPr/>
          </p:nvSpPr>
          <p:spPr>
            <a:xfrm rot="8100000">
              <a:off x="1608557" y="2025289"/>
              <a:ext cx="964452" cy="964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0" h="21600" fill="norm" stroke="1" extrusionOk="0">
                  <a:moveTo>
                    <a:pt x="10770" y="6898"/>
                  </a:moveTo>
                  <a:cubicBezTo>
                    <a:pt x="11828" y="6898"/>
                    <a:pt x="12901" y="7332"/>
                    <a:pt x="13704" y="8290"/>
                  </a:cubicBezTo>
                  <a:cubicBezTo>
                    <a:pt x="15090" y="9938"/>
                    <a:pt x="14882" y="12396"/>
                    <a:pt x="13242" y="13789"/>
                  </a:cubicBezTo>
                  <a:lnTo>
                    <a:pt x="13242" y="13774"/>
                  </a:lnTo>
                  <a:cubicBezTo>
                    <a:pt x="12486" y="14414"/>
                    <a:pt x="11617" y="14700"/>
                    <a:pt x="10769" y="14700"/>
                  </a:cubicBezTo>
                  <a:cubicBezTo>
                    <a:pt x="8659" y="14700"/>
                    <a:pt x="6679" y="12932"/>
                    <a:pt x="6892" y="10463"/>
                  </a:cubicBezTo>
                  <a:cubicBezTo>
                    <a:pt x="7082" y="8253"/>
                    <a:pt x="8901" y="6898"/>
                    <a:pt x="10770" y="6898"/>
                  </a:cubicBezTo>
                  <a:close/>
                  <a:moveTo>
                    <a:pt x="10648" y="0"/>
                  </a:moveTo>
                  <a:cubicBezTo>
                    <a:pt x="10007" y="0"/>
                    <a:pt x="9469" y="519"/>
                    <a:pt x="9441" y="1173"/>
                  </a:cubicBezTo>
                  <a:lnTo>
                    <a:pt x="9411" y="1833"/>
                  </a:lnTo>
                  <a:cubicBezTo>
                    <a:pt x="9396" y="2357"/>
                    <a:pt x="9053" y="2806"/>
                    <a:pt x="8546" y="2956"/>
                  </a:cubicBezTo>
                  <a:cubicBezTo>
                    <a:pt x="8382" y="3001"/>
                    <a:pt x="8203" y="3061"/>
                    <a:pt x="8039" y="3121"/>
                  </a:cubicBezTo>
                  <a:cubicBezTo>
                    <a:pt x="7913" y="3164"/>
                    <a:pt x="7782" y="3184"/>
                    <a:pt x="7653" y="3184"/>
                  </a:cubicBezTo>
                  <a:cubicBezTo>
                    <a:pt x="7279" y="3184"/>
                    <a:pt x="6915" y="3013"/>
                    <a:pt x="6683" y="2701"/>
                  </a:cubicBezTo>
                  <a:lnTo>
                    <a:pt x="6295" y="2177"/>
                  </a:lnTo>
                  <a:cubicBezTo>
                    <a:pt x="6049" y="1861"/>
                    <a:pt x="5686" y="1696"/>
                    <a:pt x="5322" y="1696"/>
                  </a:cubicBezTo>
                  <a:cubicBezTo>
                    <a:pt x="5049" y="1696"/>
                    <a:pt x="4775" y="1789"/>
                    <a:pt x="4551" y="1982"/>
                  </a:cubicBezTo>
                  <a:lnTo>
                    <a:pt x="3165" y="3151"/>
                  </a:lnTo>
                  <a:cubicBezTo>
                    <a:pt x="2643" y="3600"/>
                    <a:pt x="2584" y="4395"/>
                    <a:pt x="3046" y="4904"/>
                  </a:cubicBezTo>
                  <a:lnTo>
                    <a:pt x="3493" y="5399"/>
                  </a:lnTo>
                  <a:cubicBezTo>
                    <a:pt x="3851" y="5773"/>
                    <a:pt x="3925" y="6342"/>
                    <a:pt x="3672" y="6792"/>
                  </a:cubicBezTo>
                  <a:cubicBezTo>
                    <a:pt x="3582" y="6957"/>
                    <a:pt x="3493" y="7122"/>
                    <a:pt x="3418" y="7271"/>
                  </a:cubicBezTo>
                  <a:cubicBezTo>
                    <a:pt x="3220" y="7698"/>
                    <a:pt x="2797" y="7958"/>
                    <a:pt x="2350" y="7958"/>
                  </a:cubicBezTo>
                  <a:cubicBezTo>
                    <a:pt x="2294" y="7958"/>
                    <a:pt x="2237" y="7954"/>
                    <a:pt x="2181" y="7946"/>
                  </a:cubicBezTo>
                  <a:lnTo>
                    <a:pt x="1525" y="7856"/>
                  </a:lnTo>
                  <a:cubicBezTo>
                    <a:pt x="1479" y="7851"/>
                    <a:pt x="1433" y="7848"/>
                    <a:pt x="1388" y="7848"/>
                  </a:cubicBezTo>
                  <a:cubicBezTo>
                    <a:pt x="760" y="7848"/>
                    <a:pt x="224" y="8322"/>
                    <a:pt x="169" y="8965"/>
                  </a:cubicBezTo>
                  <a:lnTo>
                    <a:pt x="5" y="10777"/>
                  </a:lnTo>
                  <a:cubicBezTo>
                    <a:pt x="-55" y="11467"/>
                    <a:pt x="482" y="12066"/>
                    <a:pt x="1167" y="12096"/>
                  </a:cubicBezTo>
                  <a:lnTo>
                    <a:pt x="1823" y="12126"/>
                  </a:lnTo>
                  <a:cubicBezTo>
                    <a:pt x="2345" y="12141"/>
                    <a:pt x="2792" y="12501"/>
                    <a:pt x="2941" y="12995"/>
                  </a:cubicBezTo>
                  <a:cubicBezTo>
                    <a:pt x="2986" y="13175"/>
                    <a:pt x="3046" y="13340"/>
                    <a:pt x="3105" y="13519"/>
                  </a:cubicBezTo>
                  <a:cubicBezTo>
                    <a:pt x="3269" y="14014"/>
                    <a:pt x="3105" y="14553"/>
                    <a:pt x="2688" y="14868"/>
                  </a:cubicBezTo>
                  <a:lnTo>
                    <a:pt x="2166" y="15288"/>
                  </a:lnTo>
                  <a:cubicBezTo>
                    <a:pt x="1615" y="15707"/>
                    <a:pt x="1540" y="16501"/>
                    <a:pt x="1987" y="17041"/>
                  </a:cubicBezTo>
                  <a:lnTo>
                    <a:pt x="3150" y="18419"/>
                  </a:lnTo>
                  <a:cubicBezTo>
                    <a:pt x="3384" y="18711"/>
                    <a:pt x="3727" y="18858"/>
                    <a:pt x="4073" y="18858"/>
                  </a:cubicBezTo>
                  <a:cubicBezTo>
                    <a:pt x="4366" y="18858"/>
                    <a:pt x="4662" y="18752"/>
                    <a:pt x="4894" y="18539"/>
                  </a:cubicBezTo>
                  <a:lnTo>
                    <a:pt x="5371" y="18089"/>
                  </a:lnTo>
                  <a:cubicBezTo>
                    <a:pt x="5604" y="17874"/>
                    <a:pt x="5895" y="17766"/>
                    <a:pt x="6191" y="17766"/>
                  </a:cubicBezTo>
                  <a:cubicBezTo>
                    <a:pt x="6388" y="17766"/>
                    <a:pt x="6588" y="17814"/>
                    <a:pt x="6772" y="17910"/>
                  </a:cubicBezTo>
                  <a:cubicBezTo>
                    <a:pt x="6921" y="17999"/>
                    <a:pt x="7085" y="18089"/>
                    <a:pt x="7249" y="18164"/>
                  </a:cubicBezTo>
                  <a:cubicBezTo>
                    <a:pt x="7712" y="18389"/>
                    <a:pt x="7980" y="18899"/>
                    <a:pt x="7920" y="19408"/>
                  </a:cubicBezTo>
                  <a:lnTo>
                    <a:pt x="7831" y="20067"/>
                  </a:lnTo>
                  <a:cubicBezTo>
                    <a:pt x="7741" y="20756"/>
                    <a:pt x="8248" y="21371"/>
                    <a:pt x="8934" y="21431"/>
                  </a:cubicBezTo>
                  <a:lnTo>
                    <a:pt x="10723" y="21595"/>
                  </a:lnTo>
                  <a:cubicBezTo>
                    <a:pt x="10758" y="21599"/>
                    <a:pt x="10794" y="21600"/>
                    <a:pt x="10829" y="21600"/>
                  </a:cubicBezTo>
                  <a:cubicBezTo>
                    <a:pt x="11483" y="21600"/>
                    <a:pt x="12021" y="21081"/>
                    <a:pt x="12049" y="20427"/>
                  </a:cubicBezTo>
                  <a:lnTo>
                    <a:pt x="12079" y="19767"/>
                  </a:lnTo>
                  <a:cubicBezTo>
                    <a:pt x="12094" y="19243"/>
                    <a:pt x="12437" y="18794"/>
                    <a:pt x="12944" y="18644"/>
                  </a:cubicBezTo>
                  <a:cubicBezTo>
                    <a:pt x="13108" y="18599"/>
                    <a:pt x="13287" y="18539"/>
                    <a:pt x="13451" y="18479"/>
                  </a:cubicBezTo>
                  <a:cubicBezTo>
                    <a:pt x="13577" y="18436"/>
                    <a:pt x="13707" y="18416"/>
                    <a:pt x="13835" y="18416"/>
                  </a:cubicBezTo>
                  <a:cubicBezTo>
                    <a:pt x="14204" y="18416"/>
                    <a:pt x="14560" y="18587"/>
                    <a:pt x="14792" y="18899"/>
                  </a:cubicBezTo>
                  <a:lnTo>
                    <a:pt x="15195" y="19423"/>
                  </a:lnTo>
                  <a:cubicBezTo>
                    <a:pt x="15440" y="19729"/>
                    <a:pt x="15801" y="19890"/>
                    <a:pt x="16162" y="19890"/>
                  </a:cubicBezTo>
                  <a:cubicBezTo>
                    <a:pt x="16438" y="19890"/>
                    <a:pt x="16713" y="19797"/>
                    <a:pt x="16939" y="19603"/>
                  </a:cubicBezTo>
                  <a:lnTo>
                    <a:pt x="18325" y="18434"/>
                  </a:lnTo>
                  <a:cubicBezTo>
                    <a:pt x="18847" y="17984"/>
                    <a:pt x="18906" y="17190"/>
                    <a:pt x="18430" y="16681"/>
                  </a:cubicBezTo>
                  <a:lnTo>
                    <a:pt x="17997" y="16201"/>
                  </a:lnTo>
                  <a:cubicBezTo>
                    <a:pt x="17639" y="15812"/>
                    <a:pt x="17565" y="15243"/>
                    <a:pt x="17818" y="14793"/>
                  </a:cubicBezTo>
                  <a:cubicBezTo>
                    <a:pt x="17908" y="14628"/>
                    <a:pt x="17997" y="14478"/>
                    <a:pt x="18072" y="14314"/>
                  </a:cubicBezTo>
                  <a:cubicBezTo>
                    <a:pt x="18270" y="13887"/>
                    <a:pt x="18693" y="13627"/>
                    <a:pt x="19140" y="13627"/>
                  </a:cubicBezTo>
                  <a:cubicBezTo>
                    <a:pt x="19196" y="13627"/>
                    <a:pt x="19253" y="13631"/>
                    <a:pt x="19309" y="13639"/>
                  </a:cubicBezTo>
                  <a:lnTo>
                    <a:pt x="19965" y="13729"/>
                  </a:lnTo>
                  <a:cubicBezTo>
                    <a:pt x="20018" y="13736"/>
                    <a:pt x="20070" y="13740"/>
                    <a:pt x="20122" y="13740"/>
                  </a:cubicBezTo>
                  <a:cubicBezTo>
                    <a:pt x="20742" y="13740"/>
                    <a:pt x="21266" y="13257"/>
                    <a:pt x="21321" y="12620"/>
                  </a:cubicBezTo>
                  <a:lnTo>
                    <a:pt x="21485" y="10808"/>
                  </a:lnTo>
                  <a:cubicBezTo>
                    <a:pt x="21545" y="10118"/>
                    <a:pt x="21008" y="9519"/>
                    <a:pt x="20323" y="9489"/>
                  </a:cubicBezTo>
                  <a:lnTo>
                    <a:pt x="19667" y="9459"/>
                  </a:lnTo>
                  <a:cubicBezTo>
                    <a:pt x="19145" y="9444"/>
                    <a:pt x="18698" y="9099"/>
                    <a:pt x="18549" y="8590"/>
                  </a:cubicBezTo>
                  <a:cubicBezTo>
                    <a:pt x="18504" y="8410"/>
                    <a:pt x="18444" y="8245"/>
                    <a:pt x="18385" y="8081"/>
                  </a:cubicBezTo>
                  <a:cubicBezTo>
                    <a:pt x="18221" y="7586"/>
                    <a:pt x="18385" y="7032"/>
                    <a:pt x="18802" y="6717"/>
                  </a:cubicBezTo>
                  <a:lnTo>
                    <a:pt x="19309" y="6327"/>
                  </a:lnTo>
                  <a:cubicBezTo>
                    <a:pt x="19861" y="5893"/>
                    <a:pt x="19950" y="5099"/>
                    <a:pt x="19503" y="4574"/>
                  </a:cubicBezTo>
                  <a:lnTo>
                    <a:pt x="18340" y="3181"/>
                  </a:lnTo>
                  <a:cubicBezTo>
                    <a:pt x="18096" y="2895"/>
                    <a:pt x="17750" y="2747"/>
                    <a:pt x="17404" y="2747"/>
                  </a:cubicBezTo>
                  <a:cubicBezTo>
                    <a:pt x="17115" y="2747"/>
                    <a:pt x="16826" y="2850"/>
                    <a:pt x="16596" y="3061"/>
                  </a:cubicBezTo>
                  <a:lnTo>
                    <a:pt x="16119" y="3511"/>
                  </a:lnTo>
                  <a:cubicBezTo>
                    <a:pt x="15886" y="3726"/>
                    <a:pt x="15589" y="3834"/>
                    <a:pt x="15293" y="3834"/>
                  </a:cubicBezTo>
                  <a:cubicBezTo>
                    <a:pt x="15095" y="3834"/>
                    <a:pt x="14897" y="3786"/>
                    <a:pt x="14718" y="3690"/>
                  </a:cubicBezTo>
                  <a:cubicBezTo>
                    <a:pt x="14554" y="3600"/>
                    <a:pt x="14405" y="3511"/>
                    <a:pt x="14241" y="3436"/>
                  </a:cubicBezTo>
                  <a:cubicBezTo>
                    <a:pt x="13764" y="3211"/>
                    <a:pt x="13495" y="2701"/>
                    <a:pt x="13570" y="2192"/>
                  </a:cubicBezTo>
                  <a:lnTo>
                    <a:pt x="13659" y="1533"/>
                  </a:lnTo>
                  <a:cubicBezTo>
                    <a:pt x="13749" y="844"/>
                    <a:pt x="13242" y="229"/>
                    <a:pt x="12556" y="169"/>
                  </a:cubicBezTo>
                  <a:lnTo>
                    <a:pt x="10753" y="5"/>
                  </a:lnTo>
                  <a:cubicBezTo>
                    <a:pt x="10718" y="1"/>
                    <a:pt x="10683" y="0"/>
                    <a:pt x="1064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rgbClr val="FFB632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3" name="Google Shape;268;p34"/>
            <p:cNvSpPr/>
            <p:nvPr/>
          </p:nvSpPr>
          <p:spPr>
            <a:xfrm rot="7198710">
              <a:off x="894520" y="2540536"/>
              <a:ext cx="627698" cy="627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0" h="21600" fill="norm" stroke="1" extrusionOk="0">
                  <a:moveTo>
                    <a:pt x="10770" y="6898"/>
                  </a:moveTo>
                  <a:cubicBezTo>
                    <a:pt x="11828" y="6898"/>
                    <a:pt x="12901" y="7332"/>
                    <a:pt x="13704" y="8290"/>
                  </a:cubicBezTo>
                  <a:cubicBezTo>
                    <a:pt x="15090" y="9938"/>
                    <a:pt x="14882" y="12396"/>
                    <a:pt x="13242" y="13789"/>
                  </a:cubicBezTo>
                  <a:lnTo>
                    <a:pt x="13242" y="13774"/>
                  </a:lnTo>
                  <a:cubicBezTo>
                    <a:pt x="12486" y="14414"/>
                    <a:pt x="11617" y="14700"/>
                    <a:pt x="10769" y="14700"/>
                  </a:cubicBezTo>
                  <a:cubicBezTo>
                    <a:pt x="8659" y="14700"/>
                    <a:pt x="6679" y="12932"/>
                    <a:pt x="6892" y="10463"/>
                  </a:cubicBezTo>
                  <a:cubicBezTo>
                    <a:pt x="7082" y="8253"/>
                    <a:pt x="8901" y="6898"/>
                    <a:pt x="10770" y="6898"/>
                  </a:cubicBezTo>
                  <a:close/>
                  <a:moveTo>
                    <a:pt x="10648" y="0"/>
                  </a:moveTo>
                  <a:cubicBezTo>
                    <a:pt x="10007" y="0"/>
                    <a:pt x="9469" y="519"/>
                    <a:pt x="9441" y="1173"/>
                  </a:cubicBezTo>
                  <a:lnTo>
                    <a:pt x="9411" y="1833"/>
                  </a:lnTo>
                  <a:cubicBezTo>
                    <a:pt x="9396" y="2357"/>
                    <a:pt x="9053" y="2806"/>
                    <a:pt x="8546" y="2956"/>
                  </a:cubicBezTo>
                  <a:cubicBezTo>
                    <a:pt x="8382" y="3001"/>
                    <a:pt x="8203" y="3061"/>
                    <a:pt x="8039" y="3121"/>
                  </a:cubicBezTo>
                  <a:cubicBezTo>
                    <a:pt x="7913" y="3164"/>
                    <a:pt x="7782" y="3184"/>
                    <a:pt x="7653" y="3184"/>
                  </a:cubicBezTo>
                  <a:cubicBezTo>
                    <a:pt x="7279" y="3184"/>
                    <a:pt x="6915" y="3013"/>
                    <a:pt x="6683" y="2701"/>
                  </a:cubicBezTo>
                  <a:lnTo>
                    <a:pt x="6295" y="2177"/>
                  </a:lnTo>
                  <a:cubicBezTo>
                    <a:pt x="6049" y="1861"/>
                    <a:pt x="5686" y="1696"/>
                    <a:pt x="5322" y="1696"/>
                  </a:cubicBezTo>
                  <a:cubicBezTo>
                    <a:pt x="5049" y="1696"/>
                    <a:pt x="4775" y="1789"/>
                    <a:pt x="4551" y="1982"/>
                  </a:cubicBezTo>
                  <a:lnTo>
                    <a:pt x="3165" y="3151"/>
                  </a:lnTo>
                  <a:cubicBezTo>
                    <a:pt x="2643" y="3600"/>
                    <a:pt x="2584" y="4395"/>
                    <a:pt x="3046" y="4904"/>
                  </a:cubicBezTo>
                  <a:lnTo>
                    <a:pt x="3493" y="5399"/>
                  </a:lnTo>
                  <a:cubicBezTo>
                    <a:pt x="3851" y="5773"/>
                    <a:pt x="3925" y="6342"/>
                    <a:pt x="3672" y="6792"/>
                  </a:cubicBezTo>
                  <a:cubicBezTo>
                    <a:pt x="3582" y="6957"/>
                    <a:pt x="3493" y="7122"/>
                    <a:pt x="3418" y="7271"/>
                  </a:cubicBezTo>
                  <a:cubicBezTo>
                    <a:pt x="3220" y="7698"/>
                    <a:pt x="2797" y="7958"/>
                    <a:pt x="2350" y="7958"/>
                  </a:cubicBezTo>
                  <a:cubicBezTo>
                    <a:pt x="2294" y="7958"/>
                    <a:pt x="2237" y="7954"/>
                    <a:pt x="2181" y="7946"/>
                  </a:cubicBezTo>
                  <a:lnTo>
                    <a:pt x="1525" y="7856"/>
                  </a:lnTo>
                  <a:cubicBezTo>
                    <a:pt x="1479" y="7851"/>
                    <a:pt x="1433" y="7848"/>
                    <a:pt x="1388" y="7848"/>
                  </a:cubicBezTo>
                  <a:cubicBezTo>
                    <a:pt x="760" y="7848"/>
                    <a:pt x="224" y="8322"/>
                    <a:pt x="169" y="8965"/>
                  </a:cubicBezTo>
                  <a:lnTo>
                    <a:pt x="5" y="10777"/>
                  </a:lnTo>
                  <a:cubicBezTo>
                    <a:pt x="-55" y="11467"/>
                    <a:pt x="482" y="12066"/>
                    <a:pt x="1167" y="12096"/>
                  </a:cubicBezTo>
                  <a:lnTo>
                    <a:pt x="1823" y="12126"/>
                  </a:lnTo>
                  <a:cubicBezTo>
                    <a:pt x="2345" y="12141"/>
                    <a:pt x="2792" y="12501"/>
                    <a:pt x="2941" y="12995"/>
                  </a:cubicBezTo>
                  <a:cubicBezTo>
                    <a:pt x="2986" y="13175"/>
                    <a:pt x="3046" y="13340"/>
                    <a:pt x="3105" y="13519"/>
                  </a:cubicBezTo>
                  <a:cubicBezTo>
                    <a:pt x="3269" y="14014"/>
                    <a:pt x="3105" y="14553"/>
                    <a:pt x="2688" y="14868"/>
                  </a:cubicBezTo>
                  <a:lnTo>
                    <a:pt x="2166" y="15288"/>
                  </a:lnTo>
                  <a:cubicBezTo>
                    <a:pt x="1615" y="15707"/>
                    <a:pt x="1540" y="16501"/>
                    <a:pt x="1987" y="17041"/>
                  </a:cubicBezTo>
                  <a:lnTo>
                    <a:pt x="3150" y="18419"/>
                  </a:lnTo>
                  <a:cubicBezTo>
                    <a:pt x="3384" y="18711"/>
                    <a:pt x="3727" y="18858"/>
                    <a:pt x="4073" y="18858"/>
                  </a:cubicBezTo>
                  <a:cubicBezTo>
                    <a:pt x="4366" y="18858"/>
                    <a:pt x="4662" y="18752"/>
                    <a:pt x="4894" y="18539"/>
                  </a:cubicBezTo>
                  <a:lnTo>
                    <a:pt x="5371" y="18089"/>
                  </a:lnTo>
                  <a:cubicBezTo>
                    <a:pt x="5604" y="17874"/>
                    <a:pt x="5895" y="17766"/>
                    <a:pt x="6191" y="17766"/>
                  </a:cubicBezTo>
                  <a:cubicBezTo>
                    <a:pt x="6388" y="17766"/>
                    <a:pt x="6588" y="17814"/>
                    <a:pt x="6772" y="17910"/>
                  </a:cubicBezTo>
                  <a:cubicBezTo>
                    <a:pt x="6921" y="17999"/>
                    <a:pt x="7085" y="18089"/>
                    <a:pt x="7249" y="18164"/>
                  </a:cubicBezTo>
                  <a:cubicBezTo>
                    <a:pt x="7712" y="18389"/>
                    <a:pt x="7980" y="18899"/>
                    <a:pt x="7920" y="19408"/>
                  </a:cubicBezTo>
                  <a:lnTo>
                    <a:pt x="7831" y="20067"/>
                  </a:lnTo>
                  <a:cubicBezTo>
                    <a:pt x="7741" y="20756"/>
                    <a:pt x="8248" y="21371"/>
                    <a:pt x="8934" y="21431"/>
                  </a:cubicBezTo>
                  <a:lnTo>
                    <a:pt x="10723" y="21595"/>
                  </a:lnTo>
                  <a:cubicBezTo>
                    <a:pt x="10758" y="21599"/>
                    <a:pt x="10794" y="21600"/>
                    <a:pt x="10829" y="21600"/>
                  </a:cubicBezTo>
                  <a:cubicBezTo>
                    <a:pt x="11483" y="21600"/>
                    <a:pt x="12021" y="21081"/>
                    <a:pt x="12049" y="20427"/>
                  </a:cubicBezTo>
                  <a:lnTo>
                    <a:pt x="12079" y="19767"/>
                  </a:lnTo>
                  <a:cubicBezTo>
                    <a:pt x="12094" y="19243"/>
                    <a:pt x="12437" y="18794"/>
                    <a:pt x="12944" y="18644"/>
                  </a:cubicBezTo>
                  <a:cubicBezTo>
                    <a:pt x="13108" y="18599"/>
                    <a:pt x="13287" y="18539"/>
                    <a:pt x="13451" y="18479"/>
                  </a:cubicBezTo>
                  <a:cubicBezTo>
                    <a:pt x="13577" y="18436"/>
                    <a:pt x="13707" y="18416"/>
                    <a:pt x="13835" y="18416"/>
                  </a:cubicBezTo>
                  <a:cubicBezTo>
                    <a:pt x="14204" y="18416"/>
                    <a:pt x="14560" y="18587"/>
                    <a:pt x="14792" y="18899"/>
                  </a:cubicBezTo>
                  <a:lnTo>
                    <a:pt x="15195" y="19423"/>
                  </a:lnTo>
                  <a:cubicBezTo>
                    <a:pt x="15440" y="19729"/>
                    <a:pt x="15801" y="19890"/>
                    <a:pt x="16162" y="19890"/>
                  </a:cubicBezTo>
                  <a:cubicBezTo>
                    <a:pt x="16438" y="19890"/>
                    <a:pt x="16713" y="19797"/>
                    <a:pt x="16939" y="19603"/>
                  </a:cubicBezTo>
                  <a:lnTo>
                    <a:pt x="18325" y="18434"/>
                  </a:lnTo>
                  <a:cubicBezTo>
                    <a:pt x="18847" y="17984"/>
                    <a:pt x="18906" y="17190"/>
                    <a:pt x="18430" y="16681"/>
                  </a:cubicBezTo>
                  <a:lnTo>
                    <a:pt x="17997" y="16201"/>
                  </a:lnTo>
                  <a:cubicBezTo>
                    <a:pt x="17639" y="15812"/>
                    <a:pt x="17565" y="15243"/>
                    <a:pt x="17818" y="14793"/>
                  </a:cubicBezTo>
                  <a:cubicBezTo>
                    <a:pt x="17908" y="14628"/>
                    <a:pt x="17997" y="14478"/>
                    <a:pt x="18072" y="14314"/>
                  </a:cubicBezTo>
                  <a:cubicBezTo>
                    <a:pt x="18270" y="13887"/>
                    <a:pt x="18693" y="13627"/>
                    <a:pt x="19140" y="13627"/>
                  </a:cubicBezTo>
                  <a:cubicBezTo>
                    <a:pt x="19196" y="13627"/>
                    <a:pt x="19253" y="13631"/>
                    <a:pt x="19309" y="13639"/>
                  </a:cubicBezTo>
                  <a:lnTo>
                    <a:pt x="19965" y="13729"/>
                  </a:lnTo>
                  <a:cubicBezTo>
                    <a:pt x="20018" y="13736"/>
                    <a:pt x="20070" y="13740"/>
                    <a:pt x="20122" y="13740"/>
                  </a:cubicBezTo>
                  <a:cubicBezTo>
                    <a:pt x="20742" y="13740"/>
                    <a:pt x="21266" y="13257"/>
                    <a:pt x="21321" y="12620"/>
                  </a:cubicBezTo>
                  <a:lnTo>
                    <a:pt x="21485" y="10808"/>
                  </a:lnTo>
                  <a:cubicBezTo>
                    <a:pt x="21545" y="10118"/>
                    <a:pt x="21008" y="9519"/>
                    <a:pt x="20323" y="9489"/>
                  </a:cubicBezTo>
                  <a:lnTo>
                    <a:pt x="19667" y="9459"/>
                  </a:lnTo>
                  <a:cubicBezTo>
                    <a:pt x="19145" y="9444"/>
                    <a:pt x="18698" y="9099"/>
                    <a:pt x="18549" y="8590"/>
                  </a:cubicBezTo>
                  <a:cubicBezTo>
                    <a:pt x="18504" y="8410"/>
                    <a:pt x="18444" y="8245"/>
                    <a:pt x="18385" y="8081"/>
                  </a:cubicBezTo>
                  <a:cubicBezTo>
                    <a:pt x="18221" y="7586"/>
                    <a:pt x="18385" y="7032"/>
                    <a:pt x="18802" y="6717"/>
                  </a:cubicBezTo>
                  <a:lnTo>
                    <a:pt x="19309" y="6327"/>
                  </a:lnTo>
                  <a:cubicBezTo>
                    <a:pt x="19861" y="5893"/>
                    <a:pt x="19950" y="5099"/>
                    <a:pt x="19503" y="4574"/>
                  </a:cubicBezTo>
                  <a:lnTo>
                    <a:pt x="18340" y="3181"/>
                  </a:lnTo>
                  <a:cubicBezTo>
                    <a:pt x="18096" y="2895"/>
                    <a:pt x="17750" y="2747"/>
                    <a:pt x="17404" y="2747"/>
                  </a:cubicBezTo>
                  <a:cubicBezTo>
                    <a:pt x="17115" y="2747"/>
                    <a:pt x="16826" y="2850"/>
                    <a:pt x="16596" y="3061"/>
                  </a:cubicBezTo>
                  <a:lnTo>
                    <a:pt x="16119" y="3511"/>
                  </a:lnTo>
                  <a:cubicBezTo>
                    <a:pt x="15886" y="3726"/>
                    <a:pt x="15589" y="3834"/>
                    <a:pt x="15293" y="3834"/>
                  </a:cubicBezTo>
                  <a:cubicBezTo>
                    <a:pt x="15095" y="3834"/>
                    <a:pt x="14897" y="3786"/>
                    <a:pt x="14718" y="3690"/>
                  </a:cubicBezTo>
                  <a:cubicBezTo>
                    <a:pt x="14554" y="3600"/>
                    <a:pt x="14405" y="3511"/>
                    <a:pt x="14241" y="3436"/>
                  </a:cubicBezTo>
                  <a:cubicBezTo>
                    <a:pt x="13764" y="3211"/>
                    <a:pt x="13495" y="2701"/>
                    <a:pt x="13570" y="2192"/>
                  </a:cubicBezTo>
                  <a:lnTo>
                    <a:pt x="13659" y="1533"/>
                  </a:lnTo>
                  <a:cubicBezTo>
                    <a:pt x="13749" y="844"/>
                    <a:pt x="13242" y="229"/>
                    <a:pt x="12556" y="169"/>
                  </a:cubicBezTo>
                  <a:lnTo>
                    <a:pt x="10753" y="5"/>
                  </a:lnTo>
                  <a:cubicBezTo>
                    <a:pt x="10718" y="1"/>
                    <a:pt x="10683" y="0"/>
                    <a:pt x="1064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/>
                </a:gs>
                <a:gs pos="100000">
                  <a:srgbClr val="921D87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208" name="Google Shape;269;p34"/>
            <p:cNvGrpSpPr/>
            <p:nvPr/>
          </p:nvGrpSpPr>
          <p:grpSpPr>
            <a:xfrm>
              <a:off x="1019866" y="783450"/>
              <a:ext cx="2281944" cy="1698906"/>
              <a:chOff x="0" y="0"/>
              <a:chExt cx="2281943" cy="1698905"/>
            </a:xfrm>
          </p:grpSpPr>
          <p:sp>
            <p:nvSpPr>
              <p:cNvPr id="194" name="Google Shape;270;p34"/>
              <p:cNvSpPr/>
              <p:nvPr/>
            </p:nvSpPr>
            <p:spPr>
              <a:xfrm>
                <a:off x="0" y="0"/>
                <a:ext cx="2281944" cy="16989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94" h="21458" fill="norm" stroke="1" extrusionOk="0">
                    <a:moveTo>
                      <a:pt x="21483" y="15367"/>
                    </a:moveTo>
                    <a:lnTo>
                      <a:pt x="21297" y="14087"/>
                    </a:lnTo>
                    <a:lnTo>
                      <a:pt x="19788" y="14477"/>
                    </a:lnTo>
                    <a:lnTo>
                      <a:pt x="17796" y="679"/>
                    </a:lnTo>
                    <a:cubicBezTo>
                      <a:pt x="17726" y="226"/>
                      <a:pt x="17401" y="-71"/>
                      <a:pt x="17068" y="15"/>
                    </a:cubicBezTo>
                    <a:lnTo>
                      <a:pt x="500" y="4318"/>
                    </a:lnTo>
                    <a:cubicBezTo>
                      <a:pt x="168" y="4404"/>
                      <a:pt x="-53" y="4841"/>
                      <a:pt x="11" y="5294"/>
                    </a:cubicBezTo>
                    <a:lnTo>
                      <a:pt x="2009" y="19108"/>
                    </a:lnTo>
                    <a:lnTo>
                      <a:pt x="500" y="19499"/>
                    </a:lnTo>
                    <a:lnTo>
                      <a:pt x="687" y="20772"/>
                    </a:lnTo>
                    <a:cubicBezTo>
                      <a:pt x="751" y="21232"/>
                      <a:pt x="1083" y="21529"/>
                      <a:pt x="1426" y="21443"/>
                    </a:cubicBezTo>
                    <a:lnTo>
                      <a:pt x="20982" y="16359"/>
                    </a:lnTo>
                    <a:cubicBezTo>
                      <a:pt x="21326" y="16274"/>
                      <a:pt x="21547" y="15828"/>
                      <a:pt x="21483" y="1536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21D87"/>
                  </a:gs>
                  <a:gs pos="100000">
                    <a:srgbClr val="0E166C"/>
                  </a:gs>
                </a:gsLst>
                <a:lin ang="5400012" scaled="0"/>
              </a:gradFill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5" name="Google Shape;271;p34"/>
              <p:cNvSpPr/>
              <p:nvPr/>
            </p:nvSpPr>
            <p:spPr>
              <a:xfrm>
                <a:off x="1" y="624"/>
                <a:ext cx="2101477" cy="15122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2" h="21520" fill="norm" stroke="1" extrusionOk="0">
                    <a:moveTo>
                      <a:pt x="21542" y="16311"/>
                    </a:moveTo>
                    <a:lnTo>
                      <a:pt x="2186" y="21520"/>
                    </a:lnTo>
                    <a:lnTo>
                      <a:pt x="12" y="5964"/>
                    </a:lnTo>
                    <a:cubicBezTo>
                      <a:pt x="-58" y="5454"/>
                      <a:pt x="183" y="4962"/>
                      <a:pt x="550" y="4865"/>
                    </a:cubicBezTo>
                    <a:lnTo>
                      <a:pt x="18569" y="17"/>
                    </a:lnTo>
                    <a:cubicBezTo>
                      <a:pt x="18937" y="-80"/>
                      <a:pt x="19292" y="254"/>
                      <a:pt x="19361" y="765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6" name="Google Shape;272;p34"/>
              <p:cNvSpPr/>
              <p:nvPr/>
            </p:nvSpPr>
            <p:spPr>
              <a:xfrm>
                <a:off x="101335" y="104423"/>
                <a:ext cx="1893767" cy="1331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5345"/>
                    </a:moveTo>
                    <a:lnTo>
                      <a:pt x="19386" y="0"/>
                    </a:lnTo>
                    <a:lnTo>
                      <a:pt x="21600" y="16265"/>
                    </a:lnTo>
                    <a:lnTo>
                      <a:pt x="2222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7" name="Google Shape;273;p34"/>
              <p:cNvSpPr/>
              <p:nvPr/>
            </p:nvSpPr>
            <p:spPr>
              <a:xfrm>
                <a:off x="53128" y="1115313"/>
                <a:ext cx="2228815" cy="5835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6" h="21394" fill="norm" stroke="1" extrusionOk="0">
                    <a:moveTo>
                      <a:pt x="0" y="15707"/>
                    </a:moveTo>
                    <a:lnTo>
                      <a:pt x="21343" y="0"/>
                    </a:lnTo>
                    <a:lnTo>
                      <a:pt x="21534" y="3716"/>
                    </a:lnTo>
                    <a:cubicBezTo>
                      <a:pt x="21600" y="5054"/>
                      <a:pt x="21373" y="6346"/>
                      <a:pt x="21020" y="6594"/>
                    </a:cubicBezTo>
                    <a:lnTo>
                      <a:pt x="950" y="21351"/>
                    </a:lnTo>
                    <a:cubicBezTo>
                      <a:pt x="598" y="21600"/>
                      <a:pt x="257" y="20739"/>
                      <a:pt x="191" y="19401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8" name="Google Shape;274;p34"/>
              <p:cNvSpPr/>
              <p:nvPr/>
            </p:nvSpPr>
            <p:spPr>
              <a:xfrm>
                <a:off x="862443" y="1272324"/>
                <a:ext cx="598169" cy="1567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4" h="21390" fill="norm" stroke="1" extrusionOk="0">
                    <a:moveTo>
                      <a:pt x="0" y="15694"/>
                    </a:moveTo>
                    <a:lnTo>
                      <a:pt x="21333" y="0"/>
                    </a:lnTo>
                    <a:lnTo>
                      <a:pt x="21533" y="3713"/>
                    </a:lnTo>
                    <a:cubicBezTo>
                      <a:pt x="21600" y="5063"/>
                      <a:pt x="21355" y="6327"/>
                      <a:pt x="21020" y="6583"/>
                    </a:cubicBezTo>
                    <a:lnTo>
                      <a:pt x="957" y="21344"/>
                    </a:lnTo>
                    <a:cubicBezTo>
                      <a:pt x="601" y="21600"/>
                      <a:pt x="266" y="20757"/>
                      <a:pt x="200" y="19407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9" name="Google Shape;275;p34"/>
              <p:cNvSpPr/>
              <p:nvPr/>
            </p:nvSpPr>
            <p:spPr>
              <a:xfrm>
                <a:off x="314640" y="681901"/>
                <a:ext cx="122411" cy="457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494" y="21600"/>
                    </a:moveTo>
                    <a:lnTo>
                      <a:pt x="0" y="321"/>
                    </a:lnTo>
                    <a:lnTo>
                      <a:pt x="6112" y="0"/>
                    </a:lnTo>
                    <a:lnTo>
                      <a:pt x="21600" y="21279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0" name="Google Shape;276;p34"/>
              <p:cNvSpPr/>
              <p:nvPr/>
            </p:nvSpPr>
            <p:spPr>
              <a:xfrm>
                <a:off x="508787" y="818539"/>
                <a:ext cx="89648" cy="2831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337" y="0"/>
                    </a:moveTo>
                    <a:lnTo>
                      <a:pt x="21600" y="21081"/>
                    </a:lnTo>
                    <a:lnTo>
                      <a:pt x="13254" y="21600"/>
                    </a:lnTo>
                    <a:lnTo>
                      <a:pt x="0" y="519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1" name="Google Shape;277;p34"/>
              <p:cNvSpPr/>
              <p:nvPr/>
            </p:nvSpPr>
            <p:spPr>
              <a:xfrm>
                <a:off x="606450" y="488379"/>
                <a:ext cx="147782" cy="5824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542" y="21600"/>
                    </a:moveTo>
                    <a:lnTo>
                      <a:pt x="0" y="252"/>
                    </a:lnTo>
                    <a:lnTo>
                      <a:pt x="5063" y="0"/>
                    </a:lnTo>
                    <a:lnTo>
                      <a:pt x="21600" y="21348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2" name="Google Shape;278;p34"/>
              <p:cNvSpPr/>
              <p:nvPr/>
            </p:nvSpPr>
            <p:spPr>
              <a:xfrm>
                <a:off x="807399" y="689918"/>
                <a:ext cx="102628" cy="3499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4317" y="21600"/>
                    </a:moveTo>
                    <a:lnTo>
                      <a:pt x="0" y="420"/>
                    </a:lnTo>
                    <a:lnTo>
                      <a:pt x="7290" y="0"/>
                    </a:lnTo>
                    <a:lnTo>
                      <a:pt x="21600" y="2118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3" name="Google Shape;279;p34"/>
              <p:cNvSpPr/>
              <p:nvPr/>
            </p:nvSpPr>
            <p:spPr>
              <a:xfrm>
                <a:off x="942199" y="551439"/>
                <a:ext cx="123661" cy="4581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550" y="21600"/>
                    </a:moveTo>
                    <a:lnTo>
                      <a:pt x="0" y="321"/>
                    </a:lnTo>
                    <a:lnTo>
                      <a:pt x="6044" y="0"/>
                    </a:lnTo>
                    <a:lnTo>
                      <a:pt x="21600" y="21279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4" name="Google Shape;280;p34"/>
              <p:cNvSpPr/>
              <p:nvPr/>
            </p:nvSpPr>
            <p:spPr>
              <a:xfrm>
                <a:off x="1097994" y="521142"/>
                <a:ext cx="123661" cy="4575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550" y="21600"/>
                    </a:moveTo>
                    <a:lnTo>
                      <a:pt x="0" y="321"/>
                    </a:lnTo>
                    <a:lnTo>
                      <a:pt x="6044" y="0"/>
                    </a:lnTo>
                    <a:lnTo>
                      <a:pt x="21600" y="21279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5" name="Google Shape;281;p34"/>
              <p:cNvSpPr/>
              <p:nvPr/>
            </p:nvSpPr>
            <p:spPr>
              <a:xfrm>
                <a:off x="1253791" y="490218"/>
                <a:ext cx="123661" cy="4581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550" y="21600"/>
                    </a:moveTo>
                    <a:lnTo>
                      <a:pt x="0" y="321"/>
                    </a:lnTo>
                    <a:lnTo>
                      <a:pt x="6050" y="0"/>
                    </a:lnTo>
                    <a:lnTo>
                      <a:pt x="21600" y="21279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6" name="Google Shape;282;p34"/>
              <p:cNvSpPr/>
              <p:nvPr/>
            </p:nvSpPr>
            <p:spPr>
              <a:xfrm>
                <a:off x="1490592" y="717752"/>
                <a:ext cx="71705" cy="194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176" y="21600"/>
                    </a:moveTo>
                    <a:lnTo>
                      <a:pt x="0" y="757"/>
                    </a:lnTo>
                    <a:lnTo>
                      <a:pt x="10434" y="0"/>
                    </a:lnTo>
                    <a:lnTo>
                      <a:pt x="21600" y="20843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7" name="Google Shape;283;p34"/>
              <p:cNvSpPr/>
              <p:nvPr/>
            </p:nvSpPr>
            <p:spPr>
              <a:xfrm flipH="1">
                <a:off x="349901" y="931681"/>
                <a:ext cx="1412109" cy="270782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214" name="Google Shape;284;p34"/>
            <p:cNvGrpSpPr/>
            <p:nvPr/>
          </p:nvGrpSpPr>
          <p:grpSpPr>
            <a:xfrm>
              <a:off x="2482731" y="2206985"/>
              <a:ext cx="948689" cy="334059"/>
              <a:chOff x="0" y="0"/>
              <a:chExt cx="948688" cy="334057"/>
            </a:xfrm>
          </p:grpSpPr>
          <p:sp>
            <p:nvSpPr>
              <p:cNvPr id="209" name="Google Shape;285;p34"/>
              <p:cNvSpPr/>
              <p:nvPr/>
            </p:nvSpPr>
            <p:spPr>
              <a:xfrm>
                <a:off x="480831" y="0"/>
                <a:ext cx="467858" cy="3340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8" h="21600" fill="norm" stroke="1" extrusionOk="0">
                    <a:moveTo>
                      <a:pt x="0" y="0"/>
                    </a:moveTo>
                    <a:cubicBezTo>
                      <a:pt x="4313" y="0"/>
                      <a:pt x="8020" y="4387"/>
                      <a:pt x="8830" y="10396"/>
                    </a:cubicBezTo>
                    <a:cubicBezTo>
                      <a:pt x="12097" y="9108"/>
                      <a:pt x="15467" y="11825"/>
                      <a:pt x="16343" y="16498"/>
                    </a:cubicBezTo>
                    <a:cubicBezTo>
                      <a:pt x="18870" y="14973"/>
                      <a:pt x="21600" y="17786"/>
                      <a:pt x="21364" y="21600"/>
                    </a:cubicBezTo>
                    <a:lnTo>
                      <a:pt x="15973" y="21600"/>
                    </a:lnTo>
                  </a:path>
                </a:pathLst>
              </a:cu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0" name="Google Shape;286;p34"/>
              <p:cNvSpPr/>
              <p:nvPr/>
            </p:nvSpPr>
            <p:spPr>
              <a:xfrm>
                <a:off x="380525" y="0"/>
                <a:ext cx="59738" cy="221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cubicBezTo>
                      <a:pt x="21600" y="0"/>
                      <a:pt x="6407" y="4320"/>
                      <a:pt x="0" y="21600"/>
                    </a:cubicBezTo>
                  </a:path>
                </a:pathLst>
              </a:cu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1" name="Google Shape;287;p34"/>
              <p:cNvSpPr/>
              <p:nvPr/>
            </p:nvSpPr>
            <p:spPr>
              <a:xfrm>
                <a:off x="0" y="251783"/>
                <a:ext cx="790568" cy="815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907" fill="norm" stroke="1" extrusionOk="0">
                    <a:moveTo>
                      <a:pt x="21600" y="19907"/>
                    </a:moveTo>
                    <a:lnTo>
                      <a:pt x="0" y="19907"/>
                    </a:lnTo>
                    <a:cubicBezTo>
                      <a:pt x="0" y="19907"/>
                      <a:pt x="423" y="-1693"/>
                      <a:pt x="2801" y="106"/>
                    </a:cubicBezTo>
                  </a:path>
                </a:pathLst>
              </a:cu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2" name="Google Shape;288;p34"/>
              <p:cNvSpPr/>
              <p:nvPr/>
            </p:nvSpPr>
            <p:spPr>
              <a:xfrm>
                <a:off x="724952" y="188802"/>
                <a:ext cx="65616" cy="346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0" y="0"/>
                      <a:pt x="15781" y="2761"/>
                      <a:pt x="21600" y="21600"/>
                    </a:cubicBezTo>
                  </a:path>
                </a:pathLst>
              </a:cu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3" name="Google Shape;289;p34"/>
              <p:cNvSpPr/>
              <p:nvPr/>
            </p:nvSpPr>
            <p:spPr>
              <a:xfrm>
                <a:off x="171095" y="137811"/>
                <a:ext cx="140877" cy="325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5630" fill="norm" stroke="1" extrusionOk="0">
                    <a:moveTo>
                      <a:pt x="21600" y="1111"/>
                    </a:moveTo>
                    <a:cubicBezTo>
                      <a:pt x="21600" y="1111"/>
                      <a:pt x="8258" y="-5970"/>
                      <a:pt x="0" y="15630"/>
                    </a:cubicBezTo>
                  </a:path>
                </a:pathLst>
              </a:cu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218" name="Google Shape;290;p34"/>
            <p:cNvGrpSpPr/>
            <p:nvPr/>
          </p:nvGrpSpPr>
          <p:grpSpPr>
            <a:xfrm>
              <a:off x="2697226" y="384087"/>
              <a:ext cx="610173" cy="623373"/>
              <a:chOff x="0" y="0"/>
              <a:chExt cx="610171" cy="623371"/>
            </a:xfrm>
          </p:grpSpPr>
          <p:sp>
            <p:nvSpPr>
              <p:cNvPr id="215" name="Google Shape;291;p34"/>
              <p:cNvSpPr/>
              <p:nvPr/>
            </p:nvSpPr>
            <p:spPr>
              <a:xfrm>
                <a:off x="355741" y="149686"/>
                <a:ext cx="254431" cy="1693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cubicBezTo>
                      <a:pt x="21538" y="13563"/>
                      <a:pt x="19471" y="5906"/>
                      <a:pt x="1586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/>
                  </a:gs>
                  <a:gs pos="100000">
                    <a:srgbClr val="921D87"/>
                  </a:gs>
                </a:gsLst>
                <a:lin ang="5400012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6" name="Google Shape;292;p34"/>
              <p:cNvSpPr/>
              <p:nvPr/>
            </p:nvSpPr>
            <p:spPr>
              <a:xfrm>
                <a:off x="314723" y="0"/>
                <a:ext cx="186847" cy="2514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7047"/>
                    </a:lnTo>
                    <a:cubicBezTo>
                      <a:pt x="16069" y="2546"/>
                      <a:pt x="8252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100000">
                    <a:srgbClr val="FFB632"/>
                  </a:gs>
                </a:gsLst>
                <a:lin ang="5400012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7" name="Google Shape;293;p34"/>
              <p:cNvSpPr/>
              <p:nvPr/>
            </p:nvSpPr>
            <p:spPr>
              <a:xfrm>
                <a:off x="0" y="113225"/>
                <a:ext cx="510698" cy="5101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99" h="20781" fill="norm" stroke="1" extrusionOk="0">
                    <a:moveTo>
                      <a:pt x="18499" y="10397"/>
                    </a:moveTo>
                    <a:lnTo>
                      <a:pt x="18499" y="10242"/>
                    </a:lnTo>
                    <a:lnTo>
                      <a:pt x="9254" y="10242"/>
                    </a:lnTo>
                    <a:lnTo>
                      <a:pt x="9254" y="0"/>
                    </a:lnTo>
                    <a:cubicBezTo>
                      <a:pt x="1027" y="0"/>
                      <a:pt x="-3101" y="11201"/>
                      <a:pt x="2733" y="17731"/>
                    </a:cubicBezTo>
                    <a:cubicBezTo>
                      <a:pt x="5374" y="20702"/>
                      <a:pt x="9337" y="21600"/>
                      <a:pt x="12803" y="19991"/>
                    </a:cubicBezTo>
                    <a:cubicBezTo>
                      <a:pt x="16242" y="18381"/>
                      <a:pt x="18499" y="14606"/>
                      <a:pt x="18499" y="1039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E166C"/>
                  </a:gs>
                  <a:gs pos="100000">
                    <a:schemeClr val="accent3"/>
                  </a:gs>
                </a:gsLst>
                <a:lin ang="5400012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19" name="Google Shape;294;p34"/>
            <p:cNvSpPr/>
            <p:nvPr/>
          </p:nvSpPr>
          <p:spPr>
            <a:xfrm>
              <a:off x="3128371" y="3446396"/>
              <a:ext cx="140203" cy="141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63"/>
                  </a:moveTo>
                  <a:cubicBezTo>
                    <a:pt x="21600" y="16729"/>
                    <a:pt x="16827" y="21600"/>
                    <a:pt x="10800" y="21600"/>
                  </a:cubicBezTo>
                  <a:cubicBezTo>
                    <a:pt x="4773" y="21600"/>
                    <a:pt x="0" y="16729"/>
                    <a:pt x="0" y="10863"/>
                  </a:cubicBezTo>
                  <a:cubicBezTo>
                    <a:pt x="0" y="4871"/>
                    <a:pt x="4773" y="0"/>
                    <a:pt x="10800" y="0"/>
                  </a:cubicBezTo>
                  <a:cubicBezTo>
                    <a:pt x="16827" y="0"/>
                    <a:pt x="21600" y="4871"/>
                    <a:pt x="21600" y="10863"/>
                  </a:cubicBezTo>
                  <a:close/>
                </a:path>
              </a:pathLst>
            </a:custGeom>
            <a:noFill/>
            <a:ln w="9525" cap="flat">
              <a:solidFill>
                <a:schemeClr val="accent4">
                  <a:lumOff val="44000"/>
                </a:schemeClr>
              </a:solidFill>
              <a:prstDash val="solid"/>
              <a:miter lim="17814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0" name="Google Shape;295;p34"/>
            <p:cNvSpPr/>
            <p:nvPr/>
          </p:nvSpPr>
          <p:spPr>
            <a:xfrm>
              <a:off x="2988100" y="0"/>
              <a:ext cx="140202" cy="140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827"/>
                    <a:pt x="16827" y="21600"/>
                    <a:pt x="10800" y="21600"/>
                  </a:cubicBezTo>
                  <a:cubicBezTo>
                    <a:pt x="4773" y="21600"/>
                    <a:pt x="0" y="16827"/>
                    <a:pt x="0" y="10800"/>
                  </a:cubicBezTo>
                  <a:cubicBezTo>
                    <a:pt x="0" y="4773"/>
                    <a:pt x="4773" y="0"/>
                    <a:pt x="10800" y="0"/>
                  </a:cubicBezTo>
                  <a:cubicBezTo>
                    <a:pt x="16827" y="0"/>
                    <a:pt x="21600" y="4773"/>
                    <a:pt x="21600" y="1080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rgbClr val="FFB632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1" name="Google Shape;296;p34"/>
            <p:cNvSpPr/>
            <p:nvPr/>
          </p:nvSpPr>
          <p:spPr>
            <a:xfrm>
              <a:off x="214687" y="3135470"/>
              <a:ext cx="262394" cy="262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827"/>
                    <a:pt x="16827" y="21600"/>
                    <a:pt x="10800" y="21600"/>
                  </a:cubicBezTo>
                  <a:cubicBezTo>
                    <a:pt x="4773" y="21600"/>
                    <a:pt x="0" y="16827"/>
                    <a:pt x="0" y="10800"/>
                  </a:cubicBezTo>
                  <a:cubicBezTo>
                    <a:pt x="0" y="4773"/>
                    <a:pt x="4773" y="0"/>
                    <a:pt x="10800" y="0"/>
                  </a:cubicBezTo>
                  <a:cubicBezTo>
                    <a:pt x="16827" y="0"/>
                    <a:pt x="21600" y="4773"/>
                    <a:pt x="21600" y="1080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rgbClr val="FFB632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2" name="Google Shape;297;p34"/>
            <p:cNvSpPr/>
            <p:nvPr/>
          </p:nvSpPr>
          <p:spPr>
            <a:xfrm>
              <a:off x="2041069" y="153052"/>
              <a:ext cx="213363" cy="214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63"/>
                  </a:moveTo>
                  <a:cubicBezTo>
                    <a:pt x="21600" y="16729"/>
                    <a:pt x="16827" y="21600"/>
                    <a:pt x="10800" y="21600"/>
                  </a:cubicBezTo>
                  <a:cubicBezTo>
                    <a:pt x="4773" y="21600"/>
                    <a:pt x="0" y="16729"/>
                    <a:pt x="0" y="10863"/>
                  </a:cubicBezTo>
                  <a:cubicBezTo>
                    <a:pt x="0" y="4871"/>
                    <a:pt x="4773" y="0"/>
                    <a:pt x="10800" y="0"/>
                  </a:cubicBezTo>
                  <a:cubicBezTo>
                    <a:pt x="16827" y="0"/>
                    <a:pt x="21600" y="4871"/>
                    <a:pt x="21600" y="10863"/>
                  </a:cubicBezTo>
                  <a:close/>
                </a:path>
              </a:pathLst>
            </a:custGeom>
            <a:noFill/>
            <a:ln w="9525" cap="flat">
              <a:solidFill>
                <a:schemeClr val="accent4">
                  <a:lumOff val="44000"/>
                </a:schemeClr>
              </a:solidFill>
              <a:prstDash val="solid"/>
              <a:miter lim="17814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3" name="Google Shape;298;p34"/>
            <p:cNvSpPr/>
            <p:nvPr/>
          </p:nvSpPr>
          <p:spPr>
            <a:xfrm>
              <a:off x="611312" y="125850"/>
              <a:ext cx="107792" cy="107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827"/>
                    <a:pt x="16827" y="21600"/>
                    <a:pt x="10800" y="21600"/>
                  </a:cubicBezTo>
                  <a:cubicBezTo>
                    <a:pt x="4773" y="21600"/>
                    <a:pt x="0" y="16827"/>
                    <a:pt x="0" y="10800"/>
                  </a:cubicBezTo>
                  <a:cubicBezTo>
                    <a:pt x="0" y="4773"/>
                    <a:pt x="4773" y="0"/>
                    <a:pt x="10800" y="0"/>
                  </a:cubicBezTo>
                  <a:cubicBezTo>
                    <a:pt x="16827" y="0"/>
                    <a:pt x="21600" y="4773"/>
                    <a:pt x="21600" y="1080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rgbClr val="FFB632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4" name="Google Shape;299;p34"/>
            <p:cNvSpPr/>
            <p:nvPr/>
          </p:nvSpPr>
          <p:spPr>
            <a:xfrm>
              <a:off x="0" y="2066762"/>
              <a:ext cx="140202" cy="140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827"/>
                    <a:pt x="16827" y="21600"/>
                    <a:pt x="10800" y="21600"/>
                  </a:cubicBezTo>
                  <a:cubicBezTo>
                    <a:pt x="4773" y="21600"/>
                    <a:pt x="0" y="16827"/>
                    <a:pt x="0" y="10800"/>
                  </a:cubicBezTo>
                  <a:cubicBezTo>
                    <a:pt x="0" y="4773"/>
                    <a:pt x="4773" y="0"/>
                    <a:pt x="10800" y="0"/>
                  </a:cubicBezTo>
                  <a:cubicBezTo>
                    <a:pt x="16827" y="0"/>
                    <a:pt x="21600" y="4773"/>
                    <a:pt x="21600" y="1080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/>
                </a:gs>
                <a:gs pos="100000">
                  <a:srgbClr val="921D87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5" name="Google Shape;300;p34"/>
            <p:cNvSpPr/>
            <p:nvPr/>
          </p:nvSpPr>
          <p:spPr>
            <a:xfrm>
              <a:off x="657753" y="3272955"/>
              <a:ext cx="402126" cy="489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0" h="21519" fill="norm" stroke="1" extrusionOk="0">
                  <a:moveTo>
                    <a:pt x="20525" y="8182"/>
                  </a:moveTo>
                  <a:lnTo>
                    <a:pt x="11157" y="243"/>
                  </a:lnTo>
                  <a:cubicBezTo>
                    <a:pt x="10775" y="-81"/>
                    <a:pt x="10074" y="-81"/>
                    <a:pt x="9691" y="243"/>
                  </a:cubicBezTo>
                  <a:lnTo>
                    <a:pt x="327" y="8182"/>
                  </a:lnTo>
                  <a:cubicBezTo>
                    <a:pt x="-374" y="8776"/>
                    <a:pt x="134" y="9801"/>
                    <a:pt x="1089" y="9746"/>
                  </a:cubicBezTo>
                  <a:lnTo>
                    <a:pt x="2301" y="9746"/>
                  </a:lnTo>
                  <a:cubicBezTo>
                    <a:pt x="2874" y="9746"/>
                    <a:pt x="3385" y="10125"/>
                    <a:pt x="3385" y="10664"/>
                  </a:cubicBezTo>
                  <a:lnTo>
                    <a:pt x="3385" y="20601"/>
                  </a:lnTo>
                  <a:cubicBezTo>
                    <a:pt x="3385" y="21086"/>
                    <a:pt x="3832" y="21519"/>
                    <a:pt x="4405" y="21519"/>
                  </a:cubicBezTo>
                  <a:lnTo>
                    <a:pt x="16512" y="21519"/>
                  </a:lnTo>
                  <a:cubicBezTo>
                    <a:pt x="17020" y="21464"/>
                    <a:pt x="17467" y="21086"/>
                    <a:pt x="17467" y="20601"/>
                  </a:cubicBezTo>
                  <a:lnTo>
                    <a:pt x="17467" y="10664"/>
                  </a:lnTo>
                  <a:cubicBezTo>
                    <a:pt x="17467" y="10125"/>
                    <a:pt x="17975" y="9746"/>
                    <a:pt x="18551" y="9746"/>
                  </a:cubicBezTo>
                  <a:lnTo>
                    <a:pt x="19760" y="9746"/>
                  </a:lnTo>
                  <a:cubicBezTo>
                    <a:pt x="20715" y="9746"/>
                    <a:pt x="21226" y="8776"/>
                    <a:pt x="20525" y="818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rgbClr val="FFB632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6" name="Google Shape;301;p34"/>
            <p:cNvSpPr/>
            <p:nvPr/>
          </p:nvSpPr>
          <p:spPr>
            <a:xfrm rot="19914241">
              <a:off x="1341321" y="536482"/>
              <a:ext cx="51068" cy="51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34" h="18450" fill="norm" stroke="1" extrusionOk="0">
                  <a:moveTo>
                    <a:pt x="18534" y="9259"/>
                  </a:moveTo>
                  <a:cubicBezTo>
                    <a:pt x="18534" y="17416"/>
                    <a:pt x="8509" y="21600"/>
                    <a:pt x="2721" y="15646"/>
                  </a:cubicBezTo>
                  <a:cubicBezTo>
                    <a:pt x="-3066" y="9915"/>
                    <a:pt x="946" y="0"/>
                    <a:pt x="9397" y="0"/>
                  </a:cubicBezTo>
                  <a:cubicBezTo>
                    <a:pt x="14522" y="0"/>
                    <a:pt x="18534" y="4184"/>
                    <a:pt x="18534" y="9259"/>
                  </a:cubicBezTo>
                  <a:close/>
                </a:path>
              </a:pathLst>
            </a:custGeom>
            <a:noFill/>
            <a:ln w="9525" cap="flat">
              <a:solidFill>
                <a:schemeClr val="accent4">
                  <a:lumOff val="44000"/>
                </a:schemeClr>
              </a:solidFill>
              <a:prstDash val="solid"/>
              <a:miter lim="17814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7" name="Google Shape;302;p34"/>
            <p:cNvSpPr/>
            <p:nvPr/>
          </p:nvSpPr>
          <p:spPr>
            <a:xfrm rot="19914241">
              <a:off x="2429171" y="3293507"/>
              <a:ext cx="51068" cy="5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34" h="18450" fill="norm" stroke="1" extrusionOk="0">
                  <a:moveTo>
                    <a:pt x="18534" y="9259"/>
                  </a:moveTo>
                  <a:cubicBezTo>
                    <a:pt x="18534" y="17416"/>
                    <a:pt x="8509" y="21600"/>
                    <a:pt x="2721" y="15646"/>
                  </a:cubicBezTo>
                  <a:cubicBezTo>
                    <a:pt x="-3066" y="9915"/>
                    <a:pt x="946" y="0"/>
                    <a:pt x="9397" y="0"/>
                  </a:cubicBezTo>
                  <a:cubicBezTo>
                    <a:pt x="14522" y="0"/>
                    <a:pt x="18534" y="4184"/>
                    <a:pt x="18534" y="9259"/>
                  </a:cubicBezTo>
                  <a:close/>
                </a:path>
              </a:pathLst>
            </a:custGeom>
            <a:noFill/>
            <a:ln w="9525" cap="flat">
              <a:solidFill>
                <a:schemeClr val="accent4">
                  <a:lumOff val="44000"/>
                </a:schemeClr>
              </a:solidFill>
              <a:prstDash val="solid"/>
              <a:miter lim="17814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8" name="Google Shape;303;p34"/>
            <p:cNvSpPr/>
            <p:nvPr/>
          </p:nvSpPr>
          <p:spPr>
            <a:xfrm>
              <a:off x="1539539" y="3060844"/>
              <a:ext cx="324071" cy="394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0" h="21519" fill="norm" stroke="1" extrusionOk="0">
                  <a:moveTo>
                    <a:pt x="20525" y="8182"/>
                  </a:moveTo>
                  <a:lnTo>
                    <a:pt x="11157" y="243"/>
                  </a:lnTo>
                  <a:cubicBezTo>
                    <a:pt x="10775" y="-81"/>
                    <a:pt x="10074" y="-81"/>
                    <a:pt x="9691" y="243"/>
                  </a:cubicBezTo>
                  <a:lnTo>
                    <a:pt x="327" y="8182"/>
                  </a:lnTo>
                  <a:cubicBezTo>
                    <a:pt x="-374" y="8776"/>
                    <a:pt x="134" y="9801"/>
                    <a:pt x="1089" y="9746"/>
                  </a:cubicBezTo>
                  <a:lnTo>
                    <a:pt x="2301" y="9746"/>
                  </a:lnTo>
                  <a:cubicBezTo>
                    <a:pt x="2874" y="9746"/>
                    <a:pt x="3385" y="10125"/>
                    <a:pt x="3385" y="10664"/>
                  </a:cubicBezTo>
                  <a:lnTo>
                    <a:pt x="3385" y="20601"/>
                  </a:lnTo>
                  <a:cubicBezTo>
                    <a:pt x="3385" y="21086"/>
                    <a:pt x="3832" y="21519"/>
                    <a:pt x="4405" y="21519"/>
                  </a:cubicBezTo>
                  <a:lnTo>
                    <a:pt x="16512" y="21519"/>
                  </a:lnTo>
                  <a:cubicBezTo>
                    <a:pt x="17020" y="21464"/>
                    <a:pt x="17467" y="21086"/>
                    <a:pt x="17467" y="20601"/>
                  </a:cubicBezTo>
                  <a:lnTo>
                    <a:pt x="17467" y="10664"/>
                  </a:lnTo>
                  <a:cubicBezTo>
                    <a:pt x="17467" y="10125"/>
                    <a:pt x="17975" y="9746"/>
                    <a:pt x="18551" y="9746"/>
                  </a:cubicBezTo>
                  <a:lnTo>
                    <a:pt x="19760" y="9746"/>
                  </a:lnTo>
                  <a:cubicBezTo>
                    <a:pt x="20715" y="9746"/>
                    <a:pt x="21226" y="8776"/>
                    <a:pt x="20525" y="8182"/>
                  </a:cubicBezTo>
                  <a:close/>
                </a:path>
              </a:pathLst>
            </a:custGeom>
            <a:noFill/>
            <a:ln w="9525" cap="flat">
              <a:solidFill>
                <a:schemeClr val="accent4">
                  <a:lumOff val="44000"/>
                </a:schemeClr>
              </a:solidFill>
              <a:prstDash val="solid"/>
              <a:miter lim="17814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9" name="Google Shape;304;p34"/>
            <p:cNvSpPr/>
            <p:nvPr/>
          </p:nvSpPr>
          <p:spPr>
            <a:xfrm>
              <a:off x="96161" y="770254"/>
              <a:ext cx="107793" cy="108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63"/>
                  </a:moveTo>
                  <a:cubicBezTo>
                    <a:pt x="21600" y="16729"/>
                    <a:pt x="16827" y="21600"/>
                    <a:pt x="10800" y="21600"/>
                  </a:cubicBezTo>
                  <a:cubicBezTo>
                    <a:pt x="4773" y="21600"/>
                    <a:pt x="0" y="16729"/>
                    <a:pt x="0" y="10863"/>
                  </a:cubicBezTo>
                  <a:cubicBezTo>
                    <a:pt x="0" y="4871"/>
                    <a:pt x="4773" y="0"/>
                    <a:pt x="10800" y="0"/>
                  </a:cubicBezTo>
                  <a:cubicBezTo>
                    <a:pt x="16827" y="0"/>
                    <a:pt x="21600" y="4871"/>
                    <a:pt x="21600" y="10863"/>
                  </a:cubicBezTo>
                  <a:close/>
                </a:path>
              </a:pathLst>
            </a:custGeom>
            <a:noFill/>
            <a:ln w="9525" cap="flat">
              <a:solidFill>
                <a:schemeClr val="accent4">
                  <a:lumOff val="44000"/>
                </a:schemeClr>
              </a:solidFill>
              <a:prstDash val="solid"/>
              <a:miter lim="17814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246" name="Google Shape;305;p34"/>
            <p:cNvGrpSpPr/>
            <p:nvPr/>
          </p:nvGrpSpPr>
          <p:grpSpPr>
            <a:xfrm>
              <a:off x="2329996" y="1711470"/>
              <a:ext cx="920331" cy="1371648"/>
              <a:chOff x="0" y="0"/>
              <a:chExt cx="920329" cy="1371647"/>
            </a:xfrm>
          </p:grpSpPr>
          <p:grpSp>
            <p:nvGrpSpPr>
              <p:cNvPr id="244" name="Google Shape;306;p34"/>
              <p:cNvGrpSpPr/>
              <p:nvPr/>
            </p:nvGrpSpPr>
            <p:grpSpPr>
              <a:xfrm>
                <a:off x="-1" y="0"/>
                <a:ext cx="920331" cy="1371648"/>
                <a:chOff x="0" y="0"/>
                <a:chExt cx="920329" cy="1371647"/>
              </a:xfrm>
            </p:grpSpPr>
            <p:sp>
              <p:nvSpPr>
                <p:cNvPr id="230" name="Google Shape;307;p34"/>
                <p:cNvSpPr/>
                <p:nvPr/>
              </p:nvSpPr>
              <p:spPr>
                <a:xfrm rot="114242">
                  <a:off x="86953" y="87341"/>
                  <a:ext cx="745702" cy="7461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91" h="20101" fill="norm" stroke="1" extrusionOk="0">
                      <a:moveTo>
                        <a:pt x="19960" y="8447"/>
                      </a:moveTo>
                      <a:cubicBezTo>
                        <a:pt x="20845" y="13928"/>
                        <a:pt x="17120" y="19086"/>
                        <a:pt x="11640" y="19970"/>
                      </a:cubicBezTo>
                      <a:cubicBezTo>
                        <a:pt x="6172" y="20855"/>
                        <a:pt x="1014" y="17130"/>
                        <a:pt x="130" y="11649"/>
                      </a:cubicBezTo>
                      <a:cubicBezTo>
                        <a:pt x="-755" y="6169"/>
                        <a:pt x="2970" y="1011"/>
                        <a:pt x="8451" y="126"/>
                      </a:cubicBezTo>
                      <a:cubicBezTo>
                        <a:pt x="13931" y="-745"/>
                        <a:pt x="19089" y="2980"/>
                        <a:pt x="19960" y="844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21D87"/>
                    </a:gs>
                    <a:gs pos="100000">
                      <a:srgbClr val="0E166C"/>
                    </a:gs>
                  </a:gsLst>
                  <a:lin ang="8100019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31" name="Google Shape;308;p34"/>
                <p:cNvSpPr/>
                <p:nvPr/>
              </p:nvSpPr>
              <p:spPr>
                <a:xfrm rot="114242">
                  <a:off x="508670" y="853499"/>
                  <a:ext cx="95983" cy="1661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811"/>
                      </a:moveTo>
                      <a:lnTo>
                        <a:pt x="13985" y="0"/>
                      </a:lnTo>
                      <a:lnTo>
                        <a:pt x="21600" y="19789"/>
                      </a:lnTo>
                      <a:lnTo>
                        <a:pt x="7721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1"/>
                    </a:gs>
                    <a:gs pos="100000">
                      <a:srgbClr val="FFB632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32" name="Google Shape;309;p34"/>
                <p:cNvSpPr/>
                <p:nvPr/>
              </p:nvSpPr>
              <p:spPr>
                <a:xfrm rot="114242">
                  <a:off x="479241" y="959831"/>
                  <a:ext cx="230843" cy="40809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19" h="21250" fill="norm" stroke="1" extrusionOk="0">
                      <a:moveTo>
                        <a:pt x="0" y="1839"/>
                      </a:moveTo>
                      <a:lnTo>
                        <a:pt x="14355" y="0"/>
                      </a:lnTo>
                      <a:lnTo>
                        <a:pt x="20876" y="16654"/>
                      </a:lnTo>
                      <a:cubicBezTo>
                        <a:pt x="21600" y="18570"/>
                        <a:pt x="19518" y="20435"/>
                        <a:pt x="16211" y="20875"/>
                      </a:cubicBezTo>
                      <a:lnTo>
                        <a:pt x="13857" y="21159"/>
                      </a:lnTo>
                      <a:cubicBezTo>
                        <a:pt x="10550" y="21600"/>
                        <a:pt x="7245" y="20383"/>
                        <a:pt x="6520" y="18492"/>
                      </a:cubicBezTo>
                      <a:lnTo>
                        <a:pt x="0" y="1839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/>
                    </a:gs>
                    <a:gs pos="100000">
                      <a:srgbClr val="921D87"/>
                    </a:gs>
                  </a:gsLst>
                  <a:lin ang="5400012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33" name="Google Shape;310;p34"/>
                <p:cNvSpPr/>
                <p:nvPr/>
              </p:nvSpPr>
              <p:spPr>
                <a:xfrm rot="114242">
                  <a:off x="14562" y="14559"/>
                  <a:ext cx="891205" cy="8914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393" h="20026" fill="norm" stroke="1" extrusionOk="0">
                      <a:moveTo>
                        <a:pt x="7970" y="244"/>
                      </a:moveTo>
                      <a:cubicBezTo>
                        <a:pt x="3941" y="1138"/>
                        <a:pt x="857" y="4311"/>
                        <a:pt x="151" y="8301"/>
                      </a:cubicBezTo>
                      <a:cubicBezTo>
                        <a:pt x="-554" y="12290"/>
                        <a:pt x="1255" y="16301"/>
                        <a:pt x="4738" y="18469"/>
                      </a:cubicBezTo>
                      <a:cubicBezTo>
                        <a:pt x="8232" y="20637"/>
                        <a:pt x="12693" y="20537"/>
                        <a:pt x="16073" y="18201"/>
                      </a:cubicBezTo>
                      <a:cubicBezTo>
                        <a:pt x="19441" y="15865"/>
                        <a:pt x="21046" y="11776"/>
                        <a:pt x="20147" y="7820"/>
                      </a:cubicBezTo>
                      <a:cubicBezTo>
                        <a:pt x="18917" y="2434"/>
                        <a:pt x="13466" y="-963"/>
                        <a:pt x="7970" y="244"/>
                      </a:cubicBezTo>
                      <a:close/>
                      <a:moveTo>
                        <a:pt x="12067" y="18190"/>
                      </a:moveTo>
                      <a:cubicBezTo>
                        <a:pt x="8698" y="18928"/>
                        <a:pt x="5204" y="17609"/>
                        <a:pt x="3213" y="14838"/>
                      </a:cubicBezTo>
                      <a:cubicBezTo>
                        <a:pt x="1233" y="12067"/>
                        <a:pt x="1141" y="8390"/>
                        <a:pt x="2985" y="5529"/>
                      </a:cubicBezTo>
                      <a:cubicBezTo>
                        <a:pt x="4840" y="2669"/>
                        <a:pt x="8254" y="1172"/>
                        <a:pt x="11657" y="1752"/>
                      </a:cubicBezTo>
                      <a:cubicBezTo>
                        <a:pt x="15060" y="2333"/>
                        <a:pt x="17768" y="4870"/>
                        <a:pt x="18531" y="8178"/>
                      </a:cubicBezTo>
                      <a:cubicBezTo>
                        <a:pt x="19555" y="12692"/>
                        <a:pt x="16664" y="17173"/>
                        <a:pt x="12067" y="1819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/>
                    </a:gs>
                    <a:gs pos="100000">
                      <a:srgbClr val="921D87"/>
                    </a:gs>
                  </a:gsLst>
                  <a:lin ang="5400012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34" name="Google Shape;311;p34"/>
                <p:cNvSpPr/>
                <p:nvPr/>
              </p:nvSpPr>
              <p:spPr>
                <a:xfrm rot="114242">
                  <a:off x="248827" y="629933"/>
                  <a:ext cx="41419" cy="413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544" h="18307" fill="norm" stroke="1" extrusionOk="0">
                      <a:moveTo>
                        <a:pt x="18544" y="9040"/>
                      </a:moveTo>
                      <a:cubicBezTo>
                        <a:pt x="18544" y="17205"/>
                        <a:pt x="8744" y="21386"/>
                        <a:pt x="2732" y="15658"/>
                      </a:cubicBezTo>
                      <a:cubicBezTo>
                        <a:pt x="-3056" y="9930"/>
                        <a:pt x="944" y="9"/>
                        <a:pt x="9181" y="9"/>
                      </a:cubicBezTo>
                      <a:cubicBezTo>
                        <a:pt x="14306" y="-214"/>
                        <a:pt x="18544" y="3980"/>
                        <a:pt x="18544" y="9040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chemeClr val="accent4">
                      <a:lumOff val="44000"/>
                    </a:schemeClr>
                  </a:solidFill>
                  <a:prstDash val="solid"/>
                  <a:miter lim="17814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35" name="Google Shape;312;p34"/>
                <p:cNvSpPr/>
                <p:nvPr/>
              </p:nvSpPr>
              <p:spPr>
                <a:xfrm rot="114242">
                  <a:off x="630607" y="432617"/>
                  <a:ext cx="41402" cy="418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537" h="18521" fill="norm" stroke="1" extrusionOk="0">
                      <a:moveTo>
                        <a:pt x="18537" y="9266"/>
                      </a:moveTo>
                      <a:cubicBezTo>
                        <a:pt x="18537" y="17419"/>
                        <a:pt x="8512" y="21600"/>
                        <a:pt x="2725" y="15872"/>
                      </a:cubicBezTo>
                      <a:cubicBezTo>
                        <a:pt x="-3063" y="9922"/>
                        <a:pt x="937" y="0"/>
                        <a:pt x="9399" y="0"/>
                      </a:cubicBezTo>
                      <a:cubicBezTo>
                        <a:pt x="14524" y="0"/>
                        <a:pt x="18537" y="4194"/>
                        <a:pt x="18537" y="9266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chemeClr val="accent4">
                      <a:lumOff val="44000"/>
                    </a:schemeClr>
                  </a:solidFill>
                  <a:prstDash val="solid"/>
                  <a:miter lim="17814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36" name="Google Shape;313;p34"/>
                <p:cNvSpPr/>
                <p:nvPr/>
              </p:nvSpPr>
              <p:spPr>
                <a:xfrm rot="114242">
                  <a:off x="451323" y="556560"/>
                  <a:ext cx="41395" cy="414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534" h="18541" fill="norm" stroke="1" extrusionOk="0">
                      <a:moveTo>
                        <a:pt x="18534" y="9350"/>
                      </a:moveTo>
                      <a:cubicBezTo>
                        <a:pt x="18534" y="17588"/>
                        <a:pt x="8509" y="21600"/>
                        <a:pt x="2722" y="15813"/>
                      </a:cubicBezTo>
                      <a:cubicBezTo>
                        <a:pt x="-3066" y="10025"/>
                        <a:pt x="947" y="0"/>
                        <a:pt x="9409" y="0"/>
                      </a:cubicBezTo>
                      <a:cubicBezTo>
                        <a:pt x="14296" y="0"/>
                        <a:pt x="18534" y="4225"/>
                        <a:pt x="18534" y="9350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chemeClr val="accent4">
                      <a:lumOff val="44000"/>
                    </a:schemeClr>
                  </a:solidFill>
                  <a:prstDash val="solid"/>
                  <a:miter lim="17814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37" name="Google Shape;314;p34"/>
                <p:cNvSpPr/>
                <p:nvPr/>
              </p:nvSpPr>
              <p:spPr>
                <a:xfrm rot="114242">
                  <a:off x="459800" y="302048"/>
                  <a:ext cx="41395" cy="4129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534" h="18486" fill="norm" stroke="1" extrusionOk="0">
                      <a:moveTo>
                        <a:pt x="18534" y="9125"/>
                      </a:moveTo>
                      <a:cubicBezTo>
                        <a:pt x="18534" y="17363"/>
                        <a:pt x="8509" y="21600"/>
                        <a:pt x="2722" y="15813"/>
                      </a:cubicBezTo>
                      <a:cubicBezTo>
                        <a:pt x="-3066" y="9800"/>
                        <a:pt x="947" y="0"/>
                        <a:pt x="9409" y="0"/>
                      </a:cubicBezTo>
                      <a:cubicBezTo>
                        <a:pt x="14296" y="0"/>
                        <a:pt x="18534" y="4012"/>
                        <a:pt x="18534" y="9125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chemeClr val="accent4">
                      <a:lumOff val="44000"/>
                    </a:schemeClr>
                  </a:solidFill>
                  <a:prstDash val="solid"/>
                  <a:miter lim="17814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38" name="Google Shape;315;p34"/>
                <p:cNvSpPr/>
                <p:nvPr/>
              </p:nvSpPr>
              <p:spPr>
                <a:xfrm flipV="1">
                  <a:off x="282453" y="490642"/>
                  <a:ext cx="18602" cy="140238"/>
                </a:xfrm>
                <a:prstGeom prst="line">
                  <a:avLst/>
                </a:prstGeom>
                <a:noFill/>
                <a:ln w="9525" cap="flat">
                  <a:solidFill>
                    <a:schemeClr val="accent4">
                      <a:lumOff val="44000"/>
                    </a:schemeClr>
                  </a:solidFill>
                  <a:prstDash val="solid"/>
                  <a:miter lim="17814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39" name="Google Shape;316;p34"/>
                <p:cNvSpPr/>
                <p:nvPr/>
              </p:nvSpPr>
              <p:spPr>
                <a:xfrm>
                  <a:off x="332209" y="481227"/>
                  <a:ext cx="122627" cy="83220"/>
                </a:xfrm>
                <a:prstGeom prst="line">
                  <a:avLst/>
                </a:prstGeom>
                <a:noFill/>
                <a:ln w="9525" cap="flat">
                  <a:solidFill>
                    <a:schemeClr val="accent4">
                      <a:lumOff val="44000"/>
                    </a:schemeClr>
                  </a:solidFill>
                  <a:prstDash val="solid"/>
                  <a:miter lim="17814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40" name="Google Shape;317;p34"/>
                <p:cNvSpPr/>
                <p:nvPr/>
              </p:nvSpPr>
              <p:spPr>
                <a:xfrm flipV="1">
                  <a:off x="473031" y="343317"/>
                  <a:ext cx="7091" cy="213254"/>
                </a:xfrm>
                <a:prstGeom prst="line">
                  <a:avLst/>
                </a:prstGeom>
                <a:noFill/>
                <a:ln w="9525" cap="flat">
                  <a:solidFill>
                    <a:schemeClr val="accent4">
                      <a:lumOff val="44000"/>
                    </a:schemeClr>
                  </a:solidFill>
                  <a:prstDash val="solid"/>
                  <a:miter lim="17814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41" name="Google Shape;318;p34"/>
                <p:cNvSpPr/>
                <p:nvPr/>
              </p:nvSpPr>
              <p:spPr>
                <a:xfrm>
                  <a:off x="496785" y="335425"/>
                  <a:ext cx="137381" cy="104105"/>
                </a:xfrm>
                <a:prstGeom prst="line">
                  <a:avLst/>
                </a:prstGeom>
                <a:noFill/>
                <a:ln w="9525" cap="flat">
                  <a:solidFill>
                    <a:schemeClr val="accent4">
                      <a:lumOff val="44000"/>
                    </a:schemeClr>
                  </a:solidFill>
                  <a:prstDash val="solid"/>
                  <a:miter lim="17814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42" name="Google Shape;319;p34"/>
                <p:cNvSpPr/>
                <p:nvPr/>
              </p:nvSpPr>
              <p:spPr>
                <a:xfrm flipV="1">
                  <a:off x="651781" y="246238"/>
                  <a:ext cx="6717" cy="186896"/>
                </a:xfrm>
                <a:prstGeom prst="line">
                  <a:avLst/>
                </a:prstGeom>
                <a:noFill/>
                <a:ln w="9525" cap="flat">
                  <a:solidFill>
                    <a:schemeClr val="accent4">
                      <a:lumOff val="44000"/>
                    </a:schemeClr>
                  </a:solidFill>
                  <a:prstDash val="solid"/>
                  <a:miter lim="17814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43" name="Google Shape;320;p34"/>
                <p:cNvSpPr/>
                <p:nvPr/>
              </p:nvSpPr>
              <p:spPr>
                <a:xfrm rot="114242">
                  <a:off x="644281" y="242754"/>
                  <a:ext cx="28366" cy="243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0734"/>
                      </a:moveTo>
                      <a:lnTo>
                        <a:pt x="10226" y="0"/>
                      </a:lnTo>
                      <a:lnTo>
                        <a:pt x="0" y="21600"/>
                      </a:lnTo>
                    </a:path>
                  </a:pathLst>
                </a:custGeom>
                <a:noFill/>
                <a:ln w="9525" cap="flat">
                  <a:solidFill>
                    <a:schemeClr val="accent4">
                      <a:lumOff val="44000"/>
                    </a:schemeClr>
                  </a:solidFill>
                  <a:prstDash val="solid"/>
                  <a:miter lim="17814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245" name="Google Shape;321;p34"/>
              <p:cNvSpPr/>
              <p:nvPr/>
            </p:nvSpPr>
            <p:spPr>
              <a:xfrm rot="113924">
                <a:off x="291466" y="453916"/>
                <a:ext cx="41394" cy="412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534" h="18486" fill="norm" stroke="1" extrusionOk="0">
                    <a:moveTo>
                      <a:pt x="18534" y="9125"/>
                    </a:moveTo>
                    <a:cubicBezTo>
                      <a:pt x="18534" y="17363"/>
                      <a:pt x="8509" y="21600"/>
                      <a:pt x="2721" y="15813"/>
                    </a:cubicBezTo>
                    <a:cubicBezTo>
                      <a:pt x="-3066" y="9800"/>
                      <a:pt x="946" y="0"/>
                      <a:pt x="9409" y="0"/>
                    </a:cubicBezTo>
                    <a:cubicBezTo>
                      <a:pt x="14297" y="0"/>
                      <a:pt x="18534" y="4012"/>
                      <a:pt x="18534" y="9125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sp>
        <p:nvSpPr>
          <p:cNvPr id="248" name="TextBox 1"/>
          <p:cNvSpPr txBox="1"/>
          <p:nvPr/>
        </p:nvSpPr>
        <p:spPr>
          <a:xfrm>
            <a:off x="751757" y="4708187"/>
            <a:ext cx="153182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Жуков Илья</a:t>
            </a:r>
          </a:p>
        </p:txBody>
      </p:sp>
      <p:sp>
        <p:nvSpPr>
          <p:cNvPr id="249" name="Google Shape;242;p34"/>
          <p:cNvSpPr/>
          <p:nvPr/>
        </p:nvSpPr>
        <p:spPr>
          <a:xfrm rot="19914241">
            <a:off x="657635" y="4871106"/>
            <a:ext cx="51068" cy="51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534" h="18450" fill="norm" stroke="1" extrusionOk="0">
                <a:moveTo>
                  <a:pt x="18534" y="9259"/>
                </a:moveTo>
                <a:cubicBezTo>
                  <a:pt x="18534" y="17416"/>
                  <a:pt x="8509" y="21600"/>
                  <a:pt x="2721" y="15646"/>
                </a:cubicBezTo>
                <a:cubicBezTo>
                  <a:pt x="-3066" y="9915"/>
                  <a:pt x="946" y="0"/>
                  <a:pt x="9397" y="0"/>
                </a:cubicBezTo>
                <a:cubicBezTo>
                  <a:pt x="14522" y="0"/>
                  <a:pt x="18534" y="4184"/>
                  <a:pt x="18534" y="9259"/>
                </a:cubicBezTo>
                <a:close/>
              </a:path>
            </a:pathLst>
          </a:custGeom>
          <a:ln>
            <a:solidFill>
              <a:schemeClr val="accent4">
                <a:lumOff val="44000"/>
              </a:schemeClr>
            </a:solidFill>
            <a:miter lim="17814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50" name="TextBox 2"/>
          <p:cNvSpPr txBox="1"/>
          <p:nvPr/>
        </p:nvSpPr>
        <p:spPr>
          <a:xfrm>
            <a:off x="3769693" y="4708187"/>
            <a:ext cx="117354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Чичаев Иван</a:t>
            </a:r>
          </a:p>
        </p:txBody>
      </p:sp>
      <p:sp>
        <p:nvSpPr>
          <p:cNvPr id="251" name="Google Shape;242;p34"/>
          <p:cNvSpPr/>
          <p:nvPr/>
        </p:nvSpPr>
        <p:spPr>
          <a:xfrm rot="19914241">
            <a:off x="3700117" y="4887228"/>
            <a:ext cx="51068" cy="51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534" h="18450" fill="norm" stroke="1" extrusionOk="0">
                <a:moveTo>
                  <a:pt x="18534" y="9259"/>
                </a:moveTo>
                <a:cubicBezTo>
                  <a:pt x="18534" y="17416"/>
                  <a:pt x="8509" y="21600"/>
                  <a:pt x="2721" y="15646"/>
                </a:cubicBezTo>
                <a:cubicBezTo>
                  <a:pt x="-3066" y="9915"/>
                  <a:pt x="946" y="0"/>
                  <a:pt x="9397" y="0"/>
                </a:cubicBezTo>
                <a:cubicBezTo>
                  <a:pt x="14522" y="0"/>
                  <a:pt x="18534" y="4184"/>
                  <a:pt x="18534" y="9259"/>
                </a:cubicBezTo>
                <a:close/>
              </a:path>
            </a:pathLst>
          </a:custGeom>
          <a:ln>
            <a:solidFill>
              <a:schemeClr val="accent4">
                <a:lumOff val="44000"/>
              </a:schemeClr>
            </a:solidFill>
            <a:miter lim="17814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52" name="TextBox 3"/>
          <p:cNvSpPr txBox="1"/>
          <p:nvPr/>
        </p:nvSpPr>
        <p:spPr>
          <a:xfrm>
            <a:off x="6594700" y="4734991"/>
            <a:ext cx="1678383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Кириллов Дмитрий</a:t>
            </a:r>
          </a:p>
        </p:txBody>
      </p:sp>
      <p:sp>
        <p:nvSpPr>
          <p:cNvPr id="253" name="Google Shape;242;p34"/>
          <p:cNvSpPr/>
          <p:nvPr/>
        </p:nvSpPr>
        <p:spPr>
          <a:xfrm rot="19914241">
            <a:off x="6544294" y="4897911"/>
            <a:ext cx="51068" cy="51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534" h="18450" fill="norm" stroke="1" extrusionOk="0">
                <a:moveTo>
                  <a:pt x="18534" y="9259"/>
                </a:moveTo>
                <a:cubicBezTo>
                  <a:pt x="18534" y="17416"/>
                  <a:pt x="8509" y="21600"/>
                  <a:pt x="2721" y="15646"/>
                </a:cubicBezTo>
                <a:cubicBezTo>
                  <a:pt x="-3066" y="9915"/>
                  <a:pt x="946" y="0"/>
                  <a:pt x="9397" y="0"/>
                </a:cubicBezTo>
                <a:cubicBezTo>
                  <a:pt x="14522" y="0"/>
                  <a:pt x="18534" y="4184"/>
                  <a:pt x="18534" y="9259"/>
                </a:cubicBezTo>
                <a:close/>
              </a:path>
            </a:pathLst>
          </a:custGeom>
          <a:ln>
            <a:solidFill>
              <a:schemeClr val="accent4">
                <a:lumOff val="44000"/>
              </a:schemeClr>
            </a:solidFill>
            <a:miter lim="17814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1617;p57"/>
          <p:cNvSpPr txBox="1"/>
          <p:nvPr>
            <p:ph type="body" sz="quarter" idx="1"/>
          </p:nvPr>
        </p:nvSpPr>
        <p:spPr>
          <a:xfrm>
            <a:off x="4474124" y="1495425"/>
            <a:ext cx="3955501" cy="1000200"/>
          </a:xfrm>
          <a:prstGeom prst="rect">
            <a:avLst/>
          </a:prstGeom>
        </p:spPr>
        <p:txBody>
          <a:bodyPr/>
          <a:lstStyle>
            <a:lvl1pPr marL="0" indent="0"/>
          </a:lstStyle>
          <a:p>
            <a:pPr/>
            <a:r>
              <a:t>…</a:t>
            </a:r>
          </a:p>
        </p:txBody>
      </p:sp>
      <p:sp>
        <p:nvSpPr>
          <p:cNvPr id="579" name="Google Shape;1618;p57"/>
          <p:cNvSpPr/>
          <p:nvPr/>
        </p:nvSpPr>
        <p:spPr>
          <a:xfrm>
            <a:off x="706049" y="539450"/>
            <a:ext cx="7731902" cy="1"/>
          </a:xfrm>
          <a:prstGeom prst="line">
            <a:avLst/>
          </a:prstGeom>
          <a:ln>
            <a:solidFill>
              <a:schemeClr val="accent4">
                <a:lumOff val="4400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80" name="Google Shape;1619;p57"/>
          <p:cNvSpPr/>
          <p:nvPr/>
        </p:nvSpPr>
        <p:spPr>
          <a:xfrm>
            <a:off x="706049" y="4604449"/>
            <a:ext cx="7731902" cy="1"/>
          </a:xfrm>
          <a:prstGeom prst="line">
            <a:avLst/>
          </a:prstGeom>
          <a:ln>
            <a:solidFill>
              <a:schemeClr val="accent4">
                <a:lumOff val="4400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81" name="Google Shape;1621;p57"/>
          <p:cNvSpPr/>
          <p:nvPr/>
        </p:nvSpPr>
        <p:spPr>
          <a:xfrm flipH="1">
            <a:off x="4366300" y="1108684"/>
            <a:ext cx="107793" cy="1084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63"/>
                </a:moveTo>
                <a:cubicBezTo>
                  <a:pt x="21600" y="16729"/>
                  <a:pt x="16827" y="21600"/>
                  <a:pt x="10800" y="21600"/>
                </a:cubicBezTo>
                <a:cubicBezTo>
                  <a:pt x="4773" y="21600"/>
                  <a:pt x="0" y="16729"/>
                  <a:pt x="0" y="10863"/>
                </a:cubicBezTo>
                <a:cubicBezTo>
                  <a:pt x="0" y="4871"/>
                  <a:pt x="4773" y="0"/>
                  <a:pt x="10800" y="0"/>
                </a:cubicBezTo>
                <a:cubicBezTo>
                  <a:pt x="16827" y="0"/>
                  <a:pt x="21600" y="4871"/>
                  <a:pt x="21600" y="10863"/>
                </a:cubicBezTo>
                <a:close/>
              </a:path>
            </a:pathLst>
          </a:custGeom>
          <a:ln>
            <a:solidFill>
              <a:schemeClr val="accent4">
                <a:lumOff val="44000"/>
              </a:schemeClr>
            </a:solidFill>
            <a:miter lim="17814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82" name="Google Shape;1622;p57"/>
          <p:cNvSpPr/>
          <p:nvPr/>
        </p:nvSpPr>
        <p:spPr>
          <a:xfrm flipH="1">
            <a:off x="5457034" y="866903"/>
            <a:ext cx="80821" cy="80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cubicBezTo>
                  <a:pt x="21600" y="16827"/>
                  <a:pt x="16827" y="21600"/>
                  <a:pt x="10800" y="21600"/>
                </a:cubicBezTo>
                <a:cubicBezTo>
                  <a:pt x="4773" y="21600"/>
                  <a:pt x="0" y="16827"/>
                  <a:pt x="0" y="10800"/>
                </a:cubicBezTo>
                <a:cubicBezTo>
                  <a:pt x="0" y="4773"/>
                  <a:pt x="4773" y="0"/>
                  <a:pt x="10800" y="0"/>
                </a:cubicBezTo>
                <a:cubicBezTo>
                  <a:pt x="16827" y="0"/>
                  <a:pt x="21600" y="4773"/>
                  <a:pt x="21600" y="1080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921D87"/>
              </a:gs>
            </a:gsLst>
            <a:lin ang="5400012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650" name="Google Shape;1623;p57"/>
          <p:cNvGrpSpPr/>
          <p:nvPr/>
        </p:nvGrpSpPr>
        <p:grpSpPr>
          <a:xfrm>
            <a:off x="724771" y="883380"/>
            <a:ext cx="3641534" cy="3454293"/>
            <a:chOff x="0" y="0"/>
            <a:chExt cx="3641532" cy="3454291"/>
          </a:xfrm>
        </p:grpSpPr>
        <p:sp>
          <p:nvSpPr>
            <p:cNvPr id="583" name="Google Shape;1624;p57"/>
            <p:cNvSpPr/>
            <p:nvPr/>
          </p:nvSpPr>
          <p:spPr>
            <a:xfrm>
              <a:off x="1587815" y="342290"/>
              <a:ext cx="503816" cy="480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4" h="21120" fill="norm" stroke="1" extrusionOk="0">
                  <a:moveTo>
                    <a:pt x="11397" y="577"/>
                  </a:moveTo>
                  <a:lnTo>
                    <a:pt x="13868" y="5850"/>
                  </a:lnTo>
                  <a:cubicBezTo>
                    <a:pt x="14020" y="6171"/>
                    <a:pt x="14294" y="6397"/>
                    <a:pt x="14630" y="6427"/>
                  </a:cubicBezTo>
                  <a:lnTo>
                    <a:pt x="20153" y="7264"/>
                  </a:lnTo>
                  <a:cubicBezTo>
                    <a:pt x="20976" y="7393"/>
                    <a:pt x="21312" y="8453"/>
                    <a:pt x="20701" y="9063"/>
                  </a:cubicBezTo>
                  <a:lnTo>
                    <a:pt x="16705" y="13177"/>
                  </a:lnTo>
                  <a:cubicBezTo>
                    <a:pt x="16491" y="13403"/>
                    <a:pt x="16370" y="13757"/>
                    <a:pt x="16430" y="14110"/>
                  </a:cubicBezTo>
                  <a:lnTo>
                    <a:pt x="17377" y="19897"/>
                  </a:lnTo>
                  <a:cubicBezTo>
                    <a:pt x="17498" y="20765"/>
                    <a:pt x="16644" y="21407"/>
                    <a:pt x="15942" y="20988"/>
                  </a:cubicBezTo>
                  <a:lnTo>
                    <a:pt x="10970" y="18257"/>
                  </a:lnTo>
                  <a:cubicBezTo>
                    <a:pt x="10664" y="18096"/>
                    <a:pt x="10330" y="18096"/>
                    <a:pt x="10054" y="18257"/>
                  </a:cubicBezTo>
                  <a:lnTo>
                    <a:pt x="5081" y="20988"/>
                  </a:lnTo>
                  <a:cubicBezTo>
                    <a:pt x="4350" y="21407"/>
                    <a:pt x="3495" y="20765"/>
                    <a:pt x="3647" y="19897"/>
                  </a:cubicBezTo>
                  <a:lnTo>
                    <a:pt x="4593" y="14110"/>
                  </a:lnTo>
                  <a:cubicBezTo>
                    <a:pt x="4654" y="13757"/>
                    <a:pt x="4533" y="13403"/>
                    <a:pt x="4288" y="13177"/>
                  </a:cubicBezTo>
                  <a:lnTo>
                    <a:pt x="293" y="9063"/>
                  </a:lnTo>
                  <a:cubicBezTo>
                    <a:pt x="-288" y="8453"/>
                    <a:pt x="48" y="7393"/>
                    <a:pt x="841" y="7264"/>
                  </a:cubicBezTo>
                  <a:lnTo>
                    <a:pt x="6393" y="6427"/>
                  </a:lnTo>
                  <a:cubicBezTo>
                    <a:pt x="6699" y="6397"/>
                    <a:pt x="7004" y="6171"/>
                    <a:pt x="7156" y="5850"/>
                  </a:cubicBezTo>
                  <a:lnTo>
                    <a:pt x="9627" y="577"/>
                  </a:lnTo>
                  <a:cubicBezTo>
                    <a:pt x="9994" y="-193"/>
                    <a:pt x="11030" y="-193"/>
                    <a:pt x="11397" y="57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/>
                </a:gs>
                <a:gs pos="100000">
                  <a:srgbClr val="921D87"/>
                </a:gs>
              </a:gsLst>
              <a:lin ang="54007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589" name="Google Shape;1625;p57"/>
            <p:cNvGrpSpPr/>
            <p:nvPr/>
          </p:nvGrpSpPr>
          <p:grpSpPr>
            <a:xfrm>
              <a:off x="2411635" y="1713835"/>
              <a:ext cx="854560" cy="300931"/>
              <a:chOff x="0" y="0"/>
              <a:chExt cx="854559" cy="300930"/>
            </a:xfrm>
          </p:grpSpPr>
          <p:sp>
            <p:nvSpPr>
              <p:cNvPr id="584" name="Google Shape;1626;p57"/>
              <p:cNvSpPr/>
              <p:nvPr/>
            </p:nvSpPr>
            <p:spPr>
              <a:xfrm flipH="1">
                <a:off x="0" y="0"/>
                <a:ext cx="421436" cy="3009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8" h="21600" fill="norm" stroke="1" extrusionOk="0">
                    <a:moveTo>
                      <a:pt x="0" y="0"/>
                    </a:moveTo>
                    <a:cubicBezTo>
                      <a:pt x="4313" y="0"/>
                      <a:pt x="8020" y="4387"/>
                      <a:pt x="8830" y="10396"/>
                    </a:cubicBezTo>
                    <a:cubicBezTo>
                      <a:pt x="12097" y="9108"/>
                      <a:pt x="15467" y="11825"/>
                      <a:pt x="16343" y="16498"/>
                    </a:cubicBezTo>
                    <a:cubicBezTo>
                      <a:pt x="18870" y="14973"/>
                      <a:pt x="21600" y="17786"/>
                      <a:pt x="21364" y="21600"/>
                    </a:cubicBezTo>
                    <a:lnTo>
                      <a:pt x="15973" y="21600"/>
                    </a:lnTo>
                  </a:path>
                </a:pathLst>
              </a:cu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85" name="Google Shape;1627;p57"/>
              <p:cNvSpPr/>
              <p:nvPr/>
            </p:nvSpPr>
            <p:spPr>
              <a:xfrm flipH="1">
                <a:off x="457980" y="0"/>
                <a:ext cx="53810" cy="19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cubicBezTo>
                      <a:pt x="21600" y="0"/>
                      <a:pt x="6407" y="4320"/>
                      <a:pt x="0" y="21600"/>
                    </a:cubicBezTo>
                  </a:path>
                </a:pathLst>
              </a:cu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86" name="Google Shape;1628;p57"/>
              <p:cNvSpPr/>
              <p:nvPr/>
            </p:nvSpPr>
            <p:spPr>
              <a:xfrm flipH="1">
                <a:off x="142432" y="226815"/>
                <a:ext cx="712128" cy="734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907" fill="norm" stroke="1" extrusionOk="0">
                    <a:moveTo>
                      <a:pt x="21600" y="19907"/>
                    </a:moveTo>
                    <a:lnTo>
                      <a:pt x="0" y="19907"/>
                    </a:lnTo>
                    <a:cubicBezTo>
                      <a:pt x="0" y="19907"/>
                      <a:pt x="423" y="-1693"/>
                      <a:pt x="2801" y="106"/>
                    </a:cubicBezTo>
                  </a:path>
                </a:pathLst>
              </a:cu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87" name="Google Shape;1629;p57"/>
              <p:cNvSpPr/>
              <p:nvPr/>
            </p:nvSpPr>
            <p:spPr>
              <a:xfrm flipH="1">
                <a:off x="142432" y="170079"/>
                <a:ext cx="59105" cy="312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0" y="0"/>
                      <a:pt x="15781" y="2761"/>
                      <a:pt x="21600" y="21600"/>
                    </a:cubicBezTo>
                  </a:path>
                </a:pathLst>
              </a:cu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88" name="Google Shape;1630;p57"/>
              <p:cNvSpPr/>
              <p:nvPr/>
            </p:nvSpPr>
            <p:spPr>
              <a:xfrm flipH="1">
                <a:off x="573541" y="124145"/>
                <a:ext cx="126899" cy="29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5630" fill="norm" stroke="1" extrusionOk="0">
                    <a:moveTo>
                      <a:pt x="21600" y="1111"/>
                    </a:moveTo>
                    <a:cubicBezTo>
                      <a:pt x="21600" y="1111"/>
                      <a:pt x="8258" y="-5970"/>
                      <a:pt x="0" y="15630"/>
                    </a:cubicBezTo>
                  </a:path>
                </a:pathLst>
              </a:cu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616" name="Google Shape;1631;p57"/>
            <p:cNvGrpSpPr/>
            <p:nvPr/>
          </p:nvGrpSpPr>
          <p:grpSpPr>
            <a:xfrm>
              <a:off x="417690" y="685161"/>
              <a:ext cx="2338580" cy="2010754"/>
              <a:chOff x="0" y="0"/>
              <a:chExt cx="2338578" cy="2010752"/>
            </a:xfrm>
          </p:grpSpPr>
          <p:sp>
            <p:nvSpPr>
              <p:cNvPr id="590" name="Google Shape;1632;p57"/>
              <p:cNvSpPr/>
              <p:nvPr/>
            </p:nvSpPr>
            <p:spPr>
              <a:xfrm>
                <a:off x="17031" y="260231"/>
                <a:ext cx="2321548" cy="17505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5574"/>
                    </a:moveTo>
                    <a:lnTo>
                      <a:pt x="2569" y="18873"/>
                    </a:lnTo>
                    <a:lnTo>
                      <a:pt x="3161" y="21600"/>
                    </a:lnTo>
                    <a:cubicBezTo>
                      <a:pt x="3161" y="21600"/>
                      <a:pt x="7808" y="18354"/>
                      <a:pt x="12381" y="18466"/>
                    </a:cubicBezTo>
                    <a:cubicBezTo>
                      <a:pt x="16922" y="15255"/>
                      <a:pt x="21600" y="15325"/>
                      <a:pt x="21600" y="15325"/>
                    </a:cubicBezTo>
                    <a:lnTo>
                      <a:pt x="21140" y="13103"/>
                    </a:lnTo>
                    <a:lnTo>
                      <a:pt x="18608" y="0"/>
                    </a:lnTo>
                  </a:path>
                </a:pathLst>
              </a:custGeom>
              <a:gradFill flip="none" rotWithShape="1">
                <a:gsLst>
                  <a:gs pos="0">
                    <a:srgbClr val="921D87"/>
                  </a:gs>
                  <a:gs pos="100000">
                    <a:srgbClr val="0E166C"/>
                  </a:gs>
                </a:gsLst>
                <a:lin ang="8099330" scaled="0"/>
              </a:gradFill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1" name="Google Shape;1633;p57"/>
              <p:cNvSpPr/>
              <p:nvPr/>
            </p:nvSpPr>
            <p:spPr>
              <a:xfrm>
                <a:off x="9090" y="230123"/>
                <a:ext cx="2321516" cy="17499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28" y="5386"/>
                    </a:moveTo>
                    <a:cubicBezTo>
                      <a:pt x="196" y="5456"/>
                      <a:pt x="0" y="5575"/>
                      <a:pt x="0" y="5575"/>
                    </a:cubicBezTo>
                    <a:lnTo>
                      <a:pt x="2569" y="18879"/>
                    </a:lnTo>
                    <a:lnTo>
                      <a:pt x="3161" y="21600"/>
                    </a:lnTo>
                    <a:cubicBezTo>
                      <a:pt x="3161" y="21600"/>
                      <a:pt x="7808" y="18360"/>
                      <a:pt x="12381" y="18465"/>
                    </a:cubicBezTo>
                    <a:cubicBezTo>
                      <a:pt x="16922" y="15260"/>
                      <a:pt x="21600" y="15330"/>
                      <a:pt x="21600" y="15330"/>
                    </a:cubicBezTo>
                    <a:lnTo>
                      <a:pt x="21140" y="13100"/>
                    </a:lnTo>
                    <a:lnTo>
                      <a:pt x="18608" y="0"/>
                    </a:lnTo>
                    <a:cubicBezTo>
                      <a:pt x="18608" y="0"/>
                      <a:pt x="18487" y="0"/>
                      <a:pt x="18265" y="7"/>
                    </a:cubicBezTo>
                  </a:path>
                </a:pathLst>
              </a:custGeom>
              <a:gradFill flip="none" rotWithShape="1">
                <a:gsLst>
                  <a:gs pos="0">
                    <a:srgbClr val="921D87"/>
                  </a:gs>
                  <a:gs pos="100000">
                    <a:srgbClr val="0E166C"/>
                  </a:gs>
                </a:gsLst>
                <a:lin ang="8099330" scaled="0"/>
              </a:gradFill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2" name="Google Shape;1634;p57"/>
              <p:cNvSpPr/>
              <p:nvPr/>
            </p:nvSpPr>
            <p:spPr>
              <a:xfrm>
                <a:off x="1004552" y="175577"/>
                <a:ext cx="1235756" cy="14868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34" fill="norm" stroke="1" extrusionOk="0">
                    <a:moveTo>
                      <a:pt x="0" y="3555"/>
                    </a:moveTo>
                    <a:lnTo>
                      <a:pt x="5561" y="21534"/>
                    </a:lnTo>
                    <a:cubicBezTo>
                      <a:pt x="13427" y="17905"/>
                      <a:pt x="21600" y="18127"/>
                      <a:pt x="21600" y="18127"/>
                    </a:cubicBezTo>
                    <a:lnTo>
                      <a:pt x="21520" y="15371"/>
                    </a:lnTo>
                    <a:lnTo>
                      <a:pt x="16763" y="0"/>
                    </a:lnTo>
                    <a:cubicBezTo>
                      <a:pt x="16763" y="0"/>
                      <a:pt x="7865" y="-66"/>
                      <a:pt x="0" y="355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21D87"/>
                  </a:gs>
                  <a:gs pos="100000">
                    <a:srgbClr val="0E166C"/>
                  </a:gs>
                </a:gsLst>
                <a:lin ang="8099330" scaled="0"/>
              </a:gradFill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3" name="Google Shape;1635;p57"/>
              <p:cNvSpPr/>
              <p:nvPr/>
            </p:nvSpPr>
            <p:spPr>
              <a:xfrm>
                <a:off x="0" y="0"/>
                <a:ext cx="2237443" cy="17334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50" fill="norm" stroke="1" extrusionOk="0">
                    <a:moveTo>
                      <a:pt x="18523" y="0"/>
                    </a:moveTo>
                    <a:cubicBezTo>
                      <a:pt x="18523" y="0"/>
                      <a:pt x="13608" y="-50"/>
                      <a:pt x="9264" y="3058"/>
                    </a:cubicBezTo>
                    <a:cubicBezTo>
                      <a:pt x="4843" y="2839"/>
                      <a:pt x="0" y="6116"/>
                      <a:pt x="0" y="6116"/>
                    </a:cubicBezTo>
                    <a:lnTo>
                      <a:pt x="3072" y="21550"/>
                    </a:lnTo>
                    <a:cubicBezTo>
                      <a:pt x="3072" y="21550"/>
                      <a:pt x="7915" y="18273"/>
                      <a:pt x="12336" y="18491"/>
                    </a:cubicBezTo>
                    <a:cubicBezTo>
                      <a:pt x="16680" y="15377"/>
                      <a:pt x="21600" y="15433"/>
                      <a:pt x="21600" y="1543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21D87"/>
                  </a:gs>
                  <a:gs pos="100000">
                    <a:srgbClr val="0E166C"/>
                  </a:gs>
                </a:gsLst>
                <a:lin ang="8099330" scaled="0"/>
              </a:gradFill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4" name="Google Shape;1636;p57"/>
              <p:cNvSpPr/>
              <p:nvPr/>
            </p:nvSpPr>
            <p:spPr>
              <a:xfrm>
                <a:off x="0" y="245194"/>
                <a:ext cx="1277792" cy="14883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59" fill="norm" stroke="1" extrusionOk="0">
                    <a:moveTo>
                      <a:pt x="0" y="3542"/>
                    </a:moveTo>
                    <a:lnTo>
                      <a:pt x="5378" y="21359"/>
                    </a:lnTo>
                    <a:cubicBezTo>
                      <a:pt x="5378" y="21359"/>
                      <a:pt x="13859" y="17575"/>
                      <a:pt x="21600" y="17828"/>
                    </a:cubicBezTo>
                    <a:lnTo>
                      <a:pt x="16222" y="12"/>
                    </a:lnTo>
                    <a:cubicBezTo>
                      <a:pt x="8481" y="-241"/>
                      <a:pt x="0" y="3542"/>
                      <a:pt x="0" y="354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21D87"/>
                  </a:gs>
                  <a:gs pos="100000">
                    <a:srgbClr val="0E166C"/>
                  </a:gs>
                </a:gsLst>
                <a:lin ang="8099330" scaled="0"/>
              </a:gradFill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5" name="Google Shape;1637;p57"/>
              <p:cNvSpPr/>
              <p:nvPr/>
            </p:nvSpPr>
            <p:spPr>
              <a:xfrm>
                <a:off x="17031" y="260231"/>
                <a:ext cx="2321548" cy="17505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5574"/>
                    </a:moveTo>
                    <a:lnTo>
                      <a:pt x="2569" y="18873"/>
                    </a:lnTo>
                    <a:lnTo>
                      <a:pt x="3161" y="21600"/>
                    </a:lnTo>
                    <a:cubicBezTo>
                      <a:pt x="3161" y="21600"/>
                      <a:pt x="7808" y="18354"/>
                      <a:pt x="12381" y="18466"/>
                    </a:cubicBezTo>
                    <a:cubicBezTo>
                      <a:pt x="16922" y="15255"/>
                      <a:pt x="21600" y="15325"/>
                      <a:pt x="21600" y="15325"/>
                    </a:cubicBezTo>
                    <a:lnTo>
                      <a:pt x="21140" y="13103"/>
                    </a:lnTo>
                    <a:lnTo>
                      <a:pt x="18608" y="0"/>
                    </a:lnTo>
                  </a:path>
                </a:pathLst>
              </a:cu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6" name="Google Shape;1638;p57"/>
              <p:cNvSpPr/>
              <p:nvPr/>
            </p:nvSpPr>
            <p:spPr>
              <a:xfrm>
                <a:off x="9090" y="230123"/>
                <a:ext cx="2321516" cy="17499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28" y="5386"/>
                    </a:moveTo>
                    <a:cubicBezTo>
                      <a:pt x="196" y="5456"/>
                      <a:pt x="0" y="5575"/>
                      <a:pt x="0" y="5575"/>
                    </a:cubicBezTo>
                    <a:lnTo>
                      <a:pt x="2569" y="18879"/>
                    </a:lnTo>
                    <a:lnTo>
                      <a:pt x="3161" y="21600"/>
                    </a:lnTo>
                    <a:cubicBezTo>
                      <a:pt x="3161" y="21600"/>
                      <a:pt x="7808" y="18360"/>
                      <a:pt x="12381" y="18465"/>
                    </a:cubicBezTo>
                    <a:cubicBezTo>
                      <a:pt x="16922" y="15260"/>
                      <a:pt x="21600" y="15330"/>
                      <a:pt x="21600" y="15330"/>
                    </a:cubicBezTo>
                    <a:lnTo>
                      <a:pt x="21140" y="13100"/>
                    </a:lnTo>
                    <a:lnTo>
                      <a:pt x="18608" y="0"/>
                    </a:lnTo>
                    <a:cubicBezTo>
                      <a:pt x="18608" y="0"/>
                      <a:pt x="18487" y="0"/>
                      <a:pt x="18265" y="7"/>
                    </a:cubicBezTo>
                  </a:path>
                </a:pathLst>
              </a:cu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7" name="Google Shape;1639;p57"/>
              <p:cNvSpPr/>
              <p:nvPr/>
            </p:nvSpPr>
            <p:spPr>
              <a:xfrm>
                <a:off x="44875" y="175583"/>
                <a:ext cx="2195408" cy="17221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6164"/>
                    </a:moveTo>
                    <a:lnTo>
                      <a:pt x="2717" y="19683"/>
                    </a:lnTo>
                    <a:lnTo>
                      <a:pt x="3539" y="21600"/>
                    </a:lnTo>
                    <a:cubicBezTo>
                      <a:pt x="3539" y="21600"/>
                      <a:pt x="8066" y="18429"/>
                      <a:pt x="12572" y="18650"/>
                    </a:cubicBezTo>
                    <a:cubicBezTo>
                      <a:pt x="16999" y="15507"/>
                      <a:pt x="21600" y="15699"/>
                      <a:pt x="21600" y="15699"/>
                    </a:cubicBezTo>
                    <a:lnTo>
                      <a:pt x="21555" y="13312"/>
                    </a:lnTo>
                    <a:lnTo>
                      <a:pt x="18878" y="0"/>
                    </a:lnTo>
                  </a:path>
                </a:pathLst>
              </a:cu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8" name="Google Shape;1640;p57"/>
              <p:cNvSpPr/>
              <p:nvPr/>
            </p:nvSpPr>
            <p:spPr>
              <a:xfrm>
                <a:off x="0" y="0"/>
                <a:ext cx="2237443" cy="17334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50" fill="norm" stroke="1" extrusionOk="0">
                    <a:moveTo>
                      <a:pt x="18523" y="0"/>
                    </a:moveTo>
                    <a:cubicBezTo>
                      <a:pt x="18523" y="0"/>
                      <a:pt x="13608" y="-50"/>
                      <a:pt x="9264" y="3058"/>
                    </a:cubicBezTo>
                    <a:cubicBezTo>
                      <a:pt x="4843" y="2839"/>
                      <a:pt x="0" y="6116"/>
                      <a:pt x="0" y="6116"/>
                    </a:cubicBezTo>
                    <a:lnTo>
                      <a:pt x="3072" y="21550"/>
                    </a:lnTo>
                    <a:cubicBezTo>
                      <a:pt x="3072" y="21550"/>
                      <a:pt x="7915" y="18273"/>
                      <a:pt x="12336" y="18491"/>
                    </a:cubicBezTo>
                    <a:cubicBezTo>
                      <a:pt x="16680" y="15377"/>
                      <a:pt x="21600" y="15433"/>
                      <a:pt x="21600" y="15433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9" name="Google Shape;1641;p57"/>
              <p:cNvSpPr/>
              <p:nvPr/>
            </p:nvSpPr>
            <p:spPr>
              <a:xfrm>
                <a:off x="0" y="245194"/>
                <a:ext cx="1277792" cy="14883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59" fill="norm" stroke="1" extrusionOk="0">
                    <a:moveTo>
                      <a:pt x="0" y="3542"/>
                    </a:moveTo>
                    <a:lnTo>
                      <a:pt x="5378" y="21359"/>
                    </a:lnTo>
                    <a:cubicBezTo>
                      <a:pt x="5378" y="21359"/>
                      <a:pt x="13859" y="17575"/>
                      <a:pt x="21600" y="17828"/>
                    </a:cubicBezTo>
                    <a:lnTo>
                      <a:pt x="16222" y="12"/>
                    </a:lnTo>
                    <a:cubicBezTo>
                      <a:pt x="8481" y="-241"/>
                      <a:pt x="0" y="3542"/>
                      <a:pt x="0" y="3542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00" name="Google Shape;1642;p57"/>
              <p:cNvSpPr/>
              <p:nvPr/>
            </p:nvSpPr>
            <p:spPr>
              <a:xfrm>
                <a:off x="923858" y="239401"/>
                <a:ext cx="35244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6959" y="0"/>
                      <a:pt x="14622" y="21600"/>
                      <a:pt x="21600" y="21600"/>
                    </a:cubicBezTo>
                    <a:cubicBezTo>
                      <a:pt x="14622" y="21600"/>
                      <a:pt x="7311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21D87"/>
                  </a:gs>
                  <a:gs pos="100000">
                    <a:srgbClr val="0E166C"/>
                  </a:gs>
                </a:gsLst>
                <a:lin ang="8099330" scaled="0"/>
              </a:gradFill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01" name="Google Shape;1644;p57"/>
              <p:cNvSpPr/>
              <p:nvPr/>
            </p:nvSpPr>
            <p:spPr>
              <a:xfrm>
                <a:off x="374443" y="1530585"/>
                <a:ext cx="870987" cy="2364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24" fill="norm" stroke="1" extrusionOk="0">
                    <a:moveTo>
                      <a:pt x="21600" y="9"/>
                    </a:moveTo>
                    <a:cubicBezTo>
                      <a:pt x="21600" y="9"/>
                      <a:pt x="12061" y="-1076"/>
                      <a:pt x="0" y="20524"/>
                    </a:cubicBezTo>
                  </a:path>
                </a:pathLst>
              </a:custGeom>
              <a:noFill/>
              <a:ln w="9525" cap="rnd">
                <a:solidFill>
                  <a:schemeClr val="accent4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02" name="Google Shape;1645;p57"/>
              <p:cNvSpPr/>
              <p:nvPr/>
            </p:nvSpPr>
            <p:spPr>
              <a:xfrm>
                <a:off x="389209" y="1566944"/>
                <a:ext cx="870988" cy="2364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24" fill="norm" stroke="1" extrusionOk="0">
                    <a:moveTo>
                      <a:pt x="21600" y="9"/>
                    </a:moveTo>
                    <a:cubicBezTo>
                      <a:pt x="21600" y="9"/>
                      <a:pt x="12075" y="-1076"/>
                      <a:pt x="0" y="20524"/>
                    </a:cubicBezTo>
                  </a:path>
                </a:pathLst>
              </a:custGeom>
              <a:noFill/>
              <a:ln w="9525" cap="rnd">
                <a:solidFill>
                  <a:schemeClr val="accent4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03" name="Google Shape;1646;p57"/>
              <p:cNvSpPr/>
              <p:nvPr/>
            </p:nvSpPr>
            <p:spPr>
              <a:xfrm>
                <a:off x="406241" y="1605556"/>
                <a:ext cx="871020" cy="2359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478" fill="norm" stroke="1" extrusionOk="0">
                    <a:moveTo>
                      <a:pt x="21600" y="10"/>
                    </a:moveTo>
                    <a:cubicBezTo>
                      <a:pt x="21600" y="10"/>
                      <a:pt x="12061" y="-1122"/>
                      <a:pt x="0" y="20478"/>
                    </a:cubicBezTo>
                  </a:path>
                </a:pathLst>
              </a:custGeom>
              <a:noFill/>
              <a:ln w="9525" cap="rnd">
                <a:solidFill>
                  <a:schemeClr val="accent4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04" name="Google Shape;1647;p57"/>
              <p:cNvSpPr/>
              <p:nvPr/>
            </p:nvSpPr>
            <p:spPr>
              <a:xfrm>
                <a:off x="1313068" y="1290906"/>
                <a:ext cx="873284" cy="226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0" y="21600"/>
                      <a:pt x="8095" y="2437"/>
                      <a:pt x="21600" y="0"/>
                    </a:cubicBezTo>
                  </a:path>
                </a:pathLst>
              </a:custGeom>
              <a:noFill/>
              <a:ln w="9525" cap="rnd">
                <a:solidFill>
                  <a:schemeClr val="accent4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05" name="Google Shape;1648;p57"/>
              <p:cNvSpPr/>
              <p:nvPr/>
            </p:nvSpPr>
            <p:spPr>
              <a:xfrm>
                <a:off x="1317597" y="1330104"/>
                <a:ext cx="873858" cy="226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0" y="21600"/>
                      <a:pt x="8103" y="2437"/>
                      <a:pt x="21600" y="0"/>
                    </a:cubicBezTo>
                  </a:path>
                </a:pathLst>
              </a:custGeom>
              <a:noFill/>
              <a:ln w="9525" cap="rnd">
                <a:solidFill>
                  <a:schemeClr val="accent4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06" name="Google Shape;1649;p57"/>
              <p:cNvSpPr/>
              <p:nvPr/>
            </p:nvSpPr>
            <p:spPr>
              <a:xfrm>
                <a:off x="1322158" y="1371599"/>
                <a:ext cx="873826" cy="226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0" y="21600"/>
                      <a:pt x="8090" y="2437"/>
                      <a:pt x="21600" y="0"/>
                    </a:cubicBezTo>
                  </a:path>
                </a:pathLst>
              </a:custGeom>
              <a:noFill/>
              <a:ln w="9525" cap="rnd">
                <a:solidFill>
                  <a:schemeClr val="accent4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07" name="Google Shape;1650;p57"/>
              <p:cNvSpPr/>
              <p:nvPr/>
            </p:nvSpPr>
            <p:spPr>
              <a:xfrm>
                <a:off x="1277824" y="1486930"/>
                <a:ext cx="44908" cy="175576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08" name="Google Shape;1651;p57"/>
              <p:cNvSpPr/>
              <p:nvPr/>
            </p:nvSpPr>
            <p:spPr>
              <a:xfrm>
                <a:off x="128981" y="403406"/>
                <a:ext cx="782356" cy="2585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1" y="21600"/>
                    </a:moveTo>
                    <a:lnTo>
                      <a:pt x="0" y="16758"/>
                    </a:lnTo>
                    <a:cubicBezTo>
                      <a:pt x="9459" y="3845"/>
                      <a:pt x="17521" y="714"/>
                      <a:pt x="21491" y="0"/>
                    </a:cubicBezTo>
                    <a:lnTo>
                      <a:pt x="21600" y="5364"/>
                    </a:lnTo>
                    <a:cubicBezTo>
                      <a:pt x="17757" y="6030"/>
                      <a:pt x="9929" y="9068"/>
                      <a:pt x="721" y="21600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09" name="Google Shape;1652;p57"/>
              <p:cNvSpPr/>
              <p:nvPr/>
            </p:nvSpPr>
            <p:spPr>
              <a:xfrm>
                <a:off x="171593" y="569322"/>
                <a:ext cx="782355" cy="2585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1" y="21600"/>
                    </a:moveTo>
                    <a:lnTo>
                      <a:pt x="0" y="16710"/>
                    </a:lnTo>
                    <a:cubicBezTo>
                      <a:pt x="9459" y="3845"/>
                      <a:pt x="17522" y="711"/>
                      <a:pt x="21491" y="0"/>
                    </a:cubicBezTo>
                    <a:lnTo>
                      <a:pt x="21600" y="5316"/>
                    </a:lnTo>
                    <a:cubicBezTo>
                      <a:pt x="17757" y="6030"/>
                      <a:pt x="9929" y="9068"/>
                      <a:pt x="721" y="21600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10" name="Google Shape;1653;p57"/>
              <p:cNvSpPr/>
              <p:nvPr/>
            </p:nvSpPr>
            <p:spPr>
              <a:xfrm>
                <a:off x="221604" y="734663"/>
                <a:ext cx="781780" cy="25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2" y="21600"/>
                    </a:moveTo>
                    <a:lnTo>
                      <a:pt x="0" y="16723"/>
                    </a:lnTo>
                    <a:cubicBezTo>
                      <a:pt x="9466" y="3885"/>
                      <a:pt x="17534" y="758"/>
                      <a:pt x="21490" y="0"/>
                    </a:cubicBezTo>
                    <a:lnTo>
                      <a:pt x="21600" y="5353"/>
                    </a:lnTo>
                    <a:cubicBezTo>
                      <a:pt x="17754" y="6063"/>
                      <a:pt x="9921" y="9094"/>
                      <a:pt x="722" y="21600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11" name="Google Shape;1654;p57"/>
              <p:cNvSpPr/>
              <p:nvPr/>
            </p:nvSpPr>
            <p:spPr>
              <a:xfrm>
                <a:off x="266479" y="907948"/>
                <a:ext cx="781781" cy="2585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2" y="21600"/>
                    </a:moveTo>
                    <a:lnTo>
                      <a:pt x="0" y="16710"/>
                    </a:lnTo>
                    <a:cubicBezTo>
                      <a:pt x="9466" y="3845"/>
                      <a:pt x="17535" y="714"/>
                      <a:pt x="21491" y="0"/>
                    </a:cubicBezTo>
                    <a:lnTo>
                      <a:pt x="21600" y="5319"/>
                    </a:lnTo>
                    <a:cubicBezTo>
                      <a:pt x="17754" y="6030"/>
                      <a:pt x="9936" y="9068"/>
                      <a:pt x="722" y="21600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12" name="Google Shape;1655;p57"/>
              <p:cNvSpPr/>
              <p:nvPr/>
            </p:nvSpPr>
            <p:spPr>
              <a:xfrm>
                <a:off x="306825" y="1080688"/>
                <a:ext cx="781781" cy="2585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2" y="21600"/>
                    </a:moveTo>
                    <a:lnTo>
                      <a:pt x="0" y="16710"/>
                    </a:lnTo>
                    <a:cubicBezTo>
                      <a:pt x="9466" y="3845"/>
                      <a:pt x="17534" y="711"/>
                      <a:pt x="21491" y="0"/>
                    </a:cubicBezTo>
                    <a:lnTo>
                      <a:pt x="21600" y="5316"/>
                    </a:lnTo>
                    <a:cubicBezTo>
                      <a:pt x="17754" y="6028"/>
                      <a:pt x="9921" y="9068"/>
                      <a:pt x="722" y="21600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13" name="Google Shape;1656;p57"/>
              <p:cNvSpPr/>
              <p:nvPr/>
            </p:nvSpPr>
            <p:spPr>
              <a:xfrm>
                <a:off x="1081832" y="182408"/>
                <a:ext cx="782929" cy="2550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05" y="21600"/>
                    </a:moveTo>
                    <a:lnTo>
                      <a:pt x="0" y="16644"/>
                    </a:lnTo>
                    <a:cubicBezTo>
                      <a:pt x="9467" y="3751"/>
                      <a:pt x="17540" y="672"/>
                      <a:pt x="21490" y="0"/>
                    </a:cubicBezTo>
                    <a:lnTo>
                      <a:pt x="21600" y="5436"/>
                    </a:lnTo>
                    <a:cubicBezTo>
                      <a:pt x="17759" y="6060"/>
                      <a:pt x="9938" y="9045"/>
                      <a:pt x="705" y="21600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14" name="Google Shape;1657;p57"/>
              <p:cNvSpPr/>
              <p:nvPr/>
            </p:nvSpPr>
            <p:spPr>
              <a:xfrm>
                <a:off x="1123295" y="348867"/>
                <a:ext cx="782930" cy="2545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1" y="21600"/>
                    </a:moveTo>
                    <a:lnTo>
                      <a:pt x="0" y="16634"/>
                    </a:lnTo>
                    <a:cubicBezTo>
                      <a:pt x="9484" y="3713"/>
                      <a:pt x="17540" y="628"/>
                      <a:pt x="21506" y="0"/>
                    </a:cubicBezTo>
                    <a:lnTo>
                      <a:pt x="21600" y="5399"/>
                    </a:lnTo>
                    <a:cubicBezTo>
                      <a:pt x="17760" y="6027"/>
                      <a:pt x="9938" y="9015"/>
                      <a:pt x="721" y="21600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15" name="Google Shape;1658;p57"/>
              <p:cNvSpPr/>
              <p:nvPr/>
            </p:nvSpPr>
            <p:spPr>
              <a:xfrm>
                <a:off x="1172157" y="514782"/>
                <a:ext cx="782929" cy="2545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1" y="21600"/>
                    </a:moveTo>
                    <a:lnTo>
                      <a:pt x="0" y="16634"/>
                    </a:lnTo>
                    <a:cubicBezTo>
                      <a:pt x="9484" y="3713"/>
                      <a:pt x="17540" y="674"/>
                      <a:pt x="21506" y="0"/>
                    </a:cubicBezTo>
                    <a:lnTo>
                      <a:pt x="21600" y="5399"/>
                    </a:lnTo>
                    <a:cubicBezTo>
                      <a:pt x="17760" y="6076"/>
                      <a:pt x="9922" y="9015"/>
                      <a:pt x="721" y="21600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623" name="Google Shape;1659;p57"/>
            <p:cNvGrpSpPr/>
            <p:nvPr/>
          </p:nvGrpSpPr>
          <p:grpSpPr>
            <a:xfrm>
              <a:off x="-1" y="1220507"/>
              <a:ext cx="1037506" cy="1464635"/>
              <a:chOff x="0" y="0"/>
              <a:chExt cx="1037504" cy="1464633"/>
            </a:xfrm>
          </p:grpSpPr>
          <p:sp>
            <p:nvSpPr>
              <p:cNvPr id="617" name="Google Shape;1660;p57"/>
              <p:cNvSpPr/>
              <p:nvPr/>
            </p:nvSpPr>
            <p:spPr>
              <a:xfrm flipH="1">
                <a:off x="100325" y="82532"/>
                <a:ext cx="852084" cy="8520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955" h="18955" fill="norm" stroke="1" extrusionOk="0">
                    <a:moveTo>
                      <a:pt x="17444" y="4341"/>
                    </a:moveTo>
                    <a:cubicBezTo>
                      <a:pt x="20276" y="8752"/>
                      <a:pt x="19012" y="14617"/>
                      <a:pt x="14614" y="17448"/>
                    </a:cubicBezTo>
                    <a:cubicBezTo>
                      <a:pt x="10202" y="20279"/>
                      <a:pt x="4338" y="19003"/>
                      <a:pt x="1507" y="14604"/>
                    </a:cubicBezTo>
                    <a:cubicBezTo>
                      <a:pt x="-1324" y="10206"/>
                      <a:pt x="-48" y="4341"/>
                      <a:pt x="4350" y="1510"/>
                    </a:cubicBezTo>
                    <a:cubicBezTo>
                      <a:pt x="8749" y="-1321"/>
                      <a:pt x="14614" y="-57"/>
                      <a:pt x="17444" y="43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21D87"/>
                  </a:gs>
                  <a:gs pos="100000">
                    <a:srgbClr val="0E166C"/>
                  </a:gs>
                </a:gsLst>
                <a:lin ang="809933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18" name="Google Shape;1661;p57"/>
              <p:cNvSpPr/>
              <p:nvPr/>
            </p:nvSpPr>
            <p:spPr>
              <a:xfrm flipH="1">
                <a:off x="204570" y="907825"/>
                <a:ext cx="143746" cy="1914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3652"/>
                    </a:moveTo>
                    <a:lnTo>
                      <a:pt x="9820" y="0"/>
                    </a:lnTo>
                    <a:lnTo>
                      <a:pt x="21600" y="18009"/>
                    </a:lnTo>
                    <a:lnTo>
                      <a:pt x="11866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100000">
                    <a:srgbClr val="FFB632"/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19" name="Google Shape;1662;p57"/>
              <p:cNvSpPr/>
              <p:nvPr/>
            </p:nvSpPr>
            <p:spPr>
              <a:xfrm flipH="1">
                <a:off x="0" y="1026605"/>
                <a:ext cx="317009" cy="4380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323" h="20661" fill="norm" stroke="1" extrusionOk="0">
                    <a:moveTo>
                      <a:pt x="2328" y="1472"/>
                    </a:moveTo>
                    <a:lnTo>
                      <a:pt x="5534" y="320"/>
                    </a:lnTo>
                    <a:cubicBezTo>
                      <a:pt x="7535" y="-431"/>
                      <a:pt x="10014" y="184"/>
                      <a:pt x="10997" y="1686"/>
                    </a:cubicBezTo>
                    <a:lnTo>
                      <a:pt x="19812" y="14790"/>
                    </a:lnTo>
                    <a:cubicBezTo>
                      <a:pt x="21014" y="16587"/>
                      <a:pt x="20031" y="18785"/>
                      <a:pt x="17552" y="19668"/>
                    </a:cubicBezTo>
                    <a:lnTo>
                      <a:pt x="15878" y="20284"/>
                    </a:lnTo>
                    <a:cubicBezTo>
                      <a:pt x="13436" y="21169"/>
                      <a:pt x="10449" y="20445"/>
                      <a:pt x="9249" y="18624"/>
                    </a:cubicBezTo>
                    <a:lnTo>
                      <a:pt x="434" y="5519"/>
                    </a:lnTo>
                    <a:cubicBezTo>
                      <a:pt x="-586" y="4017"/>
                      <a:pt x="250" y="2196"/>
                      <a:pt x="2328" y="14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/>
                  </a:gs>
                  <a:gs pos="100000">
                    <a:srgbClr val="921D87"/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20" name="Google Shape;1663;p57"/>
              <p:cNvSpPr/>
              <p:nvPr/>
            </p:nvSpPr>
            <p:spPr>
              <a:xfrm flipH="1">
                <a:off x="19773" y="0"/>
                <a:ext cx="1017732" cy="10181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69" h="19480" fill="norm" stroke="1" extrusionOk="0">
                    <a:moveTo>
                      <a:pt x="5730" y="1008"/>
                    </a:moveTo>
                    <a:cubicBezTo>
                      <a:pt x="1998" y="2759"/>
                      <a:pt x="-253" y="6455"/>
                      <a:pt x="23" y="10379"/>
                    </a:cubicBezTo>
                    <a:cubicBezTo>
                      <a:pt x="298" y="14314"/>
                      <a:pt x="3043" y="17695"/>
                      <a:pt x="6981" y="18967"/>
                    </a:cubicBezTo>
                    <a:cubicBezTo>
                      <a:pt x="10921" y="20228"/>
                      <a:pt x="15284" y="19119"/>
                      <a:pt x="18017" y="16162"/>
                    </a:cubicBezTo>
                    <a:cubicBezTo>
                      <a:pt x="20761" y="13195"/>
                      <a:pt x="21347" y="8966"/>
                      <a:pt x="19510" y="5433"/>
                    </a:cubicBezTo>
                    <a:cubicBezTo>
                      <a:pt x="16995" y="606"/>
                      <a:pt x="10828" y="-1372"/>
                      <a:pt x="5730" y="1008"/>
                    </a:cubicBezTo>
                    <a:close/>
                    <a:moveTo>
                      <a:pt x="13585" y="16075"/>
                    </a:moveTo>
                    <a:cubicBezTo>
                      <a:pt x="10874" y="17347"/>
                      <a:pt x="7625" y="16945"/>
                      <a:pt x="5362" y="15053"/>
                    </a:cubicBezTo>
                    <a:cubicBezTo>
                      <a:pt x="3089" y="13173"/>
                      <a:pt x="2239" y="10183"/>
                      <a:pt x="3215" y="7477"/>
                    </a:cubicBezTo>
                    <a:cubicBezTo>
                      <a:pt x="4180" y="4770"/>
                      <a:pt x="6775" y="2878"/>
                      <a:pt x="9783" y="2693"/>
                    </a:cubicBezTo>
                    <a:cubicBezTo>
                      <a:pt x="12803" y="2508"/>
                      <a:pt x="15640" y="4052"/>
                      <a:pt x="16972" y="6618"/>
                    </a:cubicBezTo>
                    <a:cubicBezTo>
                      <a:pt x="18798" y="10118"/>
                      <a:pt x="17282" y="14347"/>
                      <a:pt x="13585" y="1607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/>
                  </a:gs>
                  <a:gs pos="100000">
                    <a:srgbClr val="921D87"/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21" name="Google Shape;1664;p57"/>
              <p:cNvSpPr/>
              <p:nvPr/>
            </p:nvSpPr>
            <p:spPr>
              <a:xfrm flipH="1">
                <a:off x="440368" y="310662"/>
                <a:ext cx="194872" cy="1948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768" y="21600"/>
                    </a:moveTo>
                    <a:cubicBezTo>
                      <a:pt x="4847" y="21536"/>
                      <a:pt x="0" y="16750"/>
                      <a:pt x="0" y="10768"/>
                    </a:cubicBezTo>
                    <a:cubicBezTo>
                      <a:pt x="0" y="4847"/>
                      <a:pt x="4847" y="0"/>
                      <a:pt x="10768" y="0"/>
                    </a:cubicBezTo>
                    <a:cubicBezTo>
                      <a:pt x="16750" y="0"/>
                      <a:pt x="21536" y="4847"/>
                      <a:pt x="21600" y="10768"/>
                    </a:cubicBezTo>
                    <a:cubicBezTo>
                      <a:pt x="21536" y="16750"/>
                      <a:pt x="16750" y="21536"/>
                      <a:pt x="10768" y="21600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22" name="Google Shape;1665;p57"/>
              <p:cNvSpPr/>
              <p:nvPr/>
            </p:nvSpPr>
            <p:spPr>
              <a:xfrm flipH="1">
                <a:off x="328456" y="543046"/>
                <a:ext cx="419851" cy="1056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cubicBezTo>
                      <a:pt x="21600" y="9636"/>
                      <a:pt x="19175" y="0"/>
                      <a:pt x="16193" y="0"/>
                    </a:cubicBezTo>
                    <a:lnTo>
                      <a:pt x="5436" y="0"/>
                    </a:lnTo>
                    <a:cubicBezTo>
                      <a:pt x="2455" y="0"/>
                      <a:pt x="28" y="9636"/>
                      <a:pt x="0" y="21600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632" name="Google Shape;1666;p57"/>
            <p:cNvGrpSpPr/>
            <p:nvPr/>
          </p:nvGrpSpPr>
          <p:grpSpPr>
            <a:xfrm>
              <a:off x="2259217" y="925594"/>
              <a:ext cx="584195" cy="1525663"/>
              <a:chOff x="0" y="0"/>
              <a:chExt cx="584193" cy="1525661"/>
            </a:xfrm>
          </p:grpSpPr>
          <p:sp>
            <p:nvSpPr>
              <p:cNvPr id="624" name="Google Shape;1667;p57"/>
              <p:cNvSpPr/>
              <p:nvPr/>
            </p:nvSpPr>
            <p:spPr>
              <a:xfrm>
                <a:off x="26121" y="10399"/>
                <a:ext cx="539188" cy="14214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1513" fill="norm" stroke="1" extrusionOk="0">
                    <a:moveTo>
                      <a:pt x="20925" y="764"/>
                    </a:moveTo>
                    <a:cubicBezTo>
                      <a:pt x="21600" y="558"/>
                      <a:pt x="21397" y="137"/>
                      <a:pt x="20565" y="25"/>
                    </a:cubicBezTo>
                    <a:cubicBezTo>
                      <a:pt x="19757" y="-87"/>
                      <a:pt x="18925" y="197"/>
                      <a:pt x="19104" y="524"/>
                    </a:cubicBezTo>
                    <a:lnTo>
                      <a:pt x="0" y="21263"/>
                    </a:lnTo>
                    <a:lnTo>
                      <a:pt x="1798" y="2151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100000">
                    <a:srgbClr val="FFB632"/>
                  </a:gs>
                </a:gsLst>
                <a:lin ang="5400700" scaled="0"/>
              </a:gradFill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25" name="Google Shape;1668;p57"/>
              <p:cNvSpPr/>
              <p:nvPr/>
            </p:nvSpPr>
            <p:spPr>
              <a:xfrm>
                <a:off x="0" y="1166"/>
                <a:ext cx="538049" cy="14079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84" fill="norm" stroke="1" extrusionOk="0">
                    <a:moveTo>
                      <a:pt x="19638" y="559"/>
                    </a:moveTo>
                    <a:cubicBezTo>
                      <a:pt x="19934" y="245"/>
                      <a:pt x="20710" y="28"/>
                      <a:pt x="21600" y="28"/>
                    </a:cubicBezTo>
                    <a:lnTo>
                      <a:pt x="21509" y="1"/>
                    </a:lnTo>
                    <a:cubicBezTo>
                      <a:pt x="20573" y="-16"/>
                      <a:pt x="19729" y="193"/>
                      <a:pt x="19411" y="533"/>
                    </a:cubicBezTo>
                    <a:lnTo>
                      <a:pt x="0" y="21567"/>
                    </a:lnTo>
                    <a:lnTo>
                      <a:pt x="228" y="2158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100000">
                    <a:srgbClr val="FFB632"/>
                  </a:gs>
                </a:gsLst>
                <a:lin ang="5400700" scaled="0"/>
              </a:gradFill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26" name="Google Shape;1669;p57"/>
              <p:cNvSpPr/>
              <p:nvPr/>
            </p:nvSpPr>
            <p:spPr>
              <a:xfrm>
                <a:off x="91473" y="10352"/>
                <a:ext cx="492721" cy="14312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84" h="21600" fill="norm" stroke="1" extrusionOk="0">
                    <a:moveTo>
                      <a:pt x="20959" y="875"/>
                    </a:moveTo>
                    <a:lnTo>
                      <a:pt x="0" y="21557"/>
                    </a:lnTo>
                    <a:cubicBezTo>
                      <a:pt x="98" y="21574"/>
                      <a:pt x="197" y="21583"/>
                      <a:pt x="296" y="21600"/>
                    </a:cubicBezTo>
                    <a:lnTo>
                      <a:pt x="21255" y="900"/>
                    </a:lnTo>
                    <a:cubicBezTo>
                      <a:pt x="21600" y="566"/>
                      <a:pt x="21230" y="197"/>
                      <a:pt x="20392" y="0"/>
                    </a:cubicBezTo>
                    <a:lnTo>
                      <a:pt x="20244" y="0"/>
                    </a:lnTo>
                    <a:cubicBezTo>
                      <a:pt x="20984" y="206"/>
                      <a:pt x="21280" y="557"/>
                      <a:pt x="20959" y="87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100000">
                    <a:srgbClr val="FFB632"/>
                  </a:gs>
                </a:gsLst>
                <a:lin ang="5400700" scaled="0"/>
              </a:gradFill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27" name="Google Shape;1670;p57"/>
              <p:cNvSpPr/>
              <p:nvPr/>
            </p:nvSpPr>
            <p:spPr>
              <a:xfrm>
                <a:off x="72145" y="10352"/>
                <a:ext cx="505786" cy="14283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13" h="21600" fill="norm" stroke="1" extrusionOk="0">
                    <a:moveTo>
                      <a:pt x="20446" y="764"/>
                    </a:moveTo>
                    <a:lnTo>
                      <a:pt x="0" y="21497"/>
                    </a:lnTo>
                    <a:lnTo>
                      <a:pt x="818" y="21600"/>
                    </a:lnTo>
                    <a:lnTo>
                      <a:pt x="843" y="21600"/>
                    </a:lnTo>
                    <a:lnTo>
                      <a:pt x="21288" y="876"/>
                    </a:lnTo>
                    <a:cubicBezTo>
                      <a:pt x="21600" y="558"/>
                      <a:pt x="21312" y="206"/>
                      <a:pt x="20590" y="0"/>
                    </a:cubicBezTo>
                    <a:cubicBezTo>
                      <a:pt x="20421" y="0"/>
                      <a:pt x="20254" y="8"/>
                      <a:pt x="20085" y="17"/>
                    </a:cubicBezTo>
                    <a:cubicBezTo>
                      <a:pt x="20543" y="232"/>
                      <a:pt x="20686" y="515"/>
                      <a:pt x="20446" y="76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100000">
                    <a:srgbClr val="FFB632"/>
                  </a:gs>
                </a:gsLst>
                <a:lin ang="5400700" scaled="0"/>
              </a:gradFill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28" name="Google Shape;1671;p57"/>
              <p:cNvSpPr/>
              <p:nvPr/>
            </p:nvSpPr>
            <p:spPr>
              <a:xfrm>
                <a:off x="5676" y="3527"/>
                <a:ext cx="540888" cy="14124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16" y="21600"/>
                    </a:moveTo>
                    <a:lnTo>
                      <a:pt x="20102" y="634"/>
                    </a:lnTo>
                    <a:cubicBezTo>
                      <a:pt x="20329" y="382"/>
                      <a:pt x="20897" y="182"/>
                      <a:pt x="21600" y="130"/>
                    </a:cubicBezTo>
                    <a:cubicBezTo>
                      <a:pt x="21487" y="78"/>
                      <a:pt x="21373" y="35"/>
                      <a:pt x="21260" y="0"/>
                    </a:cubicBezTo>
                    <a:cubicBezTo>
                      <a:pt x="20375" y="0"/>
                      <a:pt x="19581" y="208"/>
                      <a:pt x="19286" y="530"/>
                    </a:cubicBezTo>
                    <a:lnTo>
                      <a:pt x="0" y="21496"/>
                    </a:lnTo>
                    <a:lnTo>
                      <a:pt x="204" y="2152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100000">
                    <a:srgbClr val="FFB632"/>
                  </a:gs>
                </a:gsLst>
                <a:lin ang="5400700" scaled="0"/>
              </a:gradFill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29" name="Google Shape;1672;p57"/>
              <p:cNvSpPr/>
              <p:nvPr/>
            </p:nvSpPr>
            <p:spPr>
              <a:xfrm>
                <a:off x="535797" y="0"/>
                <a:ext cx="26122" cy="127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4084" y="8411"/>
                    </a:moveTo>
                    <a:lnTo>
                      <a:pt x="11736" y="6056"/>
                    </a:lnTo>
                    <a:cubicBezTo>
                      <a:pt x="10787" y="4845"/>
                      <a:pt x="9864" y="4845"/>
                      <a:pt x="8914" y="3634"/>
                    </a:cubicBezTo>
                    <a:cubicBezTo>
                      <a:pt x="6092" y="1211"/>
                      <a:pt x="2796" y="0"/>
                      <a:pt x="0" y="0"/>
                    </a:cubicBezTo>
                    <a:lnTo>
                      <a:pt x="1873" y="3634"/>
                    </a:lnTo>
                    <a:cubicBezTo>
                      <a:pt x="4695" y="9622"/>
                      <a:pt x="7042" y="15611"/>
                      <a:pt x="8914" y="21600"/>
                    </a:cubicBezTo>
                    <a:cubicBezTo>
                      <a:pt x="12211" y="20389"/>
                      <a:pt x="15481" y="19245"/>
                      <a:pt x="18778" y="19245"/>
                    </a:cubicBezTo>
                    <a:lnTo>
                      <a:pt x="21600" y="19245"/>
                    </a:lnTo>
                    <a:cubicBezTo>
                      <a:pt x="19253" y="14400"/>
                      <a:pt x="16431" y="10834"/>
                      <a:pt x="14084" y="841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100000">
                    <a:srgbClr val="FFB632"/>
                  </a:gs>
                </a:gsLst>
                <a:lin ang="5400700" scaled="0"/>
              </a:gra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30" name="Google Shape;1673;p57"/>
              <p:cNvSpPr/>
              <p:nvPr/>
            </p:nvSpPr>
            <p:spPr>
              <a:xfrm>
                <a:off x="3954" y="1414082"/>
                <a:ext cx="85795" cy="1115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35" fill="norm" stroke="1" extrusionOk="0">
                    <a:moveTo>
                      <a:pt x="21600" y="5967"/>
                    </a:moveTo>
                    <a:cubicBezTo>
                      <a:pt x="21600" y="5746"/>
                      <a:pt x="21319" y="5635"/>
                      <a:pt x="21174" y="5524"/>
                    </a:cubicBezTo>
                    <a:lnTo>
                      <a:pt x="1004" y="46"/>
                    </a:lnTo>
                    <a:cubicBezTo>
                      <a:pt x="715" y="-65"/>
                      <a:pt x="434" y="46"/>
                      <a:pt x="289" y="157"/>
                    </a:cubicBezTo>
                    <a:cubicBezTo>
                      <a:pt x="145" y="261"/>
                      <a:pt x="0" y="372"/>
                      <a:pt x="0" y="594"/>
                    </a:cubicBezTo>
                    <a:lnTo>
                      <a:pt x="2007" y="20987"/>
                    </a:lnTo>
                    <a:cubicBezTo>
                      <a:pt x="2007" y="21209"/>
                      <a:pt x="2152" y="21430"/>
                      <a:pt x="2433" y="21535"/>
                    </a:cubicBezTo>
                    <a:cubicBezTo>
                      <a:pt x="2722" y="21535"/>
                      <a:pt x="3003" y="21535"/>
                      <a:pt x="3148" y="21320"/>
                    </a:cubicBezTo>
                    <a:lnTo>
                      <a:pt x="21463" y="6405"/>
                    </a:lnTo>
                    <a:cubicBezTo>
                      <a:pt x="21600" y="6294"/>
                      <a:pt x="21600" y="6078"/>
                      <a:pt x="21600" y="596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100000">
                    <a:srgbClr val="FFB632"/>
                  </a:gs>
                </a:gsLst>
                <a:lin ang="5400700" scaled="0"/>
              </a:gradFill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31" name="Google Shape;1674;p57"/>
              <p:cNvSpPr/>
              <p:nvPr/>
            </p:nvSpPr>
            <p:spPr>
              <a:xfrm>
                <a:off x="0" y="1404656"/>
                <a:ext cx="98839" cy="1051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7235"/>
                    </a:moveTo>
                    <a:cubicBezTo>
                      <a:pt x="21482" y="7006"/>
                      <a:pt x="21356" y="6770"/>
                      <a:pt x="21105" y="6770"/>
                    </a:cubicBezTo>
                    <a:lnTo>
                      <a:pt x="864" y="0"/>
                    </a:lnTo>
                    <a:cubicBezTo>
                      <a:pt x="620" y="0"/>
                      <a:pt x="369" y="0"/>
                      <a:pt x="244" y="118"/>
                    </a:cubicBezTo>
                    <a:cubicBezTo>
                      <a:pt x="0" y="236"/>
                      <a:pt x="0" y="465"/>
                      <a:pt x="0" y="701"/>
                    </a:cubicBezTo>
                    <a:lnTo>
                      <a:pt x="1485" y="19614"/>
                    </a:lnTo>
                    <a:lnTo>
                      <a:pt x="7695" y="21600"/>
                    </a:lnTo>
                    <a:lnTo>
                      <a:pt x="21482" y="7818"/>
                    </a:lnTo>
                    <a:cubicBezTo>
                      <a:pt x="21600" y="7707"/>
                      <a:pt x="21600" y="7471"/>
                      <a:pt x="21600" y="723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100000">
                    <a:srgbClr val="FFB632"/>
                  </a:gs>
                </a:gsLst>
                <a:lin ang="5400700" scaled="0"/>
              </a:gradFill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638" name="Google Shape;1675;p57"/>
            <p:cNvGrpSpPr/>
            <p:nvPr/>
          </p:nvGrpSpPr>
          <p:grpSpPr>
            <a:xfrm>
              <a:off x="518111" y="2869785"/>
              <a:ext cx="948690" cy="334058"/>
              <a:chOff x="0" y="0"/>
              <a:chExt cx="948688" cy="334057"/>
            </a:xfrm>
          </p:grpSpPr>
          <p:sp>
            <p:nvSpPr>
              <p:cNvPr id="633" name="Google Shape;1676;p57"/>
              <p:cNvSpPr/>
              <p:nvPr/>
            </p:nvSpPr>
            <p:spPr>
              <a:xfrm flipH="1">
                <a:off x="0" y="0"/>
                <a:ext cx="467858" cy="3340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8" h="21600" fill="norm" stroke="1" extrusionOk="0">
                    <a:moveTo>
                      <a:pt x="0" y="0"/>
                    </a:moveTo>
                    <a:cubicBezTo>
                      <a:pt x="4313" y="0"/>
                      <a:pt x="8020" y="4387"/>
                      <a:pt x="8830" y="10396"/>
                    </a:cubicBezTo>
                    <a:cubicBezTo>
                      <a:pt x="12097" y="9108"/>
                      <a:pt x="15467" y="11825"/>
                      <a:pt x="16343" y="16498"/>
                    </a:cubicBezTo>
                    <a:cubicBezTo>
                      <a:pt x="18870" y="14973"/>
                      <a:pt x="21600" y="17786"/>
                      <a:pt x="21364" y="21600"/>
                    </a:cubicBezTo>
                    <a:lnTo>
                      <a:pt x="15973" y="21600"/>
                    </a:lnTo>
                  </a:path>
                </a:pathLst>
              </a:cu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34" name="Google Shape;1677;p57"/>
              <p:cNvSpPr/>
              <p:nvPr/>
            </p:nvSpPr>
            <p:spPr>
              <a:xfrm flipH="1">
                <a:off x="508426" y="0"/>
                <a:ext cx="59738" cy="221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cubicBezTo>
                      <a:pt x="21600" y="0"/>
                      <a:pt x="6407" y="4320"/>
                      <a:pt x="0" y="21600"/>
                    </a:cubicBezTo>
                  </a:path>
                </a:pathLst>
              </a:cu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35" name="Google Shape;1678;p57"/>
              <p:cNvSpPr/>
              <p:nvPr/>
            </p:nvSpPr>
            <p:spPr>
              <a:xfrm flipH="1">
                <a:off x="158121" y="251783"/>
                <a:ext cx="790568" cy="815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907" fill="norm" stroke="1" extrusionOk="0">
                    <a:moveTo>
                      <a:pt x="21600" y="19907"/>
                    </a:moveTo>
                    <a:lnTo>
                      <a:pt x="0" y="19907"/>
                    </a:lnTo>
                    <a:cubicBezTo>
                      <a:pt x="0" y="19907"/>
                      <a:pt x="423" y="-1693"/>
                      <a:pt x="2801" y="106"/>
                    </a:cubicBezTo>
                  </a:path>
                </a:pathLst>
              </a:cu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36" name="Google Shape;1679;p57"/>
              <p:cNvSpPr/>
              <p:nvPr/>
            </p:nvSpPr>
            <p:spPr>
              <a:xfrm flipH="1">
                <a:off x="158121" y="188802"/>
                <a:ext cx="65616" cy="346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0" y="0"/>
                      <a:pt x="15781" y="2761"/>
                      <a:pt x="21600" y="21600"/>
                    </a:cubicBezTo>
                  </a:path>
                </a:pathLst>
              </a:cu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37" name="Google Shape;1680;p57"/>
              <p:cNvSpPr/>
              <p:nvPr/>
            </p:nvSpPr>
            <p:spPr>
              <a:xfrm flipH="1">
                <a:off x="636717" y="137811"/>
                <a:ext cx="140877" cy="325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5630" fill="norm" stroke="1" extrusionOk="0">
                    <a:moveTo>
                      <a:pt x="21600" y="1111"/>
                    </a:moveTo>
                    <a:cubicBezTo>
                      <a:pt x="21600" y="1111"/>
                      <a:pt x="8258" y="-5970"/>
                      <a:pt x="0" y="15630"/>
                    </a:cubicBezTo>
                  </a:path>
                </a:pathLst>
              </a:cu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639" name="Google Shape;1681;p57"/>
            <p:cNvSpPr/>
            <p:nvPr/>
          </p:nvSpPr>
          <p:spPr>
            <a:xfrm flipH="1">
              <a:off x="259697" y="3313245"/>
              <a:ext cx="140202" cy="14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63"/>
                  </a:moveTo>
                  <a:cubicBezTo>
                    <a:pt x="21600" y="16729"/>
                    <a:pt x="16827" y="21600"/>
                    <a:pt x="10800" y="21600"/>
                  </a:cubicBezTo>
                  <a:cubicBezTo>
                    <a:pt x="4773" y="21600"/>
                    <a:pt x="0" y="16729"/>
                    <a:pt x="0" y="10863"/>
                  </a:cubicBezTo>
                  <a:cubicBezTo>
                    <a:pt x="0" y="4871"/>
                    <a:pt x="4773" y="0"/>
                    <a:pt x="10800" y="0"/>
                  </a:cubicBezTo>
                  <a:cubicBezTo>
                    <a:pt x="16827" y="0"/>
                    <a:pt x="21600" y="4871"/>
                    <a:pt x="21600" y="10863"/>
                  </a:cubicBezTo>
                  <a:close/>
                </a:path>
              </a:pathLst>
            </a:custGeom>
            <a:noFill/>
            <a:ln w="9525" cap="flat">
              <a:solidFill>
                <a:schemeClr val="accent4">
                  <a:lumOff val="44000"/>
                </a:schemeClr>
              </a:solidFill>
              <a:prstDash val="solid"/>
              <a:miter lim="17814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0" name="Google Shape;1682;p57"/>
            <p:cNvSpPr/>
            <p:nvPr/>
          </p:nvSpPr>
          <p:spPr>
            <a:xfrm flipH="1">
              <a:off x="3164452" y="3009620"/>
              <a:ext cx="262394" cy="262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827"/>
                    <a:pt x="16827" y="21600"/>
                    <a:pt x="10800" y="21600"/>
                  </a:cubicBezTo>
                  <a:cubicBezTo>
                    <a:pt x="4773" y="21600"/>
                    <a:pt x="0" y="16827"/>
                    <a:pt x="0" y="10800"/>
                  </a:cubicBezTo>
                  <a:cubicBezTo>
                    <a:pt x="0" y="4773"/>
                    <a:pt x="4773" y="0"/>
                    <a:pt x="10800" y="0"/>
                  </a:cubicBezTo>
                  <a:cubicBezTo>
                    <a:pt x="16827" y="0"/>
                    <a:pt x="21600" y="4773"/>
                    <a:pt x="21600" y="1080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rgbClr val="FFB632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1" name="Google Shape;1683;p57"/>
            <p:cNvSpPr/>
            <p:nvPr/>
          </p:nvSpPr>
          <p:spPr>
            <a:xfrm flipH="1">
              <a:off x="1387101" y="27201"/>
              <a:ext cx="213363" cy="214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63"/>
                  </a:moveTo>
                  <a:cubicBezTo>
                    <a:pt x="21600" y="16729"/>
                    <a:pt x="16827" y="21600"/>
                    <a:pt x="10800" y="21600"/>
                  </a:cubicBezTo>
                  <a:cubicBezTo>
                    <a:pt x="4773" y="21600"/>
                    <a:pt x="0" y="16729"/>
                    <a:pt x="0" y="10863"/>
                  </a:cubicBezTo>
                  <a:cubicBezTo>
                    <a:pt x="0" y="4871"/>
                    <a:pt x="4773" y="0"/>
                    <a:pt x="10800" y="0"/>
                  </a:cubicBezTo>
                  <a:cubicBezTo>
                    <a:pt x="16827" y="0"/>
                    <a:pt x="21600" y="4871"/>
                    <a:pt x="21600" y="10863"/>
                  </a:cubicBezTo>
                  <a:close/>
                </a:path>
              </a:pathLst>
            </a:custGeom>
            <a:noFill/>
            <a:ln w="9525" cap="flat">
              <a:solidFill>
                <a:schemeClr val="accent4">
                  <a:lumOff val="44000"/>
                </a:schemeClr>
              </a:solidFill>
              <a:prstDash val="solid"/>
              <a:miter lim="17814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2" name="Google Shape;1684;p57"/>
            <p:cNvSpPr/>
            <p:nvPr/>
          </p:nvSpPr>
          <p:spPr>
            <a:xfrm flipH="1">
              <a:off x="2922428" y="0"/>
              <a:ext cx="107793" cy="107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827"/>
                    <a:pt x="16827" y="21600"/>
                    <a:pt x="10800" y="21600"/>
                  </a:cubicBezTo>
                  <a:cubicBezTo>
                    <a:pt x="4773" y="21600"/>
                    <a:pt x="0" y="16827"/>
                    <a:pt x="0" y="10800"/>
                  </a:cubicBezTo>
                  <a:cubicBezTo>
                    <a:pt x="0" y="4773"/>
                    <a:pt x="4773" y="0"/>
                    <a:pt x="10800" y="0"/>
                  </a:cubicBezTo>
                  <a:cubicBezTo>
                    <a:pt x="16827" y="0"/>
                    <a:pt x="21600" y="4773"/>
                    <a:pt x="21600" y="1080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rgbClr val="FFB632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3" name="Google Shape;1685;p57"/>
            <p:cNvSpPr/>
            <p:nvPr/>
          </p:nvSpPr>
          <p:spPr>
            <a:xfrm flipH="1">
              <a:off x="3501331" y="1940912"/>
              <a:ext cx="140202" cy="140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827"/>
                    <a:pt x="16827" y="21600"/>
                    <a:pt x="10800" y="21600"/>
                  </a:cubicBezTo>
                  <a:cubicBezTo>
                    <a:pt x="4773" y="21600"/>
                    <a:pt x="0" y="16827"/>
                    <a:pt x="0" y="10800"/>
                  </a:cubicBezTo>
                  <a:cubicBezTo>
                    <a:pt x="0" y="4773"/>
                    <a:pt x="4773" y="0"/>
                    <a:pt x="10800" y="0"/>
                  </a:cubicBezTo>
                  <a:cubicBezTo>
                    <a:pt x="16827" y="0"/>
                    <a:pt x="21600" y="4773"/>
                    <a:pt x="21600" y="1080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/>
                </a:gs>
                <a:gs pos="100000">
                  <a:srgbClr val="921D87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4" name="Google Shape;1686;p57"/>
            <p:cNvSpPr/>
            <p:nvPr/>
          </p:nvSpPr>
          <p:spPr>
            <a:xfrm flipH="1">
              <a:off x="8254" y="1829"/>
              <a:ext cx="402126" cy="489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0" h="21519" fill="norm" stroke="1" extrusionOk="0">
                  <a:moveTo>
                    <a:pt x="20525" y="8182"/>
                  </a:moveTo>
                  <a:lnTo>
                    <a:pt x="11157" y="243"/>
                  </a:lnTo>
                  <a:cubicBezTo>
                    <a:pt x="10775" y="-81"/>
                    <a:pt x="10074" y="-81"/>
                    <a:pt x="9691" y="243"/>
                  </a:cubicBezTo>
                  <a:lnTo>
                    <a:pt x="327" y="8182"/>
                  </a:lnTo>
                  <a:cubicBezTo>
                    <a:pt x="-374" y="8776"/>
                    <a:pt x="134" y="9801"/>
                    <a:pt x="1089" y="9746"/>
                  </a:cubicBezTo>
                  <a:lnTo>
                    <a:pt x="2301" y="9746"/>
                  </a:lnTo>
                  <a:cubicBezTo>
                    <a:pt x="2874" y="9746"/>
                    <a:pt x="3385" y="10125"/>
                    <a:pt x="3385" y="10664"/>
                  </a:cubicBezTo>
                  <a:lnTo>
                    <a:pt x="3385" y="20601"/>
                  </a:lnTo>
                  <a:cubicBezTo>
                    <a:pt x="3385" y="21086"/>
                    <a:pt x="3832" y="21519"/>
                    <a:pt x="4405" y="21519"/>
                  </a:cubicBezTo>
                  <a:lnTo>
                    <a:pt x="16512" y="21519"/>
                  </a:lnTo>
                  <a:cubicBezTo>
                    <a:pt x="17020" y="21464"/>
                    <a:pt x="17467" y="21086"/>
                    <a:pt x="17467" y="20601"/>
                  </a:cubicBezTo>
                  <a:lnTo>
                    <a:pt x="17467" y="10664"/>
                  </a:lnTo>
                  <a:cubicBezTo>
                    <a:pt x="17467" y="10125"/>
                    <a:pt x="17975" y="9746"/>
                    <a:pt x="18551" y="9746"/>
                  </a:cubicBezTo>
                  <a:lnTo>
                    <a:pt x="19760" y="9746"/>
                  </a:lnTo>
                  <a:cubicBezTo>
                    <a:pt x="20715" y="9746"/>
                    <a:pt x="21226" y="8776"/>
                    <a:pt x="20525" y="818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rgbClr val="FFB632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5" name="Google Shape;1687;p57"/>
            <p:cNvSpPr/>
            <p:nvPr/>
          </p:nvSpPr>
          <p:spPr>
            <a:xfrm flipH="1" rot="1685759">
              <a:off x="2249145" y="410631"/>
              <a:ext cx="51068" cy="51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34" h="18450" fill="norm" stroke="1" extrusionOk="0">
                  <a:moveTo>
                    <a:pt x="18534" y="9259"/>
                  </a:moveTo>
                  <a:cubicBezTo>
                    <a:pt x="18534" y="17416"/>
                    <a:pt x="8509" y="21600"/>
                    <a:pt x="2721" y="15646"/>
                  </a:cubicBezTo>
                  <a:cubicBezTo>
                    <a:pt x="-3066" y="9915"/>
                    <a:pt x="946" y="0"/>
                    <a:pt x="9397" y="0"/>
                  </a:cubicBezTo>
                  <a:cubicBezTo>
                    <a:pt x="14522" y="0"/>
                    <a:pt x="18534" y="4184"/>
                    <a:pt x="18534" y="9259"/>
                  </a:cubicBezTo>
                  <a:close/>
                </a:path>
              </a:pathLst>
            </a:custGeom>
            <a:noFill/>
            <a:ln w="9525" cap="flat">
              <a:solidFill>
                <a:schemeClr val="accent4">
                  <a:lumOff val="44000"/>
                </a:schemeClr>
              </a:solidFill>
              <a:prstDash val="solid"/>
              <a:miter lim="17814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6" name="Google Shape;1688;p57"/>
            <p:cNvSpPr/>
            <p:nvPr/>
          </p:nvSpPr>
          <p:spPr>
            <a:xfrm flipH="1">
              <a:off x="1849754" y="2964567"/>
              <a:ext cx="402126" cy="489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0" h="21519" fill="norm" stroke="1" extrusionOk="0">
                  <a:moveTo>
                    <a:pt x="20525" y="8182"/>
                  </a:moveTo>
                  <a:lnTo>
                    <a:pt x="11157" y="243"/>
                  </a:lnTo>
                  <a:cubicBezTo>
                    <a:pt x="10775" y="-81"/>
                    <a:pt x="10074" y="-81"/>
                    <a:pt x="9691" y="243"/>
                  </a:cubicBezTo>
                  <a:lnTo>
                    <a:pt x="327" y="8182"/>
                  </a:lnTo>
                  <a:cubicBezTo>
                    <a:pt x="-374" y="8776"/>
                    <a:pt x="134" y="9801"/>
                    <a:pt x="1089" y="9746"/>
                  </a:cubicBezTo>
                  <a:lnTo>
                    <a:pt x="2301" y="9746"/>
                  </a:lnTo>
                  <a:cubicBezTo>
                    <a:pt x="2874" y="9746"/>
                    <a:pt x="3385" y="10125"/>
                    <a:pt x="3385" y="10664"/>
                  </a:cubicBezTo>
                  <a:lnTo>
                    <a:pt x="3385" y="20601"/>
                  </a:lnTo>
                  <a:cubicBezTo>
                    <a:pt x="3385" y="21086"/>
                    <a:pt x="3832" y="21519"/>
                    <a:pt x="4405" y="21519"/>
                  </a:cubicBezTo>
                  <a:lnTo>
                    <a:pt x="16512" y="21519"/>
                  </a:lnTo>
                  <a:cubicBezTo>
                    <a:pt x="17020" y="21464"/>
                    <a:pt x="17467" y="21086"/>
                    <a:pt x="17467" y="20601"/>
                  </a:cubicBezTo>
                  <a:lnTo>
                    <a:pt x="17467" y="10664"/>
                  </a:lnTo>
                  <a:cubicBezTo>
                    <a:pt x="17467" y="10125"/>
                    <a:pt x="17975" y="9746"/>
                    <a:pt x="18551" y="9746"/>
                  </a:cubicBezTo>
                  <a:lnTo>
                    <a:pt x="19760" y="9746"/>
                  </a:lnTo>
                  <a:cubicBezTo>
                    <a:pt x="20715" y="9746"/>
                    <a:pt x="21226" y="8776"/>
                    <a:pt x="20525" y="818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/>
                </a:gs>
                <a:gs pos="100000">
                  <a:srgbClr val="921D87"/>
                </a:gs>
              </a:gsLst>
              <a:lin ang="54007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7" name="Google Shape;1689;p57"/>
            <p:cNvSpPr/>
            <p:nvPr/>
          </p:nvSpPr>
          <p:spPr>
            <a:xfrm>
              <a:off x="1054232" y="2330262"/>
              <a:ext cx="306775" cy="292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4" h="21120" fill="norm" stroke="1" extrusionOk="0">
                  <a:moveTo>
                    <a:pt x="11397" y="577"/>
                  </a:moveTo>
                  <a:lnTo>
                    <a:pt x="13868" y="5850"/>
                  </a:lnTo>
                  <a:cubicBezTo>
                    <a:pt x="14020" y="6171"/>
                    <a:pt x="14294" y="6397"/>
                    <a:pt x="14630" y="6427"/>
                  </a:cubicBezTo>
                  <a:lnTo>
                    <a:pt x="20153" y="7264"/>
                  </a:lnTo>
                  <a:cubicBezTo>
                    <a:pt x="20976" y="7393"/>
                    <a:pt x="21312" y="8453"/>
                    <a:pt x="20701" y="9063"/>
                  </a:cubicBezTo>
                  <a:lnTo>
                    <a:pt x="16705" y="13177"/>
                  </a:lnTo>
                  <a:cubicBezTo>
                    <a:pt x="16491" y="13403"/>
                    <a:pt x="16370" y="13757"/>
                    <a:pt x="16430" y="14110"/>
                  </a:cubicBezTo>
                  <a:lnTo>
                    <a:pt x="17377" y="19897"/>
                  </a:lnTo>
                  <a:cubicBezTo>
                    <a:pt x="17498" y="20765"/>
                    <a:pt x="16644" y="21407"/>
                    <a:pt x="15942" y="20988"/>
                  </a:cubicBezTo>
                  <a:lnTo>
                    <a:pt x="10970" y="18257"/>
                  </a:lnTo>
                  <a:cubicBezTo>
                    <a:pt x="10664" y="18096"/>
                    <a:pt x="10330" y="18096"/>
                    <a:pt x="10054" y="18257"/>
                  </a:cubicBezTo>
                  <a:lnTo>
                    <a:pt x="5081" y="20988"/>
                  </a:lnTo>
                  <a:cubicBezTo>
                    <a:pt x="4350" y="21407"/>
                    <a:pt x="3495" y="20765"/>
                    <a:pt x="3647" y="19897"/>
                  </a:cubicBezTo>
                  <a:lnTo>
                    <a:pt x="4593" y="14110"/>
                  </a:lnTo>
                  <a:cubicBezTo>
                    <a:pt x="4654" y="13757"/>
                    <a:pt x="4533" y="13403"/>
                    <a:pt x="4288" y="13177"/>
                  </a:cubicBezTo>
                  <a:lnTo>
                    <a:pt x="293" y="9063"/>
                  </a:lnTo>
                  <a:cubicBezTo>
                    <a:pt x="-288" y="8453"/>
                    <a:pt x="48" y="7393"/>
                    <a:pt x="841" y="7264"/>
                  </a:cubicBezTo>
                  <a:lnTo>
                    <a:pt x="6393" y="6427"/>
                  </a:lnTo>
                  <a:cubicBezTo>
                    <a:pt x="6699" y="6397"/>
                    <a:pt x="7004" y="6171"/>
                    <a:pt x="7156" y="5850"/>
                  </a:cubicBezTo>
                  <a:lnTo>
                    <a:pt x="9627" y="577"/>
                  </a:lnTo>
                  <a:cubicBezTo>
                    <a:pt x="9994" y="-193"/>
                    <a:pt x="11030" y="-193"/>
                    <a:pt x="11397" y="57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rgbClr val="FFB632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8" name="Google Shape;1690;p57"/>
            <p:cNvSpPr/>
            <p:nvPr/>
          </p:nvSpPr>
          <p:spPr>
            <a:xfrm flipH="1">
              <a:off x="858840" y="567370"/>
              <a:ext cx="262394" cy="262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827"/>
                    <a:pt x="16827" y="21600"/>
                    <a:pt x="10800" y="21600"/>
                  </a:cubicBezTo>
                  <a:cubicBezTo>
                    <a:pt x="4773" y="21600"/>
                    <a:pt x="0" y="16827"/>
                    <a:pt x="0" y="10800"/>
                  </a:cubicBezTo>
                  <a:cubicBezTo>
                    <a:pt x="0" y="4773"/>
                    <a:pt x="4773" y="0"/>
                    <a:pt x="10800" y="0"/>
                  </a:cubicBezTo>
                  <a:cubicBezTo>
                    <a:pt x="16827" y="0"/>
                    <a:pt x="21600" y="4773"/>
                    <a:pt x="21600" y="1080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/>
                </a:gs>
                <a:gs pos="100000">
                  <a:srgbClr val="921D87"/>
                </a:gs>
              </a:gsLst>
              <a:lin ang="54007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9" name="Google Shape;1691;p57"/>
            <p:cNvSpPr/>
            <p:nvPr/>
          </p:nvSpPr>
          <p:spPr>
            <a:xfrm flipH="1">
              <a:off x="2564747" y="2626920"/>
              <a:ext cx="140203" cy="14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63"/>
                  </a:moveTo>
                  <a:cubicBezTo>
                    <a:pt x="21600" y="16729"/>
                    <a:pt x="16827" y="21600"/>
                    <a:pt x="10800" y="21600"/>
                  </a:cubicBezTo>
                  <a:cubicBezTo>
                    <a:pt x="4773" y="21600"/>
                    <a:pt x="0" y="16729"/>
                    <a:pt x="0" y="10863"/>
                  </a:cubicBezTo>
                  <a:cubicBezTo>
                    <a:pt x="0" y="4871"/>
                    <a:pt x="4773" y="0"/>
                    <a:pt x="10800" y="0"/>
                  </a:cubicBezTo>
                  <a:cubicBezTo>
                    <a:pt x="16827" y="0"/>
                    <a:pt x="21600" y="4871"/>
                    <a:pt x="21600" y="10863"/>
                  </a:cubicBezTo>
                  <a:close/>
                </a:path>
              </a:pathLst>
            </a:custGeom>
            <a:noFill/>
            <a:ln w="9525" cap="flat">
              <a:solidFill>
                <a:schemeClr val="accent4">
                  <a:lumOff val="44000"/>
                </a:schemeClr>
              </a:solidFill>
              <a:prstDash val="solid"/>
              <a:miter lim="17814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651" name="Google Shape;1692;p57"/>
          <p:cNvSpPr/>
          <p:nvPr/>
        </p:nvSpPr>
        <p:spPr>
          <a:xfrm flipH="1" rot="1685759">
            <a:off x="5183716" y="3941962"/>
            <a:ext cx="51068" cy="51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534" h="18450" fill="norm" stroke="1" extrusionOk="0">
                <a:moveTo>
                  <a:pt x="18534" y="9259"/>
                </a:moveTo>
                <a:cubicBezTo>
                  <a:pt x="18534" y="17416"/>
                  <a:pt x="8509" y="21600"/>
                  <a:pt x="2721" y="15646"/>
                </a:cubicBezTo>
                <a:cubicBezTo>
                  <a:pt x="-3066" y="9915"/>
                  <a:pt x="946" y="0"/>
                  <a:pt x="9397" y="0"/>
                </a:cubicBezTo>
                <a:cubicBezTo>
                  <a:pt x="14522" y="0"/>
                  <a:pt x="18534" y="4184"/>
                  <a:pt x="18534" y="9259"/>
                </a:cubicBezTo>
                <a:close/>
              </a:path>
            </a:pathLst>
          </a:custGeom>
          <a:ln>
            <a:solidFill>
              <a:schemeClr val="accent4">
                <a:lumOff val="44000"/>
              </a:schemeClr>
            </a:solidFill>
            <a:miter lim="17814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52" name="Google Shape;1693;p57">
            <a:hlinkClick r:id="" invalidUrl="" action="ppaction://hlinkshowjump?jump=nextslide" tgtFrame="" tooltip="" history="1" highlightClick="0" endSnd="0"/>
          </p:cNvPr>
          <p:cNvSpPr/>
          <p:nvPr/>
        </p:nvSpPr>
        <p:spPr>
          <a:xfrm rot="5400000">
            <a:off x="8218414" y="4759751"/>
            <a:ext cx="189747" cy="231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50" h="21519" fill="norm" stroke="1" extrusionOk="0">
                <a:moveTo>
                  <a:pt x="20525" y="8182"/>
                </a:moveTo>
                <a:lnTo>
                  <a:pt x="11157" y="243"/>
                </a:lnTo>
                <a:cubicBezTo>
                  <a:pt x="10775" y="-81"/>
                  <a:pt x="10074" y="-81"/>
                  <a:pt x="9691" y="243"/>
                </a:cubicBezTo>
                <a:lnTo>
                  <a:pt x="327" y="8182"/>
                </a:lnTo>
                <a:cubicBezTo>
                  <a:pt x="-374" y="8776"/>
                  <a:pt x="134" y="9801"/>
                  <a:pt x="1089" y="9746"/>
                </a:cubicBezTo>
                <a:lnTo>
                  <a:pt x="2301" y="9746"/>
                </a:lnTo>
                <a:cubicBezTo>
                  <a:pt x="2874" y="9746"/>
                  <a:pt x="3385" y="10125"/>
                  <a:pt x="3385" y="10664"/>
                </a:cubicBezTo>
                <a:lnTo>
                  <a:pt x="3385" y="20601"/>
                </a:lnTo>
                <a:cubicBezTo>
                  <a:pt x="3385" y="21086"/>
                  <a:pt x="3832" y="21519"/>
                  <a:pt x="4405" y="21519"/>
                </a:cubicBezTo>
                <a:lnTo>
                  <a:pt x="16512" y="21519"/>
                </a:lnTo>
                <a:cubicBezTo>
                  <a:pt x="17020" y="21464"/>
                  <a:pt x="17467" y="21086"/>
                  <a:pt x="17467" y="20601"/>
                </a:cubicBezTo>
                <a:lnTo>
                  <a:pt x="17467" y="10664"/>
                </a:lnTo>
                <a:cubicBezTo>
                  <a:pt x="17467" y="10125"/>
                  <a:pt x="17975" y="9746"/>
                  <a:pt x="18551" y="9746"/>
                </a:cubicBezTo>
                <a:lnTo>
                  <a:pt x="19760" y="9746"/>
                </a:lnTo>
                <a:cubicBezTo>
                  <a:pt x="20715" y="9746"/>
                  <a:pt x="21226" y="8776"/>
                  <a:pt x="20525" y="8182"/>
                </a:cubicBezTo>
                <a:close/>
              </a:path>
            </a:pathLst>
          </a:custGeom>
          <a:solidFill>
            <a:schemeClr val="accent4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53" name="Google Shape;1694;p57">
            <a:hlinkClick r:id="" invalidUrl="" action="ppaction://hlinkshowjump?jump=previousslide" tgtFrame="" tooltip="" history="1" highlightClick="0" endSnd="0"/>
          </p:cNvPr>
          <p:cNvSpPr/>
          <p:nvPr/>
        </p:nvSpPr>
        <p:spPr>
          <a:xfrm flipH="1" rot="16200000">
            <a:off x="735835" y="4759751"/>
            <a:ext cx="189747" cy="231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50" h="21519" fill="norm" stroke="1" extrusionOk="0">
                <a:moveTo>
                  <a:pt x="20525" y="8182"/>
                </a:moveTo>
                <a:lnTo>
                  <a:pt x="11157" y="243"/>
                </a:lnTo>
                <a:cubicBezTo>
                  <a:pt x="10775" y="-81"/>
                  <a:pt x="10074" y="-81"/>
                  <a:pt x="9691" y="243"/>
                </a:cubicBezTo>
                <a:lnTo>
                  <a:pt x="327" y="8182"/>
                </a:lnTo>
                <a:cubicBezTo>
                  <a:pt x="-374" y="8776"/>
                  <a:pt x="134" y="9801"/>
                  <a:pt x="1089" y="9746"/>
                </a:cubicBezTo>
                <a:lnTo>
                  <a:pt x="2301" y="9746"/>
                </a:lnTo>
                <a:cubicBezTo>
                  <a:pt x="2874" y="9746"/>
                  <a:pt x="3385" y="10125"/>
                  <a:pt x="3385" y="10664"/>
                </a:cubicBezTo>
                <a:lnTo>
                  <a:pt x="3385" y="20601"/>
                </a:lnTo>
                <a:cubicBezTo>
                  <a:pt x="3385" y="21086"/>
                  <a:pt x="3832" y="21519"/>
                  <a:pt x="4405" y="21519"/>
                </a:cubicBezTo>
                <a:lnTo>
                  <a:pt x="16512" y="21519"/>
                </a:lnTo>
                <a:cubicBezTo>
                  <a:pt x="17020" y="21464"/>
                  <a:pt x="17467" y="21086"/>
                  <a:pt x="17467" y="20601"/>
                </a:cubicBezTo>
                <a:lnTo>
                  <a:pt x="17467" y="10664"/>
                </a:lnTo>
                <a:cubicBezTo>
                  <a:pt x="17467" y="10125"/>
                  <a:pt x="17975" y="9746"/>
                  <a:pt x="18551" y="9746"/>
                </a:cubicBezTo>
                <a:lnTo>
                  <a:pt x="19760" y="9746"/>
                </a:lnTo>
                <a:cubicBezTo>
                  <a:pt x="20715" y="9746"/>
                  <a:pt x="21226" y="8776"/>
                  <a:pt x="20525" y="8182"/>
                </a:cubicBezTo>
                <a:close/>
              </a:path>
            </a:pathLst>
          </a:custGeom>
          <a:solidFill>
            <a:schemeClr val="accent4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663" name="Google Shape;1698;p57"/>
          <p:cNvGrpSpPr/>
          <p:nvPr/>
        </p:nvGrpSpPr>
        <p:grpSpPr>
          <a:xfrm>
            <a:off x="706038" y="312972"/>
            <a:ext cx="140222" cy="140409"/>
            <a:chOff x="0" y="0"/>
            <a:chExt cx="140221" cy="140408"/>
          </a:xfrm>
        </p:grpSpPr>
        <p:sp>
          <p:nvSpPr>
            <p:cNvPr id="654" name="Google Shape;1699;p57"/>
            <p:cNvSpPr/>
            <p:nvPr/>
          </p:nvSpPr>
          <p:spPr>
            <a:xfrm>
              <a:off x="0" y="-1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55" name="Google Shape;1700;p57"/>
            <p:cNvSpPr/>
            <p:nvPr/>
          </p:nvSpPr>
          <p:spPr>
            <a:xfrm>
              <a:off x="0" y="54316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56" name="Google Shape;1701;p57"/>
            <p:cNvSpPr/>
            <p:nvPr/>
          </p:nvSpPr>
          <p:spPr>
            <a:xfrm>
              <a:off x="0" y="108632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57" name="Google Shape;1702;p57"/>
            <p:cNvSpPr/>
            <p:nvPr/>
          </p:nvSpPr>
          <p:spPr>
            <a:xfrm>
              <a:off x="54214" y="-1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58" name="Google Shape;1703;p57"/>
            <p:cNvSpPr/>
            <p:nvPr/>
          </p:nvSpPr>
          <p:spPr>
            <a:xfrm>
              <a:off x="54214" y="54316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59" name="Google Shape;1704;p57"/>
            <p:cNvSpPr/>
            <p:nvPr/>
          </p:nvSpPr>
          <p:spPr>
            <a:xfrm>
              <a:off x="54214" y="108632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60" name="Google Shape;1705;p57"/>
            <p:cNvSpPr/>
            <p:nvPr/>
          </p:nvSpPr>
          <p:spPr>
            <a:xfrm>
              <a:off x="108445" y="-1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61" name="Google Shape;1706;p57"/>
            <p:cNvSpPr/>
            <p:nvPr/>
          </p:nvSpPr>
          <p:spPr>
            <a:xfrm>
              <a:off x="108445" y="54316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62" name="Google Shape;1707;p57"/>
            <p:cNvSpPr/>
            <p:nvPr/>
          </p:nvSpPr>
          <p:spPr>
            <a:xfrm>
              <a:off x="108445" y="108632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664" name="Google Shape;1256;p50"/>
          <p:cNvSpPr txBox="1"/>
          <p:nvPr/>
        </p:nvSpPr>
        <p:spPr>
          <a:xfrm>
            <a:off x="5658874" y="469474"/>
            <a:ext cx="2928720" cy="72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600"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pPr/>
            <a:r>
              <a:t>Недостатки</a:t>
            </a:r>
          </a:p>
        </p:txBody>
      </p:sp>
      <p:sp>
        <p:nvSpPr>
          <p:cNvPr id="665" name="TextBox 1"/>
          <p:cNvSpPr txBox="1"/>
          <p:nvPr/>
        </p:nvSpPr>
        <p:spPr>
          <a:xfrm>
            <a:off x="5739386" y="1667068"/>
            <a:ext cx="2652844" cy="1914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К сожалению из за ограничений питона, несмотря на наши оптимизации, мы не сделали большой открытый мир с множеством врагов и локаций.</a:t>
            </a:r>
            <a:endParaRPr>
              <a:solidFill>
                <a:srgbClr val="000000"/>
              </a:solidFill>
            </a:endParaRPr>
          </a:p>
          <a:p>
            <a:pPr/>
            <a:r>
              <a:t>Из-за ограниченности движка pygame, интеллект врагов довольно примитивен.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1392;p53"/>
          <p:cNvSpPr txBox="1"/>
          <p:nvPr>
            <p:ph type="title"/>
          </p:nvPr>
        </p:nvSpPr>
        <p:spPr>
          <a:xfrm>
            <a:off x="714299" y="553449"/>
            <a:ext cx="7715402" cy="605701"/>
          </a:xfrm>
          <a:prstGeom prst="rect">
            <a:avLst/>
          </a:prstGeom>
        </p:spPr>
        <p:txBody>
          <a:bodyPr/>
          <a:lstStyle>
            <a:lvl1pPr defTabSz="649223">
              <a:defRPr sz="2768"/>
            </a:lvl1pPr>
          </a:lstStyle>
          <a:p>
            <a:pPr/>
            <a:r>
              <a:t>Что планируем добавить</a:t>
            </a:r>
          </a:p>
        </p:txBody>
      </p:sp>
      <p:sp>
        <p:nvSpPr>
          <p:cNvPr id="668" name="Google Shape;1393;p53"/>
          <p:cNvSpPr/>
          <p:nvPr/>
        </p:nvSpPr>
        <p:spPr>
          <a:xfrm rot="7201932">
            <a:off x="7984049" y="900016"/>
            <a:ext cx="370030" cy="3700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0" h="21600" fill="norm" stroke="1" extrusionOk="0">
                <a:moveTo>
                  <a:pt x="10770" y="6898"/>
                </a:moveTo>
                <a:cubicBezTo>
                  <a:pt x="11828" y="6898"/>
                  <a:pt x="12901" y="7332"/>
                  <a:pt x="13704" y="8290"/>
                </a:cubicBezTo>
                <a:cubicBezTo>
                  <a:pt x="15090" y="9938"/>
                  <a:pt x="14882" y="12396"/>
                  <a:pt x="13242" y="13789"/>
                </a:cubicBezTo>
                <a:lnTo>
                  <a:pt x="13242" y="13774"/>
                </a:lnTo>
                <a:cubicBezTo>
                  <a:pt x="12486" y="14414"/>
                  <a:pt x="11617" y="14700"/>
                  <a:pt x="10769" y="14700"/>
                </a:cubicBezTo>
                <a:cubicBezTo>
                  <a:pt x="8659" y="14700"/>
                  <a:pt x="6679" y="12932"/>
                  <a:pt x="6892" y="10463"/>
                </a:cubicBezTo>
                <a:cubicBezTo>
                  <a:pt x="7082" y="8253"/>
                  <a:pt x="8901" y="6898"/>
                  <a:pt x="10770" y="6898"/>
                </a:cubicBezTo>
                <a:close/>
                <a:moveTo>
                  <a:pt x="10648" y="0"/>
                </a:moveTo>
                <a:cubicBezTo>
                  <a:pt x="10007" y="0"/>
                  <a:pt x="9469" y="519"/>
                  <a:pt x="9441" y="1173"/>
                </a:cubicBezTo>
                <a:lnTo>
                  <a:pt x="9411" y="1833"/>
                </a:lnTo>
                <a:cubicBezTo>
                  <a:pt x="9396" y="2357"/>
                  <a:pt x="9053" y="2806"/>
                  <a:pt x="8546" y="2956"/>
                </a:cubicBezTo>
                <a:cubicBezTo>
                  <a:pt x="8382" y="3001"/>
                  <a:pt x="8203" y="3061"/>
                  <a:pt x="8039" y="3121"/>
                </a:cubicBezTo>
                <a:cubicBezTo>
                  <a:pt x="7913" y="3164"/>
                  <a:pt x="7782" y="3184"/>
                  <a:pt x="7653" y="3184"/>
                </a:cubicBezTo>
                <a:cubicBezTo>
                  <a:pt x="7279" y="3184"/>
                  <a:pt x="6915" y="3013"/>
                  <a:pt x="6683" y="2701"/>
                </a:cubicBezTo>
                <a:lnTo>
                  <a:pt x="6295" y="2177"/>
                </a:lnTo>
                <a:cubicBezTo>
                  <a:pt x="6049" y="1861"/>
                  <a:pt x="5686" y="1696"/>
                  <a:pt x="5322" y="1696"/>
                </a:cubicBezTo>
                <a:cubicBezTo>
                  <a:pt x="5049" y="1696"/>
                  <a:pt x="4775" y="1789"/>
                  <a:pt x="4551" y="1982"/>
                </a:cubicBezTo>
                <a:lnTo>
                  <a:pt x="3165" y="3151"/>
                </a:lnTo>
                <a:cubicBezTo>
                  <a:pt x="2643" y="3600"/>
                  <a:pt x="2584" y="4395"/>
                  <a:pt x="3046" y="4904"/>
                </a:cubicBezTo>
                <a:lnTo>
                  <a:pt x="3493" y="5399"/>
                </a:lnTo>
                <a:cubicBezTo>
                  <a:pt x="3851" y="5773"/>
                  <a:pt x="3925" y="6342"/>
                  <a:pt x="3672" y="6792"/>
                </a:cubicBezTo>
                <a:cubicBezTo>
                  <a:pt x="3582" y="6957"/>
                  <a:pt x="3493" y="7122"/>
                  <a:pt x="3418" y="7271"/>
                </a:cubicBezTo>
                <a:cubicBezTo>
                  <a:pt x="3220" y="7698"/>
                  <a:pt x="2797" y="7958"/>
                  <a:pt x="2350" y="7958"/>
                </a:cubicBezTo>
                <a:cubicBezTo>
                  <a:pt x="2294" y="7958"/>
                  <a:pt x="2237" y="7954"/>
                  <a:pt x="2181" y="7946"/>
                </a:cubicBezTo>
                <a:lnTo>
                  <a:pt x="1525" y="7856"/>
                </a:lnTo>
                <a:cubicBezTo>
                  <a:pt x="1479" y="7851"/>
                  <a:pt x="1433" y="7848"/>
                  <a:pt x="1388" y="7848"/>
                </a:cubicBezTo>
                <a:cubicBezTo>
                  <a:pt x="760" y="7848"/>
                  <a:pt x="224" y="8322"/>
                  <a:pt x="169" y="8965"/>
                </a:cubicBezTo>
                <a:lnTo>
                  <a:pt x="5" y="10777"/>
                </a:lnTo>
                <a:cubicBezTo>
                  <a:pt x="-55" y="11467"/>
                  <a:pt x="482" y="12066"/>
                  <a:pt x="1167" y="12096"/>
                </a:cubicBezTo>
                <a:lnTo>
                  <a:pt x="1823" y="12126"/>
                </a:lnTo>
                <a:cubicBezTo>
                  <a:pt x="2345" y="12141"/>
                  <a:pt x="2792" y="12501"/>
                  <a:pt x="2941" y="12995"/>
                </a:cubicBezTo>
                <a:cubicBezTo>
                  <a:pt x="2986" y="13175"/>
                  <a:pt x="3046" y="13340"/>
                  <a:pt x="3105" y="13519"/>
                </a:cubicBezTo>
                <a:cubicBezTo>
                  <a:pt x="3269" y="14014"/>
                  <a:pt x="3105" y="14553"/>
                  <a:pt x="2688" y="14868"/>
                </a:cubicBezTo>
                <a:lnTo>
                  <a:pt x="2166" y="15288"/>
                </a:lnTo>
                <a:cubicBezTo>
                  <a:pt x="1615" y="15707"/>
                  <a:pt x="1540" y="16501"/>
                  <a:pt x="1987" y="17041"/>
                </a:cubicBezTo>
                <a:lnTo>
                  <a:pt x="3150" y="18419"/>
                </a:lnTo>
                <a:cubicBezTo>
                  <a:pt x="3384" y="18711"/>
                  <a:pt x="3727" y="18858"/>
                  <a:pt x="4073" y="18858"/>
                </a:cubicBezTo>
                <a:cubicBezTo>
                  <a:pt x="4366" y="18858"/>
                  <a:pt x="4662" y="18752"/>
                  <a:pt x="4894" y="18539"/>
                </a:cubicBezTo>
                <a:lnTo>
                  <a:pt x="5371" y="18089"/>
                </a:lnTo>
                <a:cubicBezTo>
                  <a:pt x="5604" y="17874"/>
                  <a:pt x="5895" y="17766"/>
                  <a:pt x="6191" y="17766"/>
                </a:cubicBezTo>
                <a:cubicBezTo>
                  <a:pt x="6388" y="17766"/>
                  <a:pt x="6588" y="17814"/>
                  <a:pt x="6772" y="17910"/>
                </a:cubicBezTo>
                <a:cubicBezTo>
                  <a:pt x="6921" y="17999"/>
                  <a:pt x="7085" y="18089"/>
                  <a:pt x="7249" y="18164"/>
                </a:cubicBezTo>
                <a:cubicBezTo>
                  <a:pt x="7712" y="18389"/>
                  <a:pt x="7980" y="18899"/>
                  <a:pt x="7920" y="19408"/>
                </a:cubicBezTo>
                <a:lnTo>
                  <a:pt x="7831" y="20067"/>
                </a:lnTo>
                <a:cubicBezTo>
                  <a:pt x="7741" y="20756"/>
                  <a:pt x="8248" y="21371"/>
                  <a:pt x="8934" y="21431"/>
                </a:cubicBezTo>
                <a:lnTo>
                  <a:pt x="10723" y="21595"/>
                </a:lnTo>
                <a:cubicBezTo>
                  <a:pt x="10758" y="21599"/>
                  <a:pt x="10794" y="21600"/>
                  <a:pt x="10829" y="21600"/>
                </a:cubicBezTo>
                <a:cubicBezTo>
                  <a:pt x="11483" y="21600"/>
                  <a:pt x="12021" y="21081"/>
                  <a:pt x="12049" y="20427"/>
                </a:cubicBezTo>
                <a:lnTo>
                  <a:pt x="12079" y="19767"/>
                </a:lnTo>
                <a:cubicBezTo>
                  <a:pt x="12094" y="19243"/>
                  <a:pt x="12437" y="18794"/>
                  <a:pt x="12944" y="18644"/>
                </a:cubicBezTo>
                <a:cubicBezTo>
                  <a:pt x="13108" y="18599"/>
                  <a:pt x="13287" y="18539"/>
                  <a:pt x="13451" y="18479"/>
                </a:cubicBezTo>
                <a:cubicBezTo>
                  <a:pt x="13577" y="18436"/>
                  <a:pt x="13707" y="18416"/>
                  <a:pt x="13835" y="18416"/>
                </a:cubicBezTo>
                <a:cubicBezTo>
                  <a:pt x="14204" y="18416"/>
                  <a:pt x="14560" y="18587"/>
                  <a:pt x="14792" y="18899"/>
                </a:cubicBezTo>
                <a:lnTo>
                  <a:pt x="15195" y="19423"/>
                </a:lnTo>
                <a:cubicBezTo>
                  <a:pt x="15440" y="19729"/>
                  <a:pt x="15801" y="19890"/>
                  <a:pt x="16162" y="19890"/>
                </a:cubicBezTo>
                <a:cubicBezTo>
                  <a:pt x="16438" y="19890"/>
                  <a:pt x="16713" y="19797"/>
                  <a:pt x="16939" y="19603"/>
                </a:cubicBezTo>
                <a:lnTo>
                  <a:pt x="18325" y="18434"/>
                </a:lnTo>
                <a:cubicBezTo>
                  <a:pt x="18847" y="17984"/>
                  <a:pt x="18906" y="17190"/>
                  <a:pt x="18430" y="16681"/>
                </a:cubicBezTo>
                <a:lnTo>
                  <a:pt x="17997" y="16201"/>
                </a:lnTo>
                <a:cubicBezTo>
                  <a:pt x="17639" y="15812"/>
                  <a:pt x="17565" y="15243"/>
                  <a:pt x="17818" y="14793"/>
                </a:cubicBezTo>
                <a:cubicBezTo>
                  <a:pt x="17908" y="14628"/>
                  <a:pt x="17997" y="14478"/>
                  <a:pt x="18072" y="14314"/>
                </a:cubicBezTo>
                <a:cubicBezTo>
                  <a:pt x="18270" y="13887"/>
                  <a:pt x="18693" y="13627"/>
                  <a:pt x="19140" y="13627"/>
                </a:cubicBezTo>
                <a:cubicBezTo>
                  <a:pt x="19196" y="13627"/>
                  <a:pt x="19253" y="13631"/>
                  <a:pt x="19309" y="13639"/>
                </a:cubicBezTo>
                <a:lnTo>
                  <a:pt x="19965" y="13729"/>
                </a:lnTo>
                <a:cubicBezTo>
                  <a:pt x="20018" y="13736"/>
                  <a:pt x="20070" y="13740"/>
                  <a:pt x="20122" y="13740"/>
                </a:cubicBezTo>
                <a:cubicBezTo>
                  <a:pt x="20742" y="13740"/>
                  <a:pt x="21266" y="13257"/>
                  <a:pt x="21321" y="12620"/>
                </a:cubicBezTo>
                <a:lnTo>
                  <a:pt x="21485" y="10808"/>
                </a:lnTo>
                <a:cubicBezTo>
                  <a:pt x="21545" y="10118"/>
                  <a:pt x="21008" y="9519"/>
                  <a:pt x="20323" y="9489"/>
                </a:cubicBezTo>
                <a:lnTo>
                  <a:pt x="19667" y="9459"/>
                </a:lnTo>
                <a:cubicBezTo>
                  <a:pt x="19145" y="9444"/>
                  <a:pt x="18698" y="9099"/>
                  <a:pt x="18549" y="8590"/>
                </a:cubicBezTo>
                <a:cubicBezTo>
                  <a:pt x="18504" y="8410"/>
                  <a:pt x="18444" y="8245"/>
                  <a:pt x="18385" y="8081"/>
                </a:cubicBezTo>
                <a:cubicBezTo>
                  <a:pt x="18221" y="7586"/>
                  <a:pt x="18385" y="7032"/>
                  <a:pt x="18802" y="6717"/>
                </a:cubicBezTo>
                <a:lnTo>
                  <a:pt x="19309" y="6327"/>
                </a:lnTo>
                <a:cubicBezTo>
                  <a:pt x="19861" y="5893"/>
                  <a:pt x="19950" y="5099"/>
                  <a:pt x="19503" y="4574"/>
                </a:cubicBezTo>
                <a:lnTo>
                  <a:pt x="18340" y="3181"/>
                </a:lnTo>
                <a:cubicBezTo>
                  <a:pt x="18096" y="2895"/>
                  <a:pt x="17750" y="2747"/>
                  <a:pt x="17404" y="2747"/>
                </a:cubicBezTo>
                <a:cubicBezTo>
                  <a:pt x="17115" y="2747"/>
                  <a:pt x="16826" y="2850"/>
                  <a:pt x="16596" y="3061"/>
                </a:cubicBezTo>
                <a:lnTo>
                  <a:pt x="16119" y="3511"/>
                </a:lnTo>
                <a:cubicBezTo>
                  <a:pt x="15886" y="3726"/>
                  <a:pt x="15589" y="3834"/>
                  <a:pt x="15293" y="3834"/>
                </a:cubicBezTo>
                <a:cubicBezTo>
                  <a:pt x="15095" y="3834"/>
                  <a:pt x="14897" y="3786"/>
                  <a:pt x="14718" y="3690"/>
                </a:cubicBezTo>
                <a:cubicBezTo>
                  <a:pt x="14554" y="3600"/>
                  <a:pt x="14405" y="3511"/>
                  <a:pt x="14241" y="3436"/>
                </a:cubicBezTo>
                <a:cubicBezTo>
                  <a:pt x="13764" y="3211"/>
                  <a:pt x="13495" y="2701"/>
                  <a:pt x="13570" y="2192"/>
                </a:cubicBezTo>
                <a:lnTo>
                  <a:pt x="13659" y="1533"/>
                </a:lnTo>
                <a:cubicBezTo>
                  <a:pt x="13749" y="844"/>
                  <a:pt x="13242" y="229"/>
                  <a:pt x="12556" y="169"/>
                </a:cubicBezTo>
                <a:lnTo>
                  <a:pt x="10753" y="5"/>
                </a:lnTo>
                <a:cubicBezTo>
                  <a:pt x="10718" y="1"/>
                  <a:pt x="10683" y="0"/>
                  <a:pt x="10648" y="0"/>
                </a:cubicBezTo>
                <a:close/>
              </a:path>
            </a:pathLst>
          </a:custGeom>
          <a:ln>
            <a:solidFill>
              <a:schemeClr val="accent4">
                <a:lumOff val="44000"/>
              </a:schemeClr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69" name="Google Shape;1394;p53"/>
          <p:cNvSpPr/>
          <p:nvPr/>
        </p:nvSpPr>
        <p:spPr>
          <a:xfrm>
            <a:off x="7511834" y="1221535"/>
            <a:ext cx="107793" cy="1084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63"/>
                </a:moveTo>
                <a:cubicBezTo>
                  <a:pt x="21600" y="16729"/>
                  <a:pt x="16827" y="21600"/>
                  <a:pt x="10800" y="21600"/>
                </a:cubicBezTo>
                <a:cubicBezTo>
                  <a:pt x="4773" y="21600"/>
                  <a:pt x="0" y="16729"/>
                  <a:pt x="0" y="10863"/>
                </a:cubicBezTo>
                <a:cubicBezTo>
                  <a:pt x="0" y="4871"/>
                  <a:pt x="4773" y="0"/>
                  <a:pt x="10800" y="0"/>
                </a:cubicBezTo>
                <a:cubicBezTo>
                  <a:pt x="16827" y="0"/>
                  <a:pt x="21600" y="4871"/>
                  <a:pt x="21600" y="10863"/>
                </a:cubicBezTo>
                <a:close/>
              </a:path>
            </a:pathLst>
          </a:custGeom>
          <a:ln>
            <a:solidFill>
              <a:schemeClr val="accent4">
                <a:lumOff val="44000"/>
              </a:schemeClr>
            </a:solidFill>
            <a:miter lim="17814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70" name="Google Shape;1395;p53"/>
          <p:cNvSpPr/>
          <p:nvPr/>
        </p:nvSpPr>
        <p:spPr>
          <a:xfrm>
            <a:off x="425551" y="3468130"/>
            <a:ext cx="140202" cy="1401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cubicBezTo>
                  <a:pt x="21600" y="16827"/>
                  <a:pt x="16827" y="21600"/>
                  <a:pt x="10800" y="21600"/>
                </a:cubicBezTo>
                <a:cubicBezTo>
                  <a:pt x="4773" y="21600"/>
                  <a:pt x="0" y="16827"/>
                  <a:pt x="0" y="10800"/>
                </a:cubicBezTo>
                <a:cubicBezTo>
                  <a:pt x="0" y="4773"/>
                  <a:pt x="4773" y="0"/>
                  <a:pt x="10800" y="0"/>
                </a:cubicBezTo>
                <a:cubicBezTo>
                  <a:pt x="16827" y="0"/>
                  <a:pt x="21600" y="4773"/>
                  <a:pt x="21600" y="1080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921D87"/>
              </a:gs>
            </a:gsLst>
            <a:lin ang="54007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71" name="Google Shape;1396;p53"/>
          <p:cNvSpPr/>
          <p:nvPr/>
        </p:nvSpPr>
        <p:spPr>
          <a:xfrm rot="19914241">
            <a:off x="650009" y="3942262"/>
            <a:ext cx="51068" cy="51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534" h="18450" fill="norm" stroke="1" extrusionOk="0">
                <a:moveTo>
                  <a:pt x="18534" y="9259"/>
                </a:moveTo>
                <a:cubicBezTo>
                  <a:pt x="18534" y="17416"/>
                  <a:pt x="8509" y="21600"/>
                  <a:pt x="2721" y="15646"/>
                </a:cubicBezTo>
                <a:cubicBezTo>
                  <a:pt x="-3066" y="9915"/>
                  <a:pt x="946" y="0"/>
                  <a:pt x="9397" y="0"/>
                </a:cubicBezTo>
                <a:cubicBezTo>
                  <a:pt x="14522" y="0"/>
                  <a:pt x="18534" y="4184"/>
                  <a:pt x="18534" y="9259"/>
                </a:cubicBezTo>
                <a:close/>
              </a:path>
            </a:pathLst>
          </a:custGeom>
          <a:ln>
            <a:solidFill>
              <a:schemeClr val="accent4">
                <a:lumOff val="44000"/>
              </a:schemeClr>
            </a:solidFill>
            <a:miter lim="17814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72" name="Google Shape;1397;p53"/>
          <p:cNvSpPr/>
          <p:nvPr/>
        </p:nvSpPr>
        <p:spPr>
          <a:xfrm>
            <a:off x="317749" y="4185459"/>
            <a:ext cx="107792" cy="1084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63"/>
                </a:moveTo>
                <a:cubicBezTo>
                  <a:pt x="21600" y="16729"/>
                  <a:pt x="16827" y="21600"/>
                  <a:pt x="10800" y="21600"/>
                </a:cubicBezTo>
                <a:cubicBezTo>
                  <a:pt x="4773" y="21600"/>
                  <a:pt x="0" y="16729"/>
                  <a:pt x="0" y="10863"/>
                </a:cubicBezTo>
                <a:cubicBezTo>
                  <a:pt x="0" y="4871"/>
                  <a:pt x="4773" y="0"/>
                  <a:pt x="10800" y="0"/>
                </a:cubicBezTo>
                <a:cubicBezTo>
                  <a:pt x="16827" y="0"/>
                  <a:pt x="21600" y="4871"/>
                  <a:pt x="21600" y="10863"/>
                </a:cubicBezTo>
                <a:close/>
              </a:path>
            </a:pathLst>
          </a:custGeom>
          <a:ln>
            <a:solidFill>
              <a:schemeClr val="accent4">
                <a:lumOff val="44000"/>
              </a:schemeClr>
            </a:solidFill>
            <a:miter lim="17814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73" name="Google Shape;1398;p53"/>
          <p:cNvSpPr/>
          <p:nvPr/>
        </p:nvSpPr>
        <p:spPr>
          <a:xfrm>
            <a:off x="6719975" y="749596"/>
            <a:ext cx="213363" cy="213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cubicBezTo>
                  <a:pt x="21600" y="16827"/>
                  <a:pt x="16827" y="21600"/>
                  <a:pt x="10800" y="21600"/>
                </a:cubicBezTo>
                <a:cubicBezTo>
                  <a:pt x="4773" y="21600"/>
                  <a:pt x="0" y="16827"/>
                  <a:pt x="0" y="10800"/>
                </a:cubicBezTo>
                <a:cubicBezTo>
                  <a:pt x="0" y="4773"/>
                  <a:pt x="4773" y="0"/>
                  <a:pt x="10800" y="0"/>
                </a:cubicBezTo>
                <a:cubicBezTo>
                  <a:pt x="16827" y="0"/>
                  <a:pt x="21600" y="4773"/>
                  <a:pt x="21600" y="1080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921D87"/>
              </a:gs>
            </a:gsLst>
            <a:lin ang="54007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74" name="Google Shape;1399;p53"/>
          <p:cNvSpPr/>
          <p:nvPr/>
        </p:nvSpPr>
        <p:spPr>
          <a:xfrm>
            <a:off x="458032" y="2829957"/>
            <a:ext cx="213362" cy="214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63"/>
                </a:moveTo>
                <a:cubicBezTo>
                  <a:pt x="21600" y="16729"/>
                  <a:pt x="16827" y="21600"/>
                  <a:pt x="10800" y="21600"/>
                </a:cubicBezTo>
                <a:cubicBezTo>
                  <a:pt x="4773" y="21600"/>
                  <a:pt x="0" y="16729"/>
                  <a:pt x="0" y="10863"/>
                </a:cubicBezTo>
                <a:cubicBezTo>
                  <a:pt x="0" y="4871"/>
                  <a:pt x="4773" y="0"/>
                  <a:pt x="10800" y="0"/>
                </a:cubicBezTo>
                <a:cubicBezTo>
                  <a:pt x="16827" y="0"/>
                  <a:pt x="21600" y="4871"/>
                  <a:pt x="21600" y="10863"/>
                </a:cubicBezTo>
                <a:close/>
              </a:path>
            </a:pathLst>
          </a:custGeom>
          <a:ln>
            <a:solidFill>
              <a:schemeClr val="accent4">
                <a:lumOff val="44000"/>
              </a:schemeClr>
            </a:solidFill>
            <a:miter lim="17814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75" name="Google Shape;1400;p53"/>
          <p:cNvSpPr/>
          <p:nvPr/>
        </p:nvSpPr>
        <p:spPr>
          <a:xfrm>
            <a:off x="8591256" y="1921593"/>
            <a:ext cx="69355" cy="69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534" h="18450" fill="norm" stroke="1" extrusionOk="0">
                <a:moveTo>
                  <a:pt x="18534" y="9259"/>
                </a:moveTo>
                <a:cubicBezTo>
                  <a:pt x="18534" y="17416"/>
                  <a:pt x="8509" y="21600"/>
                  <a:pt x="2722" y="15646"/>
                </a:cubicBezTo>
                <a:cubicBezTo>
                  <a:pt x="-3066" y="9915"/>
                  <a:pt x="947" y="0"/>
                  <a:pt x="9396" y="0"/>
                </a:cubicBezTo>
                <a:cubicBezTo>
                  <a:pt x="14521" y="0"/>
                  <a:pt x="18534" y="4184"/>
                  <a:pt x="18534" y="9259"/>
                </a:cubicBezTo>
                <a:close/>
              </a:path>
            </a:pathLst>
          </a:custGeom>
          <a:ln>
            <a:solidFill>
              <a:schemeClr val="accent4">
                <a:lumOff val="44000"/>
              </a:schemeClr>
            </a:solidFill>
            <a:miter lim="17814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76" name="Google Shape;1401;p53"/>
          <p:cNvSpPr/>
          <p:nvPr/>
        </p:nvSpPr>
        <p:spPr>
          <a:xfrm>
            <a:off x="8550050" y="1330004"/>
            <a:ext cx="140203" cy="140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cubicBezTo>
                  <a:pt x="21600" y="16827"/>
                  <a:pt x="16827" y="21600"/>
                  <a:pt x="10800" y="21600"/>
                </a:cubicBezTo>
                <a:cubicBezTo>
                  <a:pt x="4773" y="21600"/>
                  <a:pt x="0" y="16827"/>
                  <a:pt x="0" y="10800"/>
                </a:cubicBezTo>
                <a:cubicBezTo>
                  <a:pt x="0" y="4773"/>
                  <a:pt x="4773" y="0"/>
                  <a:pt x="10800" y="0"/>
                </a:cubicBezTo>
                <a:cubicBezTo>
                  <a:pt x="16827" y="0"/>
                  <a:pt x="21600" y="4773"/>
                  <a:pt x="21600" y="108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B632"/>
              </a:gs>
            </a:gsLst>
            <a:lin ang="54007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77" name="Google Shape;1402;p53"/>
          <p:cNvSpPr/>
          <p:nvPr/>
        </p:nvSpPr>
        <p:spPr>
          <a:xfrm rot="19914241">
            <a:off x="8405847" y="772750"/>
            <a:ext cx="51068" cy="51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534" h="18450" fill="norm" stroke="1" extrusionOk="0">
                <a:moveTo>
                  <a:pt x="18534" y="9259"/>
                </a:moveTo>
                <a:cubicBezTo>
                  <a:pt x="18534" y="17416"/>
                  <a:pt x="8509" y="21600"/>
                  <a:pt x="2721" y="15646"/>
                </a:cubicBezTo>
                <a:cubicBezTo>
                  <a:pt x="-3066" y="9915"/>
                  <a:pt x="946" y="0"/>
                  <a:pt x="9397" y="0"/>
                </a:cubicBezTo>
                <a:cubicBezTo>
                  <a:pt x="14522" y="0"/>
                  <a:pt x="18534" y="4184"/>
                  <a:pt x="18534" y="9259"/>
                </a:cubicBezTo>
                <a:close/>
              </a:path>
            </a:pathLst>
          </a:custGeom>
          <a:ln>
            <a:solidFill>
              <a:schemeClr val="accent4">
                <a:lumOff val="44000"/>
              </a:schemeClr>
            </a:solidFill>
            <a:miter lim="17814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78" name="Google Shape;1403;p53"/>
          <p:cNvSpPr/>
          <p:nvPr/>
        </p:nvSpPr>
        <p:spPr>
          <a:xfrm rot="5400000">
            <a:off x="4443606" y="1635664"/>
            <a:ext cx="253695" cy="3089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50" h="21519" fill="norm" stroke="1" extrusionOk="0">
                <a:moveTo>
                  <a:pt x="20525" y="8182"/>
                </a:moveTo>
                <a:lnTo>
                  <a:pt x="11157" y="243"/>
                </a:lnTo>
                <a:cubicBezTo>
                  <a:pt x="10775" y="-81"/>
                  <a:pt x="10074" y="-81"/>
                  <a:pt x="9691" y="243"/>
                </a:cubicBezTo>
                <a:lnTo>
                  <a:pt x="327" y="8182"/>
                </a:lnTo>
                <a:cubicBezTo>
                  <a:pt x="-374" y="8776"/>
                  <a:pt x="134" y="9801"/>
                  <a:pt x="1089" y="9746"/>
                </a:cubicBezTo>
                <a:lnTo>
                  <a:pt x="2301" y="9746"/>
                </a:lnTo>
                <a:cubicBezTo>
                  <a:pt x="2874" y="9746"/>
                  <a:pt x="3385" y="10125"/>
                  <a:pt x="3385" y="10664"/>
                </a:cubicBezTo>
                <a:lnTo>
                  <a:pt x="3385" y="20601"/>
                </a:lnTo>
                <a:cubicBezTo>
                  <a:pt x="3385" y="21086"/>
                  <a:pt x="3832" y="21519"/>
                  <a:pt x="4405" y="21519"/>
                </a:cubicBezTo>
                <a:lnTo>
                  <a:pt x="16512" y="21519"/>
                </a:lnTo>
                <a:cubicBezTo>
                  <a:pt x="17020" y="21464"/>
                  <a:pt x="17467" y="21086"/>
                  <a:pt x="17467" y="20601"/>
                </a:cubicBezTo>
                <a:lnTo>
                  <a:pt x="17467" y="10664"/>
                </a:lnTo>
                <a:cubicBezTo>
                  <a:pt x="17467" y="10125"/>
                  <a:pt x="17975" y="9746"/>
                  <a:pt x="18551" y="9746"/>
                </a:cubicBezTo>
                <a:lnTo>
                  <a:pt x="19760" y="9746"/>
                </a:lnTo>
                <a:cubicBezTo>
                  <a:pt x="20715" y="9746"/>
                  <a:pt x="21226" y="8776"/>
                  <a:pt x="20525" y="818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921D87"/>
              </a:gs>
            </a:gsLst>
            <a:lin ang="54007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79" name="Google Shape;1404;p53"/>
          <p:cNvSpPr txBox="1"/>
          <p:nvPr/>
        </p:nvSpPr>
        <p:spPr>
          <a:xfrm>
            <a:off x="356578" y="1007276"/>
            <a:ext cx="2997097" cy="1389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r">
              <a:defRPr sz="1600"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pPr/>
            <a:r>
              <a:t>В первую очередь мы планируем добавить прокачку в игру за монеты, дерево прокачки уже было создано </a:t>
            </a:r>
          </a:p>
        </p:txBody>
      </p:sp>
      <p:grpSp>
        <p:nvGrpSpPr>
          <p:cNvPr id="682" name="Google Shape;1406;p53"/>
          <p:cNvGrpSpPr/>
          <p:nvPr/>
        </p:nvGrpSpPr>
        <p:grpSpPr>
          <a:xfrm>
            <a:off x="3582263" y="1473025"/>
            <a:ext cx="634201" cy="634201"/>
            <a:chOff x="0" y="0"/>
            <a:chExt cx="634200" cy="634200"/>
          </a:xfrm>
        </p:grpSpPr>
        <p:sp>
          <p:nvSpPr>
            <p:cNvPr id="680" name="Кружок"/>
            <p:cNvSpPr/>
            <p:nvPr/>
          </p:nvSpPr>
          <p:spPr>
            <a:xfrm>
              <a:off x="0" y="0"/>
              <a:ext cx="634201" cy="634201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rgbClr val="FFB632"/>
                </a:gs>
              </a:gsLst>
              <a:lin ang="54007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600">
                  <a:solidFill>
                    <a:srgbClr val="0E166C"/>
                  </a:solidFill>
                  <a:latin typeface="Bebas Neue"/>
                  <a:ea typeface="Bebas Neue"/>
                  <a:cs typeface="Bebas Neue"/>
                  <a:sym typeface="Bebas Neue"/>
                </a:defRPr>
              </a:pPr>
            </a:p>
          </p:txBody>
        </p:sp>
        <p:sp>
          <p:nvSpPr>
            <p:cNvPr id="681" name="1"/>
            <p:cNvSpPr/>
            <p:nvPr/>
          </p:nvSpPr>
          <p:spPr>
            <a:xfrm>
              <a:off x="92875" y="317100"/>
              <a:ext cx="44845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2600">
                  <a:solidFill>
                    <a:srgbClr val="0E166C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85" name="Google Shape;1407;p53"/>
          <p:cNvGrpSpPr/>
          <p:nvPr/>
        </p:nvGrpSpPr>
        <p:grpSpPr>
          <a:xfrm>
            <a:off x="4925588" y="1473025"/>
            <a:ext cx="634201" cy="634201"/>
            <a:chOff x="0" y="0"/>
            <a:chExt cx="634200" cy="634200"/>
          </a:xfrm>
        </p:grpSpPr>
        <p:sp>
          <p:nvSpPr>
            <p:cNvPr id="683" name="Кружок"/>
            <p:cNvSpPr/>
            <p:nvPr/>
          </p:nvSpPr>
          <p:spPr>
            <a:xfrm>
              <a:off x="0" y="0"/>
              <a:ext cx="634201" cy="634201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rgbClr val="FFB632"/>
                </a:gs>
              </a:gsLst>
              <a:lin ang="54007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600">
                  <a:solidFill>
                    <a:srgbClr val="0E166C"/>
                  </a:solidFill>
                  <a:latin typeface="Bebas Neue"/>
                  <a:ea typeface="Bebas Neue"/>
                  <a:cs typeface="Bebas Neue"/>
                  <a:sym typeface="Bebas Neue"/>
                </a:defRPr>
              </a:pPr>
            </a:p>
          </p:txBody>
        </p:sp>
        <p:sp>
          <p:nvSpPr>
            <p:cNvPr id="684" name="2"/>
            <p:cNvSpPr/>
            <p:nvPr/>
          </p:nvSpPr>
          <p:spPr>
            <a:xfrm>
              <a:off x="92875" y="317100"/>
              <a:ext cx="44845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2600">
                  <a:solidFill>
                    <a:srgbClr val="0E166C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88" name="Google Shape;1408;p53"/>
          <p:cNvGrpSpPr/>
          <p:nvPr/>
        </p:nvGrpSpPr>
        <p:grpSpPr>
          <a:xfrm>
            <a:off x="3582263" y="2584325"/>
            <a:ext cx="634201" cy="634201"/>
            <a:chOff x="0" y="0"/>
            <a:chExt cx="634200" cy="634200"/>
          </a:xfrm>
        </p:grpSpPr>
        <p:sp>
          <p:nvSpPr>
            <p:cNvPr id="686" name="Кружок"/>
            <p:cNvSpPr/>
            <p:nvPr/>
          </p:nvSpPr>
          <p:spPr>
            <a:xfrm>
              <a:off x="0" y="0"/>
              <a:ext cx="634201" cy="634201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rgbClr val="FFB632"/>
                </a:gs>
              </a:gsLst>
              <a:lin ang="54007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600">
                  <a:solidFill>
                    <a:srgbClr val="0E166C"/>
                  </a:solidFill>
                  <a:latin typeface="Bebas Neue"/>
                  <a:ea typeface="Bebas Neue"/>
                  <a:cs typeface="Bebas Neue"/>
                  <a:sym typeface="Bebas Neue"/>
                </a:defRPr>
              </a:pPr>
            </a:p>
          </p:txBody>
        </p:sp>
        <p:sp>
          <p:nvSpPr>
            <p:cNvPr id="687" name="4"/>
            <p:cNvSpPr/>
            <p:nvPr/>
          </p:nvSpPr>
          <p:spPr>
            <a:xfrm>
              <a:off x="92875" y="317100"/>
              <a:ext cx="44845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2600">
                  <a:solidFill>
                    <a:srgbClr val="0E166C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91" name="Google Shape;1409;p53"/>
          <p:cNvGrpSpPr/>
          <p:nvPr/>
        </p:nvGrpSpPr>
        <p:grpSpPr>
          <a:xfrm>
            <a:off x="4925588" y="2584325"/>
            <a:ext cx="634201" cy="634201"/>
            <a:chOff x="0" y="0"/>
            <a:chExt cx="634200" cy="634200"/>
          </a:xfrm>
        </p:grpSpPr>
        <p:sp>
          <p:nvSpPr>
            <p:cNvPr id="689" name="Кружок"/>
            <p:cNvSpPr/>
            <p:nvPr/>
          </p:nvSpPr>
          <p:spPr>
            <a:xfrm>
              <a:off x="0" y="0"/>
              <a:ext cx="634201" cy="634201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rgbClr val="FFB632"/>
                </a:gs>
              </a:gsLst>
              <a:lin ang="54007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600">
                  <a:solidFill>
                    <a:srgbClr val="0E166C"/>
                  </a:solidFill>
                  <a:latin typeface="Bebas Neue"/>
                  <a:ea typeface="Bebas Neue"/>
                  <a:cs typeface="Bebas Neue"/>
                  <a:sym typeface="Bebas Neue"/>
                </a:defRPr>
              </a:pPr>
            </a:p>
          </p:txBody>
        </p:sp>
        <p:sp>
          <p:nvSpPr>
            <p:cNvPr id="690" name="3"/>
            <p:cNvSpPr/>
            <p:nvPr/>
          </p:nvSpPr>
          <p:spPr>
            <a:xfrm>
              <a:off x="92875" y="317100"/>
              <a:ext cx="44845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2600">
                  <a:solidFill>
                    <a:srgbClr val="0E166C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94" name="Google Shape;1410;p53"/>
          <p:cNvGrpSpPr/>
          <p:nvPr/>
        </p:nvGrpSpPr>
        <p:grpSpPr>
          <a:xfrm>
            <a:off x="3582263" y="3675700"/>
            <a:ext cx="634201" cy="634201"/>
            <a:chOff x="0" y="0"/>
            <a:chExt cx="634200" cy="634200"/>
          </a:xfrm>
        </p:grpSpPr>
        <p:sp>
          <p:nvSpPr>
            <p:cNvPr id="692" name="Кружок"/>
            <p:cNvSpPr/>
            <p:nvPr/>
          </p:nvSpPr>
          <p:spPr>
            <a:xfrm>
              <a:off x="0" y="0"/>
              <a:ext cx="634201" cy="634201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rgbClr val="FFB632"/>
                </a:gs>
              </a:gsLst>
              <a:lin ang="54007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600">
                  <a:solidFill>
                    <a:srgbClr val="0E166C"/>
                  </a:solidFill>
                  <a:latin typeface="Bebas Neue"/>
                  <a:ea typeface="Bebas Neue"/>
                  <a:cs typeface="Bebas Neue"/>
                  <a:sym typeface="Bebas Neue"/>
                </a:defRPr>
              </a:pPr>
            </a:p>
          </p:txBody>
        </p:sp>
        <p:sp>
          <p:nvSpPr>
            <p:cNvPr id="693" name="5"/>
            <p:cNvSpPr/>
            <p:nvPr/>
          </p:nvSpPr>
          <p:spPr>
            <a:xfrm>
              <a:off x="92875" y="317100"/>
              <a:ext cx="44845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2600">
                  <a:solidFill>
                    <a:srgbClr val="0E166C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697" name="Google Shape;1411;p53"/>
          <p:cNvGrpSpPr/>
          <p:nvPr/>
        </p:nvGrpSpPr>
        <p:grpSpPr>
          <a:xfrm>
            <a:off x="4925588" y="3675700"/>
            <a:ext cx="634201" cy="634201"/>
            <a:chOff x="0" y="0"/>
            <a:chExt cx="634200" cy="634200"/>
          </a:xfrm>
        </p:grpSpPr>
        <p:sp>
          <p:nvSpPr>
            <p:cNvPr id="695" name="Кружок"/>
            <p:cNvSpPr/>
            <p:nvPr/>
          </p:nvSpPr>
          <p:spPr>
            <a:xfrm>
              <a:off x="0" y="0"/>
              <a:ext cx="634201" cy="634201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rgbClr val="FFB632"/>
                </a:gs>
              </a:gsLst>
              <a:lin ang="54007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600">
                  <a:solidFill>
                    <a:srgbClr val="0E166C"/>
                  </a:solidFill>
                  <a:latin typeface="Bebas Neue"/>
                  <a:ea typeface="Bebas Neue"/>
                  <a:cs typeface="Bebas Neue"/>
                  <a:sym typeface="Bebas Neue"/>
                </a:defRPr>
              </a:pPr>
            </a:p>
          </p:txBody>
        </p:sp>
        <p:sp>
          <p:nvSpPr>
            <p:cNvPr id="696" name="6"/>
            <p:cNvSpPr/>
            <p:nvPr/>
          </p:nvSpPr>
          <p:spPr>
            <a:xfrm>
              <a:off x="92875" y="317100"/>
              <a:ext cx="44845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2600">
                  <a:solidFill>
                    <a:srgbClr val="0E166C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698" name="Google Shape;1414;p53"/>
          <p:cNvSpPr txBox="1"/>
          <p:nvPr/>
        </p:nvSpPr>
        <p:spPr>
          <a:xfrm>
            <a:off x="1277074" y="2460704"/>
            <a:ext cx="2076601" cy="906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r">
              <a:defRPr sz="1600"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pPr/>
            <a:r>
              <a:t>Добавить новые локации и новые препятствия</a:t>
            </a:r>
          </a:p>
        </p:txBody>
      </p:sp>
      <p:sp>
        <p:nvSpPr>
          <p:cNvPr id="699" name="Google Shape;1415;p53"/>
          <p:cNvSpPr txBox="1"/>
          <p:nvPr/>
        </p:nvSpPr>
        <p:spPr>
          <a:xfrm>
            <a:off x="1201313" y="3701822"/>
            <a:ext cx="2076601" cy="665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r">
              <a:defRPr sz="1600"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Добавить новых боссов</a:t>
            </a:r>
          </a:p>
        </p:txBody>
      </p:sp>
      <p:sp>
        <p:nvSpPr>
          <p:cNvPr id="700" name="Google Shape;1417;p53"/>
          <p:cNvSpPr txBox="1"/>
          <p:nvPr/>
        </p:nvSpPr>
        <p:spPr>
          <a:xfrm>
            <a:off x="5759289" y="1373044"/>
            <a:ext cx="2076601" cy="906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1600"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Так же мы сделаем разное ближнее и дальнее оружие.</a:t>
            </a:r>
          </a:p>
        </p:txBody>
      </p:sp>
      <p:sp>
        <p:nvSpPr>
          <p:cNvPr id="701" name="Google Shape;1418;p53"/>
          <p:cNvSpPr txBox="1"/>
          <p:nvPr/>
        </p:nvSpPr>
        <p:spPr>
          <a:xfrm>
            <a:off x="5788390" y="2514447"/>
            <a:ext cx="2076601" cy="665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1600"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pPr/>
            <a:r>
              <a:t>Добавить новые виды врагов</a:t>
            </a:r>
          </a:p>
        </p:txBody>
      </p:sp>
      <p:sp>
        <p:nvSpPr>
          <p:cNvPr id="702" name="Google Shape;1420;p53"/>
          <p:cNvSpPr txBox="1"/>
          <p:nvPr/>
        </p:nvSpPr>
        <p:spPr>
          <a:xfrm>
            <a:off x="5788399" y="3358962"/>
            <a:ext cx="2761652" cy="906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1600"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pPr/>
            <a:r>
              <a:t>Добавить возможность игрокам подичать геймпад и играть с него</a:t>
            </a:r>
          </a:p>
        </p:txBody>
      </p:sp>
      <p:sp>
        <p:nvSpPr>
          <p:cNvPr id="703" name="Google Shape;1422;p53"/>
          <p:cNvSpPr/>
          <p:nvPr/>
        </p:nvSpPr>
        <p:spPr>
          <a:xfrm rot="10800000">
            <a:off x="5115833" y="2190716"/>
            <a:ext cx="253696" cy="3089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50" h="21519" fill="norm" stroke="1" extrusionOk="0">
                <a:moveTo>
                  <a:pt x="20525" y="8182"/>
                </a:moveTo>
                <a:lnTo>
                  <a:pt x="11157" y="243"/>
                </a:lnTo>
                <a:cubicBezTo>
                  <a:pt x="10775" y="-81"/>
                  <a:pt x="10074" y="-81"/>
                  <a:pt x="9691" y="243"/>
                </a:cubicBezTo>
                <a:lnTo>
                  <a:pt x="327" y="8182"/>
                </a:lnTo>
                <a:cubicBezTo>
                  <a:pt x="-374" y="8776"/>
                  <a:pt x="134" y="9801"/>
                  <a:pt x="1089" y="9746"/>
                </a:cubicBezTo>
                <a:lnTo>
                  <a:pt x="2301" y="9746"/>
                </a:lnTo>
                <a:cubicBezTo>
                  <a:pt x="2874" y="9746"/>
                  <a:pt x="3385" y="10125"/>
                  <a:pt x="3385" y="10664"/>
                </a:cubicBezTo>
                <a:lnTo>
                  <a:pt x="3385" y="20601"/>
                </a:lnTo>
                <a:cubicBezTo>
                  <a:pt x="3385" y="21086"/>
                  <a:pt x="3832" y="21519"/>
                  <a:pt x="4405" y="21519"/>
                </a:cubicBezTo>
                <a:lnTo>
                  <a:pt x="16512" y="21519"/>
                </a:lnTo>
                <a:cubicBezTo>
                  <a:pt x="17020" y="21464"/>
                  <a:pt x="17467" y="21086"/>
                  <a:pt x="17467" y="20601"/>
                </a:cubicBezTo>
                <a:lnTo>
                  <a:pt x="17467" y="10664"/>
                </a:lnTo>
                <a:cubicBezTo>
                  <a:pt x="17467" y="10125"/>
                  <a:pt x="17975" y="9746"/>
                  <a:pt x="18551" y="9746"/>
                </a:cubicBezTo>
                <a:lnTo>
                  <a:pt x="19760" y="9746"/>
                </a:lnTo>
                <a:cubicBezTo>
                  <a:pt x="20715" y="9746"/>
                  <a:pt x="21226" y="8776"/>
                  <a:pt x="20525" y="818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921D87"/>
              </a:gs>
            </a:gsLst>
            <a:lin ang="54007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04" name="Google Shape;1423;p53"/>
          <p:cNvSpPr/>
          <p:nvPr/>
        </p:nvSpPr>
        <p:spPr>
          <a:xfrm rot="5400000">
            <a:off x="4443606" y="3838339"/>
            <a:ext cx="253695" cy="3089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50" h="21519" fill="norm" stroke="1" extrusionOk="0">
                <a:moveTo>
                  <a:pt x="20525" y="8182"/>
                </a:moveTo>
                <a:lnTo>
                  <a:pt x="11157" y="243"/>
                </a:lnTo>
                <a:cubicBezTo>
                  <a:pt x="10775" y="-81"/>
                  <a:pt x="10074" y="-81"/>
                  <a:pt x="9691" y="243"/>
                </a:cubicBezTo>
                <a:lnTo>
                  <a:pt x="327" y="8182"/>
                </a:lnTo>
                <a:cubicBezTo>
                  <a:pt x="-374" y="8776"/>
                  <a:pt x="134" y="9801"/>
                  <a:pt x="1089" y="9746"/>
                </a:cubicBezTo>
                <a:lnTo>
                  <a:pt x="2301" y="9746"/>
                </a:lnTo>
                <a:cubicBezTo>
                  <a:pt x="2874" y="9746"/>
                  <a:pt x="3385" y="10125"/>
                  <a:pt x="3385" y="10664"/>
                </a:cubicBezTo>
                <a:lnTo>
                  <a:pt x="3385" y="20601"/>
                </a:lnTo>
                <a:cubicBezTo>
                  <a:pt x="3385" y="21086"/>
                  <a:pt x="3832" y="21519"/>
                  <a:pt x="4405" y="21519"/>
                </a:cubicBezTo>
                <a:lnTo>
                  <a:pt x="16512" y="21519"/>
                </a:lnTo>
                <a:cubicBezTo>
                  <a:pt x="17020" y="21464"/>
                  <a:pt x="17467" y="21086"/>
                  <a:pt x="17467" y="20601"/>
                </a:cubicBezTo>
                <a:lnTo>
                  <a:pt x="17467" y="10664"/>
                </a:lnTo>
                <a:cubicBezTo>
                  <a:pt x="17467" y="10125"/>
                  <a:pt x="17975" y="9746"/>
                  <a:pt x="18551" y="9746"/>
                </a:cubicBezTo>
                <a:lnTo>
                  <a:pt x="19760" y="9746"/>
                </a:lnTo>
                <a:cubicBezTo>
                  <a:pt x="20715" y="9746"/>
                  <a:pt x="21226" y="8776"/>
                  <a:pt x="20525" y="818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921D87"/>
              </a:gs>
            </a:gsLst>
            <a:lin ang="54007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05" name="Google Shape;1424;p53"/>
          <p:cNvSpPr/>
          <p:nvPr/>
        </p:nvSpPr>
        <p:spPr>
          <a:xfrm rot="10800000">
            <a:off x="3772508" y="3302015"/>
            <a:ext cx="253696" cy="3089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50" h="21519" fill="norm" stroke="1" extrusionOk="0">
                <a:moveTo>
                  <a:pt x="20525" y="8182"/>
                </a:moveTo>
                <a:lnTo>
                  <a:pt x="11157" y="243"/>
                </a:lnTo>
                <a:cubicBezTo>
                  <a:pt x="10775" y="-81"/>
                  <a:pt x="10074" y="-81"/>
                  <a:pt x="9691" y="243"/>
                </a:cubicBezTo>
                <a:lnTo>
                  <a:pt x="327" y="8182"/>
                </a:lnTo>
                <a:cubicBezTo>
                  <a:pt x="-374" y="8776"/>
                  <a:pt x="134" y="9801"/>
                  <a:pt x="1089" y="9746"/>
                </a:cubicBezTo>
                <a:lnTo>
                  <a:pt x="2301" y="9746"/>
                </a:lnTo>
                <a:cubicBezTo>
                  <a:pt x="2874" y="9746"/>
                  <a:pt x="3385" y="10125"/>
                  <a:pt x="3385" y="10664"/>
                </a:cubicBezTo>
                <a:lnTo>
                  <a:pt x="3385" y="20601"/>
                </a:lnTo>
                <a:cubicBezTo>
                  <a:pt x="3385" y="21086"/>
                  <a:pt x="3832" y="21519"/>
                  <a:pt x="4405" y="21519"/>
                </a:cubicBezTo>
                <a:lnTo>
                  <a:pt x="16512" y="21519"/>
                </a:lnTo>
                <a:cubicBezTo>
                  <a:pt x="17020" y="21464"/>
                  <a:pt x="17467" y="21086"/>
                  <a:pt x="17467" y="20601"/>
                </a:cubicBezTo>
                <a:lnTo>
                  <a:pt x="17467" y="10664"/>
                </a:lnTo>
                <a:cubicBezTo>
                  <a:pt x="17467" y="10125"/>
                  <a:pt x="17975" y="9746"/>
                  <a:pt x="18551" y="9746"/>
                </a:cubicBezTo>
                <a:lnTo>
                  <a:pt x="19760" y="9746"/>
                </a:lnTo>
                <a:cubicBezTo>
                  <a:pt x="20715" y="9746"/>
                  <a:pt x="21226" y="8776"/>
                  <a:pt x="20525" y="818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921D87"/>
              </a:gs>
            </a:gsLst>
            <a:lin ang="54007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06" name="Google Shape;1425;p53"/>
          <p:cNvSpPr/>
          <p:nvPr/>
        </p:nvSpPr>
        <p:spPr>
          <a:xfrm rot="16200000">
            <a:off x="4444770" y="2782743"/>
            <a:ext cx="253695" cy="3089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50" h="21519" fill="norm" stroke="1" extrusionOk="0">
                <a:moveTo>
                  <a:pt x="20525" y="8182"/>
                </a:moveTo>
                <a:lnTo>
                  <a:pt x="11157" y="243"/>
                </a:lnTo>
                <a:cubicBezTo>
                  <a:pt x="10775" y="-81"/>
                  <a:pt x="10074" y="-81"/>
                  <a:pt x="9691" y="243"/>
                </a:cubicBezTo>
                <a:lnTo>
                  <a:pt x="327" y="8182"/>
                </a:lnTo>
                <a:cubicBezTo>
                  <a:pt x="-374" y="8776"/>
                  <a:pt x="134" y="9801"/>
                  <a:pt x="1089" y="9746"/>
                </a:cubicBezTo>
                <a:lnTo>
                  <a:pt x="2301" y="9746"/>
                </a:lnTo>
                <a:cubicBezTo>
                  <a:pt x="2874" y="9746"/>
                  <a:pt x="3385" y="10125"/>
                  <a:pt x="3385" y="10664"/>
                </a:cubicBezTo>
                <a:lnTo>
                  <a:pt x="3385" y="20601"/>
                </a:lnTo>
                <a:cubicBezTo>
                  <a:pt x="3385" y="21086"/>
                  <a:pt x="3832" y="21519"/>
                  <a:pt x="4405" y="21519"/>
                </a:cubicBezTo>
                <a:lnTo>
                  <a:pt x="16512" y="21519"/>
                </a:lnTo>
                <a:cubicBezTo>
                  <a:pt x="17020" y="21464"/>
                  <a:pt x="17467" y="21086"/>
                  <a:pt x="17467" y="20601"/>
                </a:cubicBezTo>
                <a:lnTo>
                  <a:pt x="17467" y="10664"/>
                </a:lnTo>
                <a:cubicBezTo>
                  <a:pt x="17467" y="10125"/>
                  <a:pt x="17975" y="9746"/>
                  <a:pt x="18551" y="9746"/>
                </a:cubicBezTo>
                <a:lnTo>
                  <a:pt x="19760" y="9746"/>
                </a:lnTo>
                <a:cubicBezTo>
                  <a:pt x="20715" y="9746"/>
                  <a:pt x="21226" y="8776"/>
                  <a:pt x="20525" y="818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921D87"/>
              </a:gs>
            </a:gsLst>
            <a:lin ang="54007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07" name="Google Shape;1426;p53">
            <a:hlinkClick r:id="" invalidUrl="" action="ppaction://hlinkshowjump?jump=nextslide" tgtFrame="" tooltip="" history="1" highlightClick="0" endSnd="0"/>
          </p:cNvPr>
          <p:cNvSpPr/>
          <p:nvPr/>
        </p:nvSpPr>
        <p:spPr>
          <a:xfrm rot="5400000">
            <a:off x="8218414" y="4759751"/>
            <a:ext cx="189747" cy="231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50" h="21519" fill="norm" stroke="1" extrusionOk="0">
                <a:moveTo>
                  <a:pt x="20525" y="8182"/>
                </a:moveTo>
                <a:lnTo>
                  <a:pt x="11157" y="243"/>
                </a:lnTo>
                <a:cubicBezTo>
                  <a:pt x="10775" y="-81"/>
                  <a:pt x="10074" y="-81"/>
                  <a:pt x="9691" y="243"/>
                </a:cubicBezTo>
                <a:lnTo>
                  <a:pt x="327" y="8182"/>
                </a:lnTo>
                <a:cubicBezTo>
                  <a:pt x="-374" y="8776"/>
                  <a:pt x="134" y="9801"/>
                  <a:pt x="1089" y="9746"/>
                </a:cubicBezTo>
                <a:lnTo>
                  <a:pt x="2301" y="9746"/>
                </a:lnTo>
                <a:cubicBezTo>
                  <a:pt x="2874" y="9746"/>
                  <a:pt x="3385" y="10125"/>
                  <a:pt x="3385" y="10664"/>
                </a:cubicBezTo>
                <a:lnTo>
                  <a:pt x="3385" y="20601"/>
                </a:lnTo>
                <a:cubicBezTo>
                  <a:pt x="3385" y="21086"/>
                  <a:pt x="3832" y="21519"/>
                  <a:pt x="4405" y="21519"/>
                </a:cubicBezTo>
                <a:lnTo>
                  <a:pt x="16512" y="21519"/>
                </a:lnTo>
                <a:cubicBezTo>
                  <a:pt x="17020" y="21464"/>
                  <a:pt x="17467" y="21086"/>
                  <a:pt x="17467" y="20601"/>
                </a:cubicBezTo>
                <a:lnTo>
                  <a:pt x="17467" y="10664"/>
                </a:lnTo>
                <a:cubicBezTo>
                  <a:pt x="17467" y="10125"/>
                  <a:pt x="17975" y="9746"/>
                  <a:pt x="18551" y="9746"/>
                </a:cubicBezTo>
                <a:lnTo>
                  <a:pt x="19760" y="9746"/>
                </a:lnTo>
                <a:cubicBezTo>
                  <a:pt x="20715" y="9746"/>
                  <a:pt x="21226" y="8776"/>
                  <a:pt x="20525" y="8182"/>
                </a:cubicBezTo>
                <a:close/>
              </a:path>
            </a:pathLst>
          </a:custGeom>
          <a:solidFill>
            <a:schemeClr val="accent4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08" name="Google Shape;1427;p53">
            <a:hlinkClick r:id="" invalidUrl="" action="ppaction://hlinkshowjump?jump=previousslide" tgtFrame="" tooltip="" history="1" highlightClick="0" endSnd="0"/>
          </p:cNvPr>
          <p:cNvSpPr/>
          <p:nvPr/>
        </p:nvSpPr>
        <p:spPr>
          <a:xfrm flipH="1" rot="16200000">
            <a:off x="735835" y="4759751"/>
            <a:ext cx="189747" cy="231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50" h="21519" fill="norm" stroke="1" extrusionOk="0">
                <a:moveTo>
                  <a:pt x="20525" y="8182"/>
                </a:moveTo>
                <a:lnTo>
                  <a:pt x="11157" y="243"/>
                </a:lnTo>
                <a:cubicBezTo>
                  <a:pt x="10775" y="-81"/>
                  <a:pt x="10074" y="-81"/>
                  <a:pt x="9691" y="243"/>
                </a:cubicBezTo>
                <a:lnTo>
                  <a:pt x="327" y="8182"/>
                </a:lnTo>
                <a:cubicBezTo>
                  <a:pt x="-374" y="8776"/>
                  <a:pt x="134" y="9801"/>
                  <a:pt x="1089" y="9746"/>
                </a:cubicBezTo>
                <a:lnTo>
                  <a:pt x="2301" y="9746"/>
                </a:lnTo>
                <a:cubicBezTo>
                  <a:pt x="2874" y="9746"/>
                  <a:pt x="3385" y="10125"/>
                  <a:pt x="3385" y="10664"/>
                </a:cubicBezTo>
                <a:lnTo>
                  <a:pt x="3385" y="20601"/>
                </a:lnTo>
                <a:cubicBezTo>
                  <a:pt x="3385" y="21086"/>
                  <a:pt x="3832" y="21519"/>
                  <a:pt x="4405" y="21519"/>
                </a:cubicBezTo>
                <a:lnTo>
                  <a:pt x="16512" y="21519"/>
                </a:lnTo>
                <a:cubicBezTo>
                  <a:pt x="17020" y="21464"/>
                  <a:pt x="17467" y="21086"/>
                  <a:pt x="17467" y="20601"/>
                </a:cubicBezTo>
                <a:lnTo>
                  <a:pt x="17467" y="10664"/>
                </a:lnTo>
                <a:cubicBezTo>
                  <a:pt x="17467" y="10125"/>
                  <a:pt x="17975" y="9746"/>
                  <a:pt x="18551" y="9746"/>
                </a:cubicBezTo>
                <a:lnTo>
                  <a:pt x="19760" y="9746"/>
                </a:lnTo>
                <a:cubicBezTo>
                  <a:pt x="20715" y="9746"/>
                  <a:pt x="21226" y="8776"/>
                  <a:pt x="20525" y="8182"/>
                </a:cubicBezTo>
                <a:close/>
              </a:path>
            </a:pathLst>
          </a:custGeom>
          <a:solidFill>
            <a:schemeClr val="accent4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718" name="Google Shape;1431;p53"/>
          <p:cNvGrpSpPr/>
          <p:nvPr/>
        </p:nvGrpSpPr>
        <p:grpSpPr>
          <a:xfrm>
            <a:off x="706038" y="312972"/>
            <a:ext cx="140222" cy="140409"/>
            <a:chOff x="0" y="0"/>
            <a:chExt cx="140221" cy="140408"/>
          </a:xfrm>
        </p:grpSpPr>
        <p:sp>
          <p:nvSpPr>
            <p:cNvPr id="709" name="Google Shape;1432;p53"/>
            <p:cNvSpPr/>
            <p:nvPr/>
          </p:nvSpPr>
          <p:spPr>
            <a:xfrm>
              <a:off x="0" y="-1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0" name="Google Shape;1433;p53"/>
            <p:cNvSpPr/>
            <p:nvPr/>
          </p:nvSpPr>
          <p:spPr>
            <a:xfrm>
              <a:off x="0" y="54316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1" name="Google Shape;1434;p53"/>
            <p:cNvSpPr/>
            <p:nvPr/>
          </p:nvSpPr>
          <p:spPr>
            <a:xfrm>
              <a:off x="0" y="108632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2" name="Google Shape;1435;p53"/>
            <p:cNvSpPr/>
            <p:nvPr/>
          </p:nvSpPr>
          <p:spPr>
            <a:xfrm>
              <a:off x="54214" y="-1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3" name="Google Shape;1436;p53"/>
            <p:cNvSpPr/>
            <p:nvPr/>
          </p:nvSpPr>
          <p:spPr>
            <a:xfrm>
              <a:off x="54214" y="54316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4" name="Google Shape;1437;p53"/>
            <p:cNvSpPr/>
            <p:nvPr/>
          </p:nvSpPr>
          <p:spPr>
            <a:xfrm>
              <a:off x="54214" y="108632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5" name="Google Shape;1438;p53"/>
            <p:cNvSpPr/>
            <p:nvPr/>
          </p:nvSpPr>
          <p:spPr>
            <a:xfrm>
              <a:off x="108445" y="-1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6" name="Google Shape;1439;p53"/>
            <p:cNvSpPr/>
            <p:nvPr/>
          </p:nvSpPr>
          <p:spPr>
            <a:xfrm>
              <a:off x="108445" y="54316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7" name="Google Shape;1440;p53"/>
            <p:cNvSpPr/>
            <p:nvPr/>
          </p:nvSpPr>
          <p:spPr>
            <a:xfrm>
              <a:off x="108445" y="108632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Благодарим за внимание"/>
          <p:cNvSpPr txBox="1"/>
          <p:nvPr>
            <p:ph type="title"/>
          </p:nvPr>
        </p:nvSpPr>
        <p:spPr>
          <a:xfrm>
            <a:off x="2380400" y="1273524"/>
            <a:ext cx="4528414" cy="1740901"/>
          </a:xfrm>
          <a:prstGeom prst="rect">
            <a:avLst/>
          </a:prstGeom>
        </p:spPr>
        <p:txBody>
          <a:bodyPr/>
          <a:lstStyle>
            <a:lvl1pPr algn="ctr" defTabSz="685800">
              <a:defRPr sz="5100"/>
            </a:lvl1pPr>
          </a:lstStyle>
          <a:p>
            <a:pPr/>
            <a:r>
              <a:t>Благодарим за внимание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327;p35"/>
          <p:cNvSpPr txBox="1"/>
          <p:nvPr>
            <p:ph type="body" idx="1"/>
          </p:nvPr>
        </p:nvSpPr>
        <p:spPr>
          <a:xfrm>
            <a:off x="714299" y="1259224"/>
            <a:ext cx="7715402" cy="3345302"/>
          </a:xfrm>
          <a:prstGeom prst="rect">
            <a:avLst/>
          </a:prstGeom>
        </p:spPr>
        <p:txBody>
          <a:bodyPr/>
          <a:lstStyle/>
          <a:p>
            <a:pPr marL="0" indent="114300">
              <a:buSzTx/>
              <a:buNone/>
            </a:pPr>
            <a:r>
              <a:t>Главный герой путешествует по открытому 2</a:t>
            </a:r>
            <a:r>
              <a:t>d</a:t>
            </a:r>
            <a:r>
              <a:t> миру</a:t>
            </a:r>
            <a:r>
              <a:t>,</a:t>
            </a:r>
            <a:r>
              <a:t> с видом сбоку. В игре присутствует сюжет в виде диалогов с персонажами и нахождения оставленных табличек. В игре присутствуют, как игровые дружественные создания - например торговец, так и враждебные – например колдун и воин пытающийся взорвать все живое, и босс. В игре имеется боевая система, в виде ближней и дальней атаки, которые сопровождается соответствующей анимацией. Так же с врагов падает лут в виде монет или хилок. На монеты у торговца можно купить броню и хилки.</a:t>
            </a:r>
          </a:p>
        </p:txBody>
      </p:sp>
      <p:sp>
        <p:nvSpPr>
          <p:cNvPr id="256" name="Google Shape;328;p35"/>
          <p:cNvSpPr txBox="1"/>
          <p:nvPr>
            <p:ph type="title"/>
          </p:nvPr>
        </p:nvSpPr>
        <p:spPr>
          <a:xfrm>
            <a:off x="714299" y="553449"/>
            <a:ext cx="7715402" cy="605701"/>
          </a:xfrm>
          <a:prstGeom prst="rect">
            <a:avLst/>
          </a:prstGeom>
        </p:spPr>
        <p:txBody>
          <a:bodyPr/>
          <a:lstStyle>
            <a:lvl1pPr defTabSz="649223">
              <a:defRPr sz="2768"/>
            </a:lvl1pPr>
          </a:lstStyle>
          <a:p>
            <a:pPr/>
            <a:r>
              <a:t>Идея проекта</a:t>
            </a:r>
          </a:p>
        </p:txBody>
      </p:sp>
      <p:sp>
        <p:nvSpPr>
          <p:cNvPr id="257" name="Google Shape;329;p35"/>
          <p:cNvSpPr/>
          <p:nvPr/>
        </p:nvSpPr>
        <p:spPr>
          <a:xfrm>
            <a:off x="7546820" y="940407"/>
            <a:ext cx="213362" cy="214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63"/>
                </a:moveTo>
                <a:cubicBezTo>
                  <a:pt x="21600" y="16729"/>
                  <a:pt x="16827" y="21600"/>
                  <a:pt x="10800" y="21600"/>
                </a:cubicBezTo>
                <a:cubicBezTo>
                  <a:pt x="4773" y="21600"/>
                  <a:pt x="0" y="16729"/>
                  <a:pt x="0" y="10863"/>
                </a:cubicBezTo>
                <a:cubicBezTo>
                  <a:pt x="0" y="4871"/>
                  <a:pt x="4773" y="0"/>
                  <a:pt x="10800" y="0"/>
                </a:cubicBezTo>
                <a:cubicBezTo>
                  <a:pt x="16827" y="0"/>
                  <a:pt x="21600" y="4871"/>
                  <a:pt x="21600" y="10863"/>
                </a:cubicBezTo>
                <a:close/>
              </a:path>
            </a:pathLst>
          </a:custGeom>
          <a:ln>
            <a:solidFill>
              <a:schemeClr val="accent4">
                <a:lumOff val="44000"/>
              </a:schemeClr>
            </a:solidFill>
            <a:miter lim="17814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58" name="Google Shape;330;p35"/>
          <p:cNvSpPr/>
          <p:nvPr/>
        </p:nvSpPr>
        <p:spPr>
          <a:xfrm>
            <a:off x="7093638" y="832530"/>
            <a:ext cx="107793" cy="107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cubicBezTo>
                  <a:pt x="21600" y="16827"/>
                  <a:pt x="16827" y="21600"/>
                  <a:pt x="10800" y="21600"/>
                </a:cubicBezTo>
                <a:cubicBezTo>
                  <a:pt x="4773" y="21600"/>
                  <a:pt x="0" y="16827"/>
                  <a:pt x="0" y="10800"/>
                </a:cubicBezTo>
                <a:cubicBezTo>
                  <a:pt x="0" y="4773"/>
                  <a:pt x="4773" y="0"/>
                  <a:pt x="10800" y="0"/>
                </a:cubicBezTo>
                <a:cubicBezTo>
                  <a:pt x="16827" y="0"/>
                  <a:pt x="21600" y="4773"/>
                  <a:pt x="21600" y="108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B632"/>
              </a:gs>
            </a:gsLst>
            <a:lin ang="5400012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59" name="Google Shape;331;p35"/>
          <p:cNvSpPr/>
          <p:nvPr/>
        </p:nvSpPr>
        <p:spPr>
          <a:xfrm rot="19914241">
            <a:off x="8334071" y="1332612"/>
            <a:ext cx="51068" cy="51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534" h="18450" fill="norm" stroke="1" extrusionOk="0">
                <a:moveTo>
                  <a:pt x="18534" y="9259"/>
                </a:moveTo>
                <a:cubicBezTo>
                  <a:pt x="18534" y="17416"/>
                  <a:pt x="8509" y="21600"/>
                  <a:pt x="2721" y="15646"/>
                </a:cubicBezTo>
                <a:cubicBezTo>
                  <a:pt x="-3066" y="9915"/>
                  <a:pt x="946" y="0"/>
                  <a:pt x="9397" y="0"/>
                </a:cubicBezTo>
                <a:cubicBezTo>
                  <a:pt x="14522" y="0"/>
                  <a:pt x="18534" y="4184"/>
                  <a:pt x="18534" y="9259"/>
                </a:cubicBezTo>
                <a:close/>
              </a:path>
            </a:pathLst>
          </a:custGeom>
          <a:ln>
            <a:solidFill>
              <a:schemeClr val="accent4">
                <a:lumOff val="44000"/>
              </a:schemeClr>
            </a:solidFill>
            <a:miter lim="17814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60" name="Google Shape;332;p35"/>
          <p:cNvSpPr/>
          <p:nvPr/>
        </p:nvSpPr>
        <p:spPr>
          <a:xfrm>
            <a:off x="8104062" y="726959"/>
            <a:ext cx="213363" cy="213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cubicBezTo>
                  <a:pt x="21600" y="16827"/>
                  <a:pt x="16827" y="21600"/>
                  <a:pt x="10800" y="21600"/>
                </a:cubicBezTo>
                <a:cubicBezTo>
                  <a:pt x="4773" y="21600"/>
                  <a:pt x="0" y="16827"/>
                  <a:pt x="0" y="10800"/>
                </a:cubicBezTo>
                <a:cubicBezTo>
                  <a:pt x="0" y="4773"/>
                  <a:pt x="4773" y="0"/>
                  <a:pt x="10800" y="0"/>
                </a:cubicBezTo>
                <a:cubicBezTo>
                  <a:pt x="16827" y="0"/>
                  <a:pt x="21600" y="4773"/>
                  <a:pt x="21600" y="1080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921D87"/>
              </a:gs>
            </a:gsLst>
            <a:lin ang="5400012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61" name="Google Shape;334;p35">
            <a:hlinkClick r:id="" invalidUrl="" action="ppaction://hlinkshowjump?jump=nextslide" tgtFrame="" tooltip="" history="1" highlightClick="0" endSnd="0"/>
          </p:cNvPr>
          <p:cNvSpPr/>
          <p:nvPr/>
        </p:nvSpPr>
        <p:spPr>
          <a:xfrm rot="5400000">
            <a:off x="8218414" y="4759751"/>
            <a:ext cx="189747" cy="231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50" h="21519" fill="norm" stroke="1" extrusionOk="0">
                <a:moveTo>
                  <a:pt x="20525" y="8182"/>
                </a:moveTo>
                <a:lnTo>
                  <a:pt x="11157" y="243"/>
                </a:lnTo>
                <a:cubicBezTo>
                  <a:pt x="10775" y="-81"/>
                  <a:pt x="10074" y="-81"/>
                  <a:pt x="9691" y="243"/>
                </a:cubicBezTo>
                <a:lnTo>
                  <a:pt x="327" y="8182"/>
                </a:lnTo>
                <a:cubicBezTo>
                  <a:pt x="-374" y="8776"/>
                  <a:pt x="134" y="9801"/>
                  <a:pt x="1089" y="9746"/>
                </a:cubicBezTo>
                <a:lnTo>
                  <a:pt x="2301" y="9746"/>
                </a:lnTo>
                <a:cubicBezTo>
                  <a:pt x="2874" y="9746"/>
                  <a:pt x="3385" y="10125"/>
                  <a:pt x="3385" y="10664"/>
                </a:cubicBezTo>
                <a:lnTo>
                  <a:pt x="3385" y="20601"/>
                </a:lnTo>
                <a:cubicBezTo>
                  <a:pt x="3385" y="21086"/>
                  <a:pt x="3832" y="21519"/>
                  <a:pt x="4405" y="21519"/>
                </a:cubicBezTo>
                <a:lnTo>
                  <a:pt x="16512" y="21519"/>
                </a:lnTo>
                <a:cubicBezTo>
                  <a:pt x="17020" y="21464"/>
                  <a:pt x="17467" y="21086"/>
                  <a:pt x="17467" y="20601"/>
                </a:cubicBezTo>
                <a:lnTo>
                  <a:pt x="17467" y="10664"/>
                </a:lnTo>
                <a:cubicBezTo>
                  <a:pt x="17467" y="10125"/>
                  <a:pt x="17975" y="9746"/>
                  <a:pt x="18551" y="9746"/>
                </a:cubicBezTo>
                <a:lnTo>
                  <a:pt x="19760" y="9746"/>
                </a:lnTo>
                <a:cubicBezTo>
                  <a:pt x="20715" y="9746"/>
                  <a:pt x="21226" y="8776"/>
                  <a:pt x="20525" y="8182"/>
                </a:cubicBezTo>
                <a:close/>
              </a:path>
            </a:pathLst>
          </a:custGeom>
          <a:solidFill>
            <a:schemeClr val="accent4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62" name="Google Shape;335;p35">
            <a:hlinkClick r:id="" invalidUrl="" action="ppaction://hlinkshowjump?jump=previousslide" tgtFrame="" tooltip="" history="1" highlightClick="0" endSnd="0"/>
          </p:cNvPr>
          <p:cNvSpPr/>
          <p:nvPr/>
        </p:nvSpPr>
        <p:spPr>
          <a:xfrm flipH="1" rot="16200000">
            <a:off x="735835" y="4759751"/>
            <a:ext cx="189747" cy="231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50" h="21519" fill="norm" stroke="1" extrusionOk="0">
                <a:moveTo>
                  <a:pt x="20525" y="8182"/>
                </a:moveTo>
                <a:lnTo>
                  <a:pt x="11157" y="243"/>
                </a:lnTo>
                <a:cubicBezTo>
                  <a:pt x="10775" y="-81"/>
                  <a:pt x="10074" y="-81"/>
                  <a:pt x="9691" y="243"/>
                </a:cubicBezTo>
                <a:lnTo>
                  <a:pt x="327" y="8182"/>
                </a:lnTo>
                <a:cubicBezTo>
                  <a:pt x="-374" y="8776"/>
                  <a:pt x="134" y="9801"/>
                  <a:pt x="1089" y="9746"/>
                </a:cubicBezTo>
                <a:lnTo>
                  <a:pt x="2301" y="9746"/>
                </a:lnTo>
                <a:cubicBezTo>
                  <a:pt x="2874" y="9746"/>
                  <a:pt x="3385" y="10125"/>
                  <a:pt x="3385" y="10664"/>
                </a:cubicBezTo>
                <a:lnTo>
                  <a:pt x="3385" y="20601"/>
                </a:lnTo>
                <a:cubicBezTo>
                  <a:pt x="3385" y="21086"/>
                  <a:pt x="3832" y="21519"/>
                  <a:pt x="4405" y="21519"/>
                </a:cubicBezTo>
                <a:lnTo>
                  <a:pt x="16512" y="21519"/>
                </a:lnTo>
                <a:cubicBezTo>
                  <a:pt x="17020" y="21464"/>
                  <a:pt x="17467" y="21086"/>
                  <a:pt x="17467" y="20601"/>
                </a:cubicBezTo>
                <a:lnTo>
                  <a:pt x="17467" y="10664"/>
                </a:lnTo>
                <a:cubicBezTo>
                  <a:pt x="17467" y="10125"/>
                  <a:pt x="17975" y="9746"/>
                  <a:pt x="18551" y="9746"/>
                </a:cubicBezTo>
                <a:lnTo>
                  <a:pt x="19760" y="9746"/>
                </a:lnTo>
                <a:cubicBezTo>
                  <a:pt x="20715" y="9746"/>
                  <a:pt x="21226" y="8776"/>
                  <a:pt x="20525" y="8182"/>
                </a:cubicBezTo>
                <a:close/>
              </a:path>
            </a:pathLst>
          </a:custGeom>
          <a:solidFill>
            <a:schemeClr val="accent4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272" name="Google Shape;339;p35"/>
          <p:cNvGrpSpPr/>
          <p:nvPr/>
        </p:nvGrpSpPr>
        <p:grpSpPr>
          <a:xfrm>
            <a:off x="706038" y="312972"/>
            <a:ext cx="140222" cy="140409"/>
            <a:chOff x="0" y="0"/>
            <a:chExt cx="140221" cy="140408"/>
          </a:xfrm>
        </p:grpSpPr>
        <p:sp>
          <p:nvSpPr>
            <p:cNvPr id="263" name="Google Shape;340;p35"/>
            <p:cNvSpPr/>
            <p:nvPr/>
          </p:nvSpPr>
          <p:spPr>
            <a:xfrm>
              <a:off x="0" y="-1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4" name="Google Shape;341;p35"/>
            <p:cNvSpPr/>
            <p:nvPr/>
          </p:nvSpPr>
          <p:spPr>
            <a:xfrm>
              <a:off x="0" y="54316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5" name="Google Shape;342;p35"/>
            <p:cNvSpPr/>
            <p:nvPr/>
          </p:nvSpPr>
          <p:spPr>
            <a:xfrm>
              <a:off x="0" y="108632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6" name="Google Shape;343;p35"/>
            <p:cNvSpPr/>
            <p:nvPr/>
          </p:nvSpPr>
          <p:spPr>
            <a:xfrm>
              <a:off x="54214" y="-1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7" name="Google Shape;344;p35"/>
            <p:cNvSpPr/>
            <p:nvPr/>
          </p:nvSpPr>
          <p:spPr>
            <a:xfrm>
              <a:off x="54214" y="54316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8" name="Google Shape;345;p35"/>
            <p:cNvSpPr/>
            <p:nvPr/>
          </p:nvSpPr>
          <p:spPr>
            <a:xfrm>
              <a:off x="54214" y="108632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9" name="Google Shape;346;p35"/>
            <p:cNvSpPr/>
            <p:nvPr/>
          </p:nvSpPr>
          <p:spPr>
            <a:xfrm>
              <a:off x="108445" y="-1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0" name="Google Shape;347;p35"/>
            <p:cNvSpPr/>
            <p:nvPr/>
          </p:nvSpPr>
          <p:spPr>
            <a:xfrm>
              <a:off x="108445" y="54316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1" name="Google Shape;348;p35"/>
            <p:cNvSpPr/>
            <p:nvPr/>
          </p:nvSpPr>
          <p:spPr>
            <a:xfrm>
              <a:off x="108445" y="108632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354;p36"/>
          <p:cNvSpPr txBox="1"/>
          <p:nvPr>
            <p:ph type="title"/>
          </p:nvPr>
        </p:nvSpPr>
        <p:spPr>
          <a:xfrm>
            <a:off x="714299" y="553449"/>
            <a:ext cx="7715402" cy="605701"/>
          </a:xfrm>
          <a:prstGeom prst="rect">
            <a:avLst/>
          </a:prstGeom>
        </p:spPr>
        <p:txBody>
          <a:bodyPr/>
          <a:lstStyle>
            <a:lvl1pPr defTabSz="649223">
              <a:defRPr sz="2768"/>
            </a:lvl1pPr>
          </a:lstStyle>
          <a:p>
            <a:pPr/>
            <a:r>
              <a:t>ТЕХНОЛОГИИ</a:t>
            </a:r>
          </a:p>
        </p:txBody>
      </p:sp>
      <p:grpSp>
        <p:nvGrpSpPr>
          <p:cNvPr id="277" name="Google Shape;356;p36"/>
          <p:cNvGrpSpPr/>
          <p:nvPr/>
        </p:nvGrpSpPr>
        <p:grpSpPr>
          <a:xfrm>
            <a:off x="146907" y="3460241"/>
            <a:ext cx="591221" cy="591227"/>
            <a:chOff x="0" y="0"/>
            <a:chExt cx="591220" cy="591226"/>
          </a:xfrm>
        </p:grpSpPr>
        <p:sp>
          <p:nvSpPr>
            <p:cNvPr id="275" name="Google Shape;357;p36"/>
            <p:cNvSpPr/>
            <p:nvPr/>
          </p:nvSpPr>
          <p:spPr>
            <a:xfrm rot="5400000">
              <a:off x="314796" y="-1862"/>
              <a:ext cx="274563" cy="278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9607" y="194"/>
                    <a:pt x="0" y="9767"/>
                    <a:pt x="0" y="21600"/>
                  </a:cubicBez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rgbClr val="FFB632"/>
                </a:gs>
              </a:gsLst>
              <a:lin ang="54007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6" name="Google Shape;358;p36"/>
            <p:cNvSpPr/>
            <p:nvPr/>
          </p:nvSpPr>
          <p:spPr>
            <a:xfrm rot="5400000">
              <a:off x="-3" y="34723"/>
              <a:ext cx="556506" cy="556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9" h="20788" fill="norm" stroke="1" extrusionOk="0">
                  <a:moveTo>
                    <a:pt x="10395" y="0"/>
                  </a:moveTo>
                  <a:lnTo>
                    <a:pt x="10255" y="0"/>
                  </a:lnTo>
                  <a:lnTo>
                    <a:pt x="10255" y="10395"/>
                  </a:lnTo>
                  <a:lnTo>
                    <a:pt x="0" y="10395"/>
                  </a:lnTo>
                  <a:cubicBezTo>
                    <a:pt x="0" y="14608"/>
                    <a:pt x="2546" y="18381"/>
                    <a:pt x="6412" y="20002"/>
                  </a:cubicBezTo>
                  <a:cubicBezTo>
                    <a:pt x="10302" y="21600"/>
                    <a:pt x="14770" y="20720"/>
                    <a:pt x="17757" y="17734"/>
                  </a:cubicBezTo>
                  <a:cubicBezTo>
                    <a:pt x="20721" y="14770"/>
                    <a:pt x="21600" y="10302"/>
                    <a:pt x="20003" y="6412"/>
                  </a:cubicBezTo>
                  <a:cubicBezTo>
                    <a:pt x="18382" y="2524"/>
                    <a:pt x="14609" y="0"/>
                    <a:pt x="1039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/>
                </a:gs>
                <a:gs pos="100000">
                  <a:srgbClr val="921D87"/>
                </a:gs>
              </a:gsLst>
              <a:lin ang="54007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283" name="Google Shape;359;p36"/>
          <p:cNvGrpSpPr/>
          <p:nvPr/>
        </p:nvGrpSpPr>
        <p:grpSpPr>
          <a:xfrm>
            <a:off x="6066397" y="3338338"/>
            <a:ext cx="692254" cy="243776"/>
            <a:chOff x="0" y="0"/>
            <a:chExt cx="692252" cy="243774"/>
          </a:xfrm>
        </p:grpSpPr>
        <p:sp>
          <p:nvSpPr>
            <p:cNvPr id="278" name="Google Shape;360;p36"/>
            <p:cNvSpPr/>
            <p:nvPr/>
          </p:nvSpPr>
          <p:spPr>
            <a:xfrm>
              <a:off x="350860" y="0"/>
              <a:ext cx="341393" cy="243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600" fill="norm" stroke="1" extrusionOk="0">
                  <a:moveTo>
                    <a:pt x="0" y="0"/>
                  </a:moveTo>
                  <a:cubicBezTo>
                    <a:pt x="4313" y="0"/>
                    <a:pt x="8020" y="4387"/>
                    <a:pt x="8830" y="10396"/>
                  </a:cubicBezTo>
                  <a:cubicBezTo>
                    <a:pt x="12097" y="9108"/>
                    <a:pt x="15467" y="11825"/>
                    <a:pt x="16343" y="16498"/>
                  </a:cubicBezTo>
                  <a:cubicBezTo>
                    <a:pt x="18870" y="14973"/>
                    <a:pt x="21600" y="17786"/>
                    <a:pt x="21364" y="21600"/>
                  </a:cubicBezTo>
                  <a:lnTo>
                    <a:pt x="15973" y="21600"/>
                  </a:lnTo>
                </a:path>
              </a:pathLst>
            </a:custGeom>
            <a:noFill/>
            <a:ln w="9525" cap="flat">
              <a:solidFill>
                <a:schemeClr val="accent4">
                  <a:lumOff val="44000"/>
                </a:schemeClr>
              </a:solidFill>
              <a:prstDash val="solid"/>
              <a:miter lim="17814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9" name="Google Shape;361;p36"/>
            <p:cNvSpPr/>
            <p:nvPr/>
          </p:nvSpPr>
          <p:spPr>
            <a:xfrm>
              <a:off x="277667" y="0"/>
              <a:ext cx="43590" cy="16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0"/>
                    <a:pt x="6407" y="4320"/>
                    <a:pt x="0" y="21600"/>
                  </a:cubicBezTo>
                </a:path>
              </a:pathLst>
            </a:custGeom>
            <a:noFill/>
            <a:ln w="9525" cap="flat">
              <a:solidFill>
                <a:schemeClr val="accent4">
                  <a:lumOff val="44000"/>
                </a:schemeClr>
              </a:solidFill>
              <a:prstDash val="solid"/>
              <a:miter lim="17814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0" name="Google Shape;362;p36"/>
            <p:cNvSpPr/>
            <p:nvPr/>
          </p:nvSpPr>
          <p:spPr>
            <a:xfrm>
              <a:off x="0" y="183736"/>
              <a:ext cx="576873" cy="59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07" fill="norm" stroke="1" extrusionOk="0">
                  <a:moveTo>
                    <a:pt x="21600" y="19907"/>
                  </a:moveTo>
                  <a:lnTo>
                    <a:pt x="0" y="19907"/>
                  </a:lnTo>
                  <a:cubicBezTo>
                    <a:pt x="0" y="19907"/>
                    <a:pt x="423" y="-1693"/>
                    <a:pt x="2801" y="106"/>
                  </a:cubicBezTo>
                </a:path>
              </a:pathLst>
            </a:custGeom>
            <a:noFill/>
            <a:ln w="9525" cap="flat">
              <a:solidFill>
                <a:schemeClr val="accent4">
                  <a:lumOff val="44000"/>
                </a:schemeClr>
              </a:solidFill>
              <a:prstDash val="solid"/>
              <a:miter lim="17814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1" name="Google Shape;363;p36"/>
            <p:cNvSpPr/>
            <p:nvPr/>
          </p:nvSpPr>
          <p:spPr>
            <a:xfrm>
              <a:off x="528993" y="137776"/>
              <a:ext cx="47880" cy="25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15781" y="2761"/>
                    <a:pt x="21600" y="21600"/>
                  </a:cubicBezTo>
                </a:path>
              </a:pathLst>
            </a:custGeom>
            <a:noFill/>
            <a:ln w="9525" cap="flat">
              <a:solidFill>
                <a:schemeClr val="accent4">
                  <a:lumOff val="44000"/>
                </a:schemeClr>
              </a:solidFill>
              <a:prstDash val="solid"/>
              <a:miter lim="17814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2" name="Google Shape;364;p36"/>
            <p:cNvSpPr/>
            <p:nvPr/>
          </p:nvSpPr>
          <p:spPr>
            <a:xfrm>
              <a:off x="124847" y="100566"/>
              <a:ext cx="102797" cy="23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5630" fill="norm" stroke="1" extrusionOk="0">
                  <a:moveTo>
                    <a:pt x="21600" y="1111"/>
                  </a:moveTo>
                  <a:cubicBezTo>
                    <a:pt x="21600" y="1111"/>
                    <a:pt x="8258" y="-5970"/>
                    <a:pt x="0" y="15630"/>
                  </a:cubicBezTo>
                </a:path>
              </a:pathLst>
            </a:custGeom>
            <a:noFill/>
            <a:ln w="9525" cap="flat">
              <a:solidFill>
                <a:schemeClr val="accent4">
                  <a:lumOff val="44000"/>
                </a:schemeClr>
              </a:solidFill>
              <a:prstDash val="solid"/>
              <a:miter lim="17814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84" name="Google Shape;365;p36"/>
          <p:cNvSpPr/>
          <p:nvPr/>
        </p:nvSpPr>
        <p:spPr>
          <a:xfrm rot="7201932">
            <a:off x="7910586" y="1678404"/>
            <a:ext cx="370030" cy="3700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0" h="21600" fill="norm" stroke="1" extrusionOk="0">
                <a:moveTo>
                  <a:pt x="10770" y="6898"/>
                </a:moveTo>
                <a:cubicBezTo>
                  <a:pt x="11828" y="6898"/>
                  <a:pt x="12901" y="7332"/>
                  <a:pt x="13704" y="8290"/>
                </a:cubicBezTo>
                <a:cubicBezTo>
                  <a:pt x="15090" y="9938"/>
                  <a:pt x="14882" y="12396"/>
                  <a:pt x="13242" y="13789"/>
                </a:cubicBezTo>
                <a:lnTo>
                  <a:pt x="13242" y="13774"/>
                </a:lnTo>
                <a:cubicBezTo>
                  <a:pt x="12486" y="14414"/>
                  <a:pt x="11617" y="14700"/>
                  <a:pt x="10769" y="14700"/>
                </a:cubicBezTo>
                <a:cubicBezTo>
                  <a:pt x="8659" y="14700"/>
                  <a:pt x="6679" y="12932"/>
                  <a:pt x="6892" y="10463"/>
                </a:cubicBezTo>
                <a:cubicBezTo>
                  <a:pt x="7082" y="8253"/>
                  <a:pt x="8901" y="6898"/>
                  <a:pt x="10770" y="6898"/>
                </a:cubicBezTo>
                <a:close/>
                <a:moveTo>
                  <a:pt x="10648" y="0"/>
                </a:moveTo>
                <a:cubicBezTo>
                  <a:pt x="10007" y="0"/>
                  <a:pt x="9469" y="519"/>
                  <a:pt x="9441" y="1173"/>
                </a:cubicBezTo>
                <a:lnTo>
                  <a:pt x="9411" y="1833"/>
                </a:lnTo>
                <a:cubicBezTo>
                  <a:pt x="9396" y="2357"/>
                  <a:pt x="9053" y="2806"/>
                  <a:pt x="8546" y="2956"/>
                </a:cubicBezTo>
                <a:cubicBezTo>
                  <a:pt x="8382" y="3001"/>
                  <a:pt x="8203" y="3061"/>
                  <a:pt x="8039" y="3121"/>
                </a:cubicBezTo>
                <a:cubicBezTo>
                  <a:pt x="7913" y="3164"/>
                  <a:pt x="7782" y="3184"/>
                  <a:pt x="7653" y="3184"/>
                </a:cubicBezTo>
                <a:cubicBezTo>
                  <a:pt x="7279" y="3184"/>
                  <a:pt x="6915" y="3013"/>
                  <a:pt x="6683" y="2701"/>
                </a:cubicBezTo>
                <a:lnTo>
                  <a:pt x="6295" y="2177"/>
                </a:lnTo>
                <a:cubicBezTo>
                  <a:pt x="6049" y="1861"/>
                  <a:pt x="5686" y="1696"/>
                  <a:pt x="5322" y="1696"/>
                </a:cubicBezTo>
                <a:cubicBezTo>
                  <a:pt x="5049" y="1696"/>
                  <a:pt x="4775" y="1789"/>
                  <a:pt x="4551" y="1982"/>
                </a:cubicBezTo>
                <a:lnTo>
                  <a:pt x="3165" y="3151"/>
                </a:lnTo>
                <a:cubicBezTo>
                  <a:pt x="2643" y="3600"/>
                  <a:pt x="2584" y="4395"/>
                  <a:pt x="3046" y="4904"/>
                </a:cubicBezTo>
                <a:lnTo>
                  <a:pt x="3493" y="5399"/>
                </a:lnTo>
                <a:cubicBezTo>
                  <a:pt x="3851" y="5773"/>
                  <a:pt x="3925" y="6342"/>
                  <a:pt x="3672" y="6792"/>
                </a:cubicBezTo>
                <a:cubicBezTo>
                  <a:pt x="3582" y="6957"/>
                  <a:pt x="3493" y="7122"/>
                  <a:pt x="3418" y="7271"/>
                </a:cubicBezTo>
                <a:cubicBezTo>
                  <a:pt x="3220" y="7698"/>
                  <a:pt x="2797" y="7958"/>
                  <a:pt x="2350" y="7958"/>
                </a:cubicBezTo>
                <a:cubicBezTo>
                  <a:pt x="2294" y="7958"/>
                  <a:pt x="2237" y="7954"/>
                  <a:pt x="2181" y="7946"/>
                </a:cubicBezTo>
                <a:lnTo>
                  <a:pt x="1525" y="7856"/>
                </a:lnTo>
                <a:cubicBezTo>
                  <a:pt x="1479" y="7851"/>
                  <a:pt x="1433" y="7848"/>
                  <a:pt x="1388" y="7848"/>
                </a:cubicBezTo>
                <a:cubicBezTo>
                  <a:pt x="760" y="7848"/>
                  <a:pt x="224" y="8322"/>
                  <a:pt x="169" y="8965"/>
                </a:cubicBezTo>
                <a:lnTo>
                  <a:pt x="5" y="10777"/>
                </a:lnTo>
                <a:cubicBezTo>
                  <a:pt x="-55" y="11467"/>
                  <a:pt x="482" y="12066"/>
                  <a:pt x="1167" y="12096"/>
                </a:cubicBezTo>
                <a:lnTo>
                  <a:pt x="1823" y="12126"/>
                </a:lnTo>
                <a:cubicBezTo>
                  <a:pt x="2345" y="12141"/>
                  <a:pt x="2792" y="12501"/>
                  <a:pt x="2941" y="12995"/>
                </a:cubicBezTo>
                <a:cubicBezTo>
                  <a:pt x="2986" y="13175"/>
                  <a:pt x="3046" y="13340"/>
                  <a:pt x="3105" y="13519"/>
                </a:cubicBezTo>
                <a:cubicBezTo>
                  <a:pt x="3269" y="14014"/>
                  <a:pt x="3105" y="14553"/>
                  <a:pt x="2688" y="14868"/>
                </a:cubicBezTo>
                <a:lnTo>
                  <a:pt x="2166" y="15288"/>
                </a:lnTo>
                <a:cubicBezTo>
                  <a:pt x="1615" y="15707"/>
                  <a:pt x="1540" y="16501"/>
                  <a:pt x="1987" y="17041"/>
                </a:cubicBezTo>
                <a:lnTo>
                  <a:pt x="3150" y="18419"/>
                </a:lnTo>
                <a:cubicBezTo>
                  <a:pt x="3384" y="18711"/>
                  <a:pt x="3727" y="18858"/>
                  <a:pt x="4073" y="18858"/>
                </a:cubicBezTo>
                <a:cubicBezTo>
                  <a:pt x="4366" y="18858"/>
                  <a:pt x="4662" y="18752"/>
                  <a:pt x="4894" y="18539"/>
                </a:cubicBezTo>
                <a:lnTo>
                  <a:pt x="5371" y="18089"/>
                </a:lnTo>
                <a:cubicBezTo>
                  <a:pt x="5604" y="17874"/>
                  <a:pt x="5895" y="17766"/>
                  <a:pt x="6191" y="17766"/>
                </a:cubicBezTo>
                <a:cubicBezTo>
                  <a:pt x="6388" y="17766"/>
                  <a:pt x="6588" y="17814"/>
                  <a:pt x="6772" y="17910"/>
                </a:cubicBezTo>
                <a:cubicBezTo>
                  <a:pt x="6921" y="17999"/>
                  <a:pt x="7085" y="18089"/>
                  <a:pt x="7249" y="18164"/>
                </a:cubicBezTo>
                <a:cubicBezTo>
                  <a:pt x="7712" y="18389"/>
                  <a:pt x="7980" y="18899"/>
                  <a:pt x="7920" y="19408"/>
                </a:cubicBezTo>
                <a:lnTo>
                  <a:pt x="7831" y="20067"/>
                </a:lnTo>
                <a:cubicBezTo>
                  <a:pt x="7741" y="20756"/>
                  <a:pt x="8248" y="21371"/>
                  <a:pt x="8934" y="21431"/>
                </a:cubicBezTo>
                <a:lnTo>
                  <a:pt x="10723" y="21595"/>
                </a:lnTo>
                <a:cubicBezTo>
                  <a:pt x="10758" y="21599"/>
                  <a:pt x="10794" y="21600"/>
                  <a:pt x="10829" y="21600"/>
                </a:cubicBezTo>
                <a:cubicBezTo>
                  <a:pt x="11483" y="21600"/>
                  <a:pt x="12021" y="21081"/>
                  <a:pt x="12049" y="20427"/>
                </a:cubicBezTo>
                <a:lnTo>
                  <a:pt x="12079" y="19767"/>
                </a:lnTo>
                <a:cubicBezTo>
                  <a:pt x="12094" y="19243"/>
                  <a:pt x="12437" y="18794"/>
                  <a:pt x="12944" y="18644"/>
                </a:cubicBezTo>
                <a:cubicBezTo>
                  <a:pt x="13108" y="18599"/>
                  <a:pt x="13287" y="18539"/>
                  <a:pt x="13451" y="18479"/>
                </a:cubicBezTo>
                <a:cubicBezTo>
                  <a:pt x="13577" y="18436"/>
                  <a:pt x="13707" y="18416"/>
                  <a:pt x="13835" y="18416"/>
                </a:cubicBezTo>
                <a:cubicBezTo>
                  <a:pt x="14204" y="18416"/>
                  <a:pt x="14560" y="18587"/>
                  <a:pt x="14792" y="18899"/>
                </a:cubicBezTo>
                <a:lnTo>
                  <a:pt x="15195" y="19423"/>
                </a:lnTo>
                <a:cubicBezTo>
                  <a:pt x="15440" y="19729"/>
                  <a:pt x="15801" y="19890"/>
                  <a:pt x="16162" y="19890"/>
                </a:cubicBezTo>
                <a:cubicBezTo>
                  <a:pt x="16438" y="19890"/>
                  <a:pt x="16713" y="19797"/>
                  <a:pt x="16939" y="19603"/>
                </a:cubicBezTo>
                <a:lnTo>
                  <a:pt x="18325" y="18434"/>
                </a:lnTo>
                <a:cubicBezTo>
                  <a:pt x="18847" y="17984"/>
                  <a:pt x="18906" y="17190"/>
                  <a:pt x="18430" y="16681"/>
                </a:cubicBezTo>
                <a:lnTo>
                  <a:pt x="17997" y="16201"/>
                </a:lnTo>
                <a:cubicBezTo>
                  <a:pt x="17639" y="15812"/>
                  <a:pt x="17565" y="15243"/>
                  <a:pt x="17818" y="14793"/>
                </a:cubicBezTo>
                <a:cubicBezTo>
                  <a:pt x="17908" y="14628"/>
                  <a:pt x="17997" y="14478"/>
                  <a:pt x="18072" y="14314"/>
                </a:cubicBezTo>
                <a:cubicBezTo>
                  <a:pt x="18270" y="13887"/>
                  <a:pt x="18693" y="13627"/>
                  <a:pt x="19140" y="13627"/>
                </a:cubicBezTo>
                <a:cubicBezTo>
                  <a:pt x="19196" y="13627"/>
                  <a:pt x="19253" y="13631"/>
                  <a:pt x="19309" y="13639"/>
                </a:cubicBezTo>
                <a:lnTo>
                  <a:pt x="19965" y="13729"/>
                </a:lnTo>
                <a:cubicBezTo>
                  <a:pt x="20018" y="13736"/>
                  <a:pt x="20070" y="13740"/>
                  <a:pt x="20122" y="13740"/>
                </a:cubicBezTo>
                <a:cubicBezTo>
                  <a:pt x="20742" y="13740"/>
                  <a:pt x="21266" y="13257"/>
                  <a:pt x="21321" y="12620"/>
                </a:cubicBezTo>
                <a:lnTo>
                  <a:pt x="21485" y="10808"/>
                </a:lnTo>
                <a:cubicBezTo>
                  <a:pt x="21545" y="10118"/>
                  <a:pt x="21008" y="9519"/>
                  <a:pt x="20323" y="9489"/>
                </a:cubicBezTo>
                <a:lnTo>
                  <a:pt x="19667" y="9459"/>
                </a:lnTo>
                <a:cubicBezTo>
                  <a:pt x="19145" y="9444"/>
                  <a:pt x="18698" y="9099"/>
                  <a:pt x="18549" y="8590"/>
                </a:cubicBezTo>
                <a:cubicBezTo>
                  <a:pt x="18504" y="8410"/>
                  <a:pt x="18444" y="8245"/>
                  <a:pt x="18385" y="8081"/>
                </a:cubicBezTo>
                <a:cubicBezTo>
                  <a:pt x="18221" y="7586"/>
                  <a:pt x="18385" y="7032"/>
                  <a:pt x="18802" y="6717"/>
                </a:cubicBezTo>
                <a:lnTo>
                  <a:pt x="19309" y="6327"/>
                </a:lnTo>
                <a:cubicBezTo>
                  <a:pt x="19861" y="5893"/>
                  <a:pt x="19950" y="5099"/>
                  <a:pt x="19503" y="4574"/>
                </a:cubicBezTo>
                <a:lnTo>
                  <a:pt x="18340" y="3181"/>
                </a:lnTo>
                <a:cubicBezTo>
                  <a:pt x="18096" y="2895"/>
                  <a:pt x="17750" y="2747"/>
                  <a:pt x="17404" y="2747"/>
                </a:cubicBezTo>
                <a:cubicBezTo>
                  <a:pt x="17115" y="2747"/>
                  <a:pt x="16826" y="2850"/>
                  <a:pt x="16596" y="3061"/>
                </a:cubicBezTo>
                <a:lnTo>
                  <a:pt x="16119" y="3511"/>
                </a:lnTo>
                <a:cubicBezTo>
                  <a:pt x="15886" y="3726"/>
                  <a:pt x="15589" y="3834"/>
                  <a:pt x="15293" y="3834"/>
                </a:cubicBezTo>
                <a:cubicBezTo>
                  <a:pt x="15095" y="3834"/>
                  <a:pt x="14897" y="3786"/>
                  <a:pt x="14718" y="3690"/>
                </a:cubicBezTo>
                <a:cubicBezTo>
                  <a:pt x="14554" y="3600"/>
                  <a:pt x="14405" y="3511"/>
                  <a:pt x="14241" y="3436"/>
                </a:cubicBezTo>
                <a:cubicBezTo>
                  <a:pt x="13764" y="3211"/>
                  <a:pt x="13495" y="2701"/>
                  <a:pt x="13570" y="2192"/>
                </a:cubicBezTo>
                <a:lnTo>
                  <a:pt x="13659" y="1533"/>
                </a:lnTo>
                <a:cubicBezTo>
                  <a:pt x="13749" y="844"/>
                  <a:pt x="13242" y="229"/>
                  <a:pt x="12556" y="169"/>
                </a:cubicBezTo>
                <a:lnTo>
                  <a:pt x="10753" y="5"/>
                </a:lnTo>
                <a:cubicBezTo>
                  <a:pt x="10718" y="1"/>
                  <a:pt x="10683" y="0"/>
                  <a:pt x="10648" y="0"/>
                </a:cubicBezTo>
                <a:close/>
              </a:path>
            </a:pathLst>
          </a:custGeom>
          <a:ln>
            <a:solidFill>
              <a:schemeClr val="accent4">
                <a:lumOff val="44000"/>
              </a:schemeClr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85" name="Google Shape;366;p36"/>
          <p:cNvSpPr/>
          <p:nvPr/>
        </p:nvSpPr>
        <p:spPr>
          <a:xfrm>
            <a:off x="7530851" y="3841760"/>
            <a:ext cx="213362" cy="2133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cubicBezTo>
                  <a:pt x="21600" y="16827"/>
                  <a:pt x="16827" y="21600"/>
                  <a:pt x="10800" y="21600"/>
                </a:cubicBezTo>
                <a:cubicBezTo>
                  <a:pt x="4773" y="21600"/>
                  <a:pt x="0" y="16827"/>
                  <a:pt x="0" y="10800"/>
                </a:cubicBezTo>
                <a:cubicBezTo>
                  <a:pt x="0" y="4773"/>
                  <a:pt x="4773" y="0"/>
                  <a:pt x="10800" y="0"/>
                </a:cubicBezTo>
                <a:cubicBezTo>
                  <a:pt x="16827" y="0"/>
                  <a:pt x="21600" y="4773"/>
                  <a:pt x="21600" y="108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B632"/>
              </a:gs>
            </a:gsLst>
            <a:lin ang="54007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86" name="Google Shape;367;p36"/>
          <p:cNvSpPr/>
          <p:nvPr/>
        </p:nvSpPr>
        <p:spPr>
          <a:xfrm rot="7198898">
            <a:off x="7268925" y="1029222"/>
            <a:ext cx="696802" cy="696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0" h="21600" fill="norm" stroke="1" extrusionOk="0">
                <a:moveTo>
                  <a:pt x="10770" y="6898"/>
                </a:moveTo>
                <a:cubicBezTo>
                  <a:pt x="11828" y="6898"/>
                  <a:pt x="12901" y="7332"/>
                  <a:pt x="13704" y="8290"/>
                </a:cubicBezTo>
                <a:cubicBezTo>
                  <a:pt x="15090" y="9938"/>
                  <a:pt x="14882" y="12396"/>
                  <a:pt x="13242" y="13789"/>
                </a:cubicBezTo>
                <a:lnTo>
                  <a:pt x="13242" y="13774"/>
                </a:lnTo>
                <a:cubicBezTo>
                  <a:pt x="12486" y="14414"/>
                  <a:pt x="11617" y="14700"/>
                  <a:pt x="10769" y="14700"/>
                </a:cubicBezTo>
                <a:cubicBezTo>
                  <a:pt x="8659" y="14700"/>
                  <a:pt x="6679" y="12932"/>
                  <a:pt x="6892" y="10463"/>
                </a:cubicBezTo>
                <a:cubicBezTo>
                  <a:pt x="7082" y="8253"/>
                  <a:pt x="8901" y="6898"/>
                  <a:pt x="10770" y="6898"/>
                </a:cubicBezTo>
                <a:close/>
                <a:moveTo>
                  <a:pt x="10648" y="0"/>
                </a:moveTo>
                <a:cubicBezTo>
                  <a:pt x="10007" y="0"/>
                  <a:pt x="9469" y="519"/>
                  <a:pt x="9441" y="1173"/>
                </a:cubicBezTo>
                <a:lnTo>
                  <a:pt x="9411" y="1833"/>
                </a:lnTo>
                <a:cubicBezTo>
                  <a:pt x="9396" y="2357"/>
                  <a:pt x="9053" y="2806"/>
                  <a:pt x="8546" y="2956"/>
                </a:cubicBezTo>
                <a:cubicBezTo>
                  <a:pt x="8382" y="3001"/>
                  <a:pt x="8203" y="3061"/>
                  <a:pt x="8039" y="3121"/>
                </a:cubicBezTo>
                <a:cubicBezTo>
                  <a:pt x="7913" y="3164"/>
                  <a:pt x="7782" y="3184"/>
                  <a:pt x="7653" y="3184"/>
                </a:cubicBezTo>
                <a:cubicBezTo>
                  <a:pt x="7279" y="3184"/>
                  <a:pt x="6915" y="3013"/>
                  <a:pt x="6683" y="2701"/>
                </a:cubicBezTo>
                <a:lnTo>
                  <a:pt x="6295" y="2177"/>
                </a:lnTo>
                <a:cubicBezTo>
                  <a:pt x="6049" y="1861"/>
                  <a:pt x="5686" y="1696"/>
                  <a:pt x="5322" y="1696"/>
                </a:cubicBezTo>
                <a:cubicBezTo>
                  <a:pt x="5049" y="1696"/>
                  <a:pt x="4775" y="1789"/>
                  <a:pt x="4551" y="1982"/>
                </a:cubicBezTo>
                <a:lnTo>
                  <a:pt x="3165" y="3151"/>
                </a:lnTo>
                <a:cubicBezTo>
                  <a:pt x="2643" y="3600"/>
                  <a:pt x="2584" y="4395"/>
                  <a:pt x="3046" y="4904"/>
                </a:cubicBezTo>
                <a:lnTo>
                  <a:pt x="3493" y="5399"/>
                </a:lnTo>
                <a:cubicBezTo>
                  <a:pt x="3851" y="5773"/>
                  <a:pt x="3925" y="6342"/>
                  <a:pt x="3672" y="6792"/>
                </a:cubicBezTo>
                <a:cubicBezTo>
                  <a:pt x="3582" y="6957"/>
                  <a:pt x="3493" y="7122"/>
                  <a:pt x="3418" y="7271"/>
                </a:cubicBezTo>
                <a:cubicBezTo>
                  <a:pt x="3220" y="7698"/>
                  <a:pt x="2797" y="7958"/>
                  <a:pt x="2350" y="7958"/>
                </a:cubicBezTo>
                <a:cubicBezTo>
                  <a:pt x="2294" y="7958"/>
                  <a:pt x="2237" y="7954"/>
                  <a:pt x="2181" y="7946"/>
                </a:cubicBezTo>
                <a:lnTo>
                  <a:pt x="1525" y="7856"/>
                </a:lnTo>
                <a:cubicBezTo>
                  <a:pt x="1479" y="7851"/>
                  <a:pt x="1433" y="7848"/>
                  <a:pt x="1388" y="7848"/>
                </a:cubicBezTo>
                <a:cubicBezTo>
                  <a:pt x="760" y="7848"/>
                  <a:pt x="224" y="8322"/>
                  <a:pt x="169" y="8965"/>
                </a:cubicBezTo>
                <a:lnTo>
                  <a:pt x="5" y="10777"/>
                </a:lnTo>
                <a:cubicBezTo>
                  <a:pt x="-55" y="11467"/>
                  <a:pt x="482" y="12066"/>
                  <a:pt x="1167" y="12096"/>
                </a:cubicBezTo>
                <a:lnTo>
                  <a:pt x="1823" y="12126"/>
                </a:lnTo>
                <a:cubicBezTo>
                  <a:pt x="2345" y="12141"/>
                  <a:pt x="2792" y="12501"/>
                  <a:pt x="2941" y="12995"/>
                </a:cubicBezTo>
                <a:cubicBezTo>
                  <a:pt x="2986" y="13175"/>
                  <a:pt x="3046" y="13340"/>
                  <a:pt x="3105" y="13519"/>
                </a:cubicBezTo>
                <a:cubicBezTo>
                  <a:pt x="3269" y="14014"/>
                  <a:pt x="3105" y="14553"/>
                  <a:pt x="2688" y="14868"/>
                </a:cubicBezTo>
                <a:lnTo>
                  <a:pt x="2166" y="15288"/>
                </a:lnTo>
                <a:cubicBezTo>
                  <a:pt x="1615" y="15707"/>
                  <a:pt x="1540" y="16501"/>
                  <a:pt x="1987" y="17041"/>
                </a:cubicBezTo>
                <a:lnTo>
                  <a:pt x="3150" y="18419"/>
                </a:lnTo>
                <a:cubicBezTo>
                  <a:pt x="3384" y="18711"/>
                  <a:pt x="3727" y="18858"/>
                  <a:pt x="4073" y="18858"/>
                </a:cubicBezTo>
                <a:cubicBezTo>
                  <a:pt x="4366" y="18858"/>
                  <a:pt x="4662" y="18752"/>
                  <a:pt x="4894" y="18539"/>
                </a:cubicBezTo>
                <a:lnTo>
                  <a:pt x="5371" y="18089"/>
                </a:lnTo>
                <a:cubicBezTo>
                  <a:pt x="5604" y="17874"/>
                  <a:pt x="5895" y="17766"/>
                  <a:pt x="6191" y="17766"/>
                </a:cubicBezTo>
                <a:cubicBezTo>
                  <a:pt x="6388" y="17766"/>
                  <a:pt x="6588" y="17814"/>
                  <a:pt x="6772" y="17910"/>
                </a:cubicBezTo>
                <a:cubicBezTo>
                  <a:pt x="6921" y="17999"/>
                  <a:pt x="7085" y="18089"/>
                  <a:pt x="7249" y="18164"/>
                </a:cubicBezTo>
                <a:cubicBezTo>
                  <a:pt x="7712" y="18389"/>
                  <a:pt x="7980" y="18899"/>
                  <a:pt x="7920" y="19408"/>
                </a:cubicBezTo>
                <a:lnTo>
                  <a:pt x="7831" y="20067"/>
                </a:lnTo>
                <a:cubicBezTo>
                  <a:pt x="7741" y="20756"/>
                  <a:pt x="8248" y="21371"/>
                  <a:pt x="8934" y="21431"/>
                </a:cubicBezTo>
                <a:lnTo>
                  <a:pt x="10723" y="21595"/>
                </a:lnTo>
                <a:cubicBezTo>
                  <a:pt x="10758" y="21599"/>
                  <a:pt x="10794" y="21600"/>
                  <a:pt x="10829" y="21600"/>
                </a:cubicBezTo>
                <a:cubicBezTo>
                  <a:pt x="11483" y="21600"/>
                  <a:pt x="12021" y="21081"/>
                  <a:pt x="12049" y="20427"/>
                </a:cubicBezTo>
                <a:lnTo>
                  <a:pt x="12079" y="19767"/>
                </a:lnTo>
                <a:cubicBezTo>
                  <a:pt x="12094" y="19243"/>
                  <a:pt x="12437" y="18794"/>
                  <a:pt x="12944" y="18644"/>
                </a:cubicBezTo>
                <a:cubicBezTo>
                  <a:pt x="13108" y="18599"/>
                  <a:pt x="13287" y="18539"/>
                  <a:pt x="13451" y="18479"/>
                </a:cubicBezTo>
                <a:cubicBezTo>
                  <a:pt x="13577" y="18436"/>
                  <a:pt x="13707" y="18416"/>
                  <a:pt x="13835" y="18416"/>
                </a:cubicBezTo>
                <a:cubicBezTo>
                  <a:pt x="14204" y="18416"/>
                  <a:pt x="14560" y="18587"/>
                  <a:pt x="14792" y="18899"/>
                </a:cubicBezTo>
                <a:lnTo>
                  <a:pt x="15195" y="19423"/>
                </a:lnTo>
                <a:cubicBezTo>
                  <a:pt x="15440" y="19729"/>
                  <a:pt x="15801" y="19890"/>
                  <a:pt x="16162" y="19890"/>
                </a:cubicBezTo>
                <a:cubicBezTo>
                  <a:pt x="16438" y="19890"/>
                  <a:pt x="16713" y="19797"/>
                  <a:pt x="16939" y="19603"/>
                </a:cubicBezTo>
                <a:lnTo>
                  <a:pt x="18325" y="18434"/>
                </a:lnTo>
                <a:cubicBezTo>
                  <a:pt x="18847" y="17984"/>
                  <a:pt x="18906" y="17190"/>
                  <a:pt x="18430" y="16681"/>
                </a:cubicBezTo>
                <a:lnTo>
                  <a:pt x="17997" y="16201"/>
                </a:lnTo>
                <a:cubicBezTo>
                  <a:pt x="17639" y="15812"/>
                  <a:pt x="17565" y="15243"/>
                  <a:pt x="17818" y="14793"/>
                </a:cubicBezTo>
                <a:cubicBezTo>
                  <a:pt x="17908" y="14628"/>
                  <a:pt x="17997" y="14478"/>
                  <a:pt x="18072" y="14314"/>
                </a:cubicBezTo>
                <a:cubicBezTo>
                  <a:pt x="18270" y="13887"/>
                  <a:pt x="18693" y="13627"/>
                  <a:pt x="19140" y="13627"/>
                </a:cubicBezTo>
                <a:cubicBezTo>
                  <a:pt x="19196" y="13627"/>
                  <a:pt x="19253" y="13631"/>
                  <a:pt x="19309" y="13639"/>
                </a:cubicBezTo>
                <a:lnTo>
                  <a:pt x="19965" y="13729"/>
                </a:lnTo>
                <a:cubicBezTo>
                  <a:pt x="20018" y="13736"/>
                  <a:pt x="20070" y="13740"/>
                  <a:pt x="20122" y="13740"/>
                </a:cubicBezTo>
                <a:cubicBezTo>
                  <a:pt x="20742" y="13740"/>
                  <a:pt x="21266" y="13257"/>
                  <a:pt x="21321" y="12620"/>
                </a:cubicBezTo>
                <a:lnTo>
                  <a:pt x="21485" y="10808"/>
                </a:lnTo>
                <a:cubicBezTo>
                  <a:pt x="21545" y="10118"/>
                  <a:pt x="21008" y="9519"/>
                  <a:pt x="20323" y="9489"/>
                </a:cubicBezTo>
                <a:lnTo>
                  <a:pt x="19667" y="9459"/>
                </a:lnTo>
                <a:cubicBezTo>
                  <a:pt x="19145" y="9444"/>
                  <a:pt x="18698" y="9099"/>
                  <a:pt x="18549" y="8590"/>
                </a:cubicBezTo>
                <a:cubicBezTo>
                  <a:pt x="18504" y="8410"/>
                  <a:pt x="18444" y="8245"/>
                  <a:pt x="18385" y="8081"/>
                </a:cubicBezTo>
                <a:cubicBezTo>
                  <a:pt x="18221" y="7586"/>
                  <a:pt x="18385" y="7032"/>
                  <a:pt x="18802" y="6717"/>
                </a:cubicBezTo>
                <a:lnTo>
                  <a:pt x="19309" y="6327"/>
                </a:lnTo>
                <a:cubicBezTo>
                  <a:pt x="19861" y="5893"/>
                  <a:pt x="19950" y="5099"/>
                  <a:pt x="19503" y="4574"/>
                </a:cubicBezTo>
                <a:lnTo>
                  <a:pt x="18340" y="3181"/>
                </a:lnTo>
                <a:cubicBezTo>
                  <a:pt x="18096" y="2895"/>
                  <a:pt x="17750" y="2747"/>
                  <a:pt x="17404" y="2747"/>
                </a:cubicBezTo>
                <a:cubicBezTo>
                  <a:pt x="17115" y="2747"/>
                  <a:pt x="16826" y="2850"/>
                  <a:pt x="16596" y="3061"/>
                </a:cubicBezTo>
                <a:lnTo>
                  <a:pt x="16119" y="3511"/>
                </a:lnTo>
                <a:cubicBezTo>
                  <a:pt x="15886" y="3726"/>
                  <a:pt x="15589" y="3834"/>
                  <a:pt x="15293" y="3834"/>
                </a:cubicBezTo>
                <a:cubicBezTo>
                  <a:pt x="15095" y="3834"/>
                  <a:pt x="14897" y="3786"/>
                  <a:pt x="14718" y="3690"/>
                </a:cubicBezTo>
                <a:cubicBezTo>
                  <a:pt x="14554" y="3600"/>
                  <a:pt x="14405" y="3511"/>
                  <a:pt x="14241" y="3436"/>
                </a:cubicBezTo>
                <a:cubicBezTo>
                  <a:pt x="13764" y="3211"/>
                  <a:pt x="13495" y="2701"/>
                  <a:pt x="13570" y="2192"/>
                </a:cubicBezTo>
                <a:lnTo>
                  <a:pt x="13659" y="1533"/>
                </a:lnTo>
                <a:cubicBezTo>
                  <a:pt x="13749" y="844"/>
                  <a:pt x="13242" y="229"/>
                  <a:pt x="12556" y="169"/>
                </a:cubicBezTo>
                <a:lnTo>
                  <a:pt x="10753" y="5"/>
                </a:lnTo>
                <a:cubicBezTo>
                  <a:pt x="10718" y="1"/>
                  <a:pt x="10683" y="0"/>
                  <a:pt x="10648" y="0"/>
                </a:cubicBezTo>
                <a:close/>
              </a:path>
            </a:pathLst>
          </a:custGeom>
          <a:ln>
            <a:solidFill>
              <a:schemeClr val="accent4">
                <a:lumOff val="44000"/>
              </a:schemeClr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87" name="Google Shape;368;p36"/>
          <p:cNvSpPr/>
          <p:nvPr/>
        </p:nvSpPr>
        <p:spPr>
          <a:xfrm rot="7201932">
            <a:off x="7822611" y="2772441"/>
            <a:ext cx="370030" cy="3700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0" h="21600" fill="norm" stroke="1" extrusionOk="0">
                <a:moveTo>
                  <a:pt x="10770" y="6898"/>
                </a:moveTo>
                <a:cubicBezTo>
                  <a:pt x="11828" y="6898"/>
                  <a:pt x="12901" y="7332"/>
                  <a:pt x="13704" y="8290"/>
                </a:cubicBezTo>
                <a:cubicBezTo>
                  <a:pt x="15090" y="9938"/>
                  <a:pt x="14882" y="12396"/>
                  <a:pt x="13242" y="13789"/>
                </a:cubicBezTo>
                <a:lnTo>
                  <a:pt x="13242" y="13774"/>
                </a:lnTo>
                <a:cubicBezTo>
                  <a:pt x="12486" y="14414"/>
                  <a:pt x="11617" y="14700"/>
                  <a:pt x="10769" y="14700"/>
                </a:cubicBezTo>
                <a:cubicBezTo>
                  <a:pt x="8659" y="14700"/>
                  <a:pt x="6679" y="12932"/>
                  <a:pt x="6892" y="10463"/>
                </a:cubicBezTo>
                <a:cubicBezTo>
                  <a:pt x="7082" y="8253"/>
                  <a:pt x="8901" y="6898"/>
                  <a:pt x="10770" y="6898"/>
                </a:cubicBezTo>
                <a:close/>
                <a:moveTo>
                  <a:pt x="10648" y="0"/>
                </a:moveTo>
                <a:cubicBezTo>
                  <a:pt x="10007" y="0"/>
                  <a:pt x="9469" y="519"/>
                  <a:pt x="9441" y="1173"/>
                </a:cubicBezTo>
                <a:lnTo>
                  <a:pt x="9411" y="1833"/>
                </a:lnTo>
                <a:cubicBezTo>
                  <a:pt x="9396" y="2357"/>
                  <a:pt x="9053" y="2806"/>
                  <a:pt x="8546" y="2956"/>
                </a:cubicBezTo>
                <a:cubicBezTo>
                  <a:pt x="8382" y="3001"/>
                  <a:pt x="8203" y="3061"/>
                  <a:pt x="8039" y="3121"/>
                </a:cubicBezTo>
                <a:cubicBezTo>
                  <a:pt x="7913" y="3164"/>
                  <a:pt x="7782" y="3184"/>
                  <a:pt x="7653" y="3184"/>
                </a:cubicBezTo>
                <a:cubicBezTo>
                  <a:pt x="7279" y="3184"/>
                  <a:pt x="6915" y="3013"/>
                  <a:pt x="6683" y="2701"/>
                </a:cubicBezTo>
                <a:lnTo>
                  <a:pt x="6295" y="2177"/>
                </a:lnTo>
                <a:cubicBezTo>
                  <a:pt x="6049" y="1861"/>
                  <a:pt x="5686" y="1696"/>
                  <a:pt x="5322" y="1696"/>
                </a:cubicBezTo>
                <a:cubicBezTo>
                  <a:pt x="5049" y="1696"/>
                  <a:pt x="4775" y="1789"/>
                  <a:pt x="4551" y="1982"/>
                </a:cubicBezTo>
                <a:lnTo>
                  <a:pt x="3165" y="3151"/>
                </a:lnTo>
                <a:cubicBezTo>
                  <a:pt x="2643" y="3600"/>
                  <a:pt x="2584" y="4395"/>
                  <a:pt x="3046" y="4904"/>
                </a:cubicBezTo>
                <a:lnTo>
                  <a:pt x="3493" y="5399"/>
                </a:lnTo>
                <a:cubicBezTo>
                  <a:pt x="3851" y="5773"/>
                  <a:pt x="3925" y="6342"/>
                  <a:pt x="3672" y="6792"/>
                </a:cubicBezTo>
                <a:cubicBezTo>
                  <a:pt x="3582" y="6957"/>
                  <a:pt x="3493" y="7122"/>
                  <a:pt x="3418" y="7271"/>
                </a:cubicBezTo>
                <a:cubicBezTo>
                  <a:pt x="3220" y="7698"/>
                  <a:pt x="2797" y="7958"/>
                  <a:pt x="2350" y="7958"/>
                </a:cubicBezTo>
                <a:cubicBezTo>
                  <a:pt x="2294" y="7958"/>
                  <a:pt x="2237" y="7954"/>
                  <a:pt x="2181" y="7946"/>
                </a:cubicBezTo>
                <a:lnTo>
                  <a:pt x="1525" y="7856"/>
                </a:lnTo>
                <a:cubicBezTo>
                  <a:pt x="1479" y="7851"/>
                  <a:pt x="1433" y="7848"/>
                  <a:pt x="1388" y="7848"/>
                </a:cubicBezTo>
                <a:cubicBezTo>
                  <a:pt x="760" y="7848"/>
                  <a:pt x="224" y="8322"/>
                  <a:pt x="169" y="8965"/>
                </a:cubicBezTo>
                <a:lnTo>
                  <a:pt x="5" y="10777"/>
                </a:lnTo>
                <a:cubicBezTo>
                  <a:pt x="-55" y="11467"/>
                  <a:pt x="482" y="12066"/>
                  <a:pt x="1167" y="12096"/>
                </a:cubicBezTo>
                <a:lnTo>
                  <a:pt x="1823" y="12126"/>
                </a:lnTo>
                <a:cubicBezTo>
                  <a:pt x="2345" y="12141"/>
                  <a:pt x="2792" y="12501"/>
                  <a:pt x="2941" y="12995"/>
                </a:cubicBezTo>
                <a:cubicBezTo>
                  <a:pt x="2986" y="13175"/>
                  <a:pt x="3046" y="13340"/>
                  <a:pt x="3105" y="13519"/>
                </a:cubicBezTo>
                <a:cubicBezTo>
                  <a:pt x="3269" y="14014"/>
                  <a:pt x="3105" y="14553"/>
                  <a:pt x="2688" y="14868"/>
                </a:cubicBezTo>
                <a:lnTo>
                  <a:pt x="2166" y="15288"/>
                </a:lnTo>
                <a:cubicBezTo>
                  <a:pt x="1615" y="15707"/>
                  <a:pt x="1540" y="16501"/>
                  <a:pt x="1987" y="17041"/>
                </a:cubicBezTo>
                <a:lnTo>
                  <a:pt x="3150" y="18419"/>
                </a:lnTo>
                <a:cubicBezTo>
                  <a:pt x="3384" y="18711"/>
                  <a:pt x="3727" y="18858"/>
                  <a:pt x="4073" y="18858"/>
                </a:cubicBezTo>
                <a:cubicBezTo>
                  <a:pt x="4366" y="18858"/>
                  <a:pt x="4662" y="18752"/>
                  <a:pt x="4894" y="18539"/>
                </a:cubicBezTo>
                <a:lnTo>
                  <a:pt x="5371" y="18089"/>
                </a:lnTo>
                <a:cubicBezTo>
                  <a:pt x="5604" y="17874"/>
                  <a:pt x="5895" y="17766"/>
                  <a:pt x="6191" y="17766"/>
                </a:cubicBezTo>
                <a:cubicBezTo>
                  <a:pt x="6388" y="17766"/>
                  <a:pt x="6588" y="17814"/>
                  <a:pt x="6772" y="17910"/>
                </a:cubicBezTo>
                <a:cubicBezTo>
                  <a:pt x="6921" y="17999"/>
                  <a:pt x="7085" y="18089"/>
                  <a:pt x="7249" y="18164"/>
                </a:cubicBezTo>
                <a:cubicBezTo>
                  <a:pt x="7712" y="18389"/>
                  <a:pt x="7980" y="18899"/>
                  <a:pt x="7920" y="19408"/>
                </a:cubicBezTo>
                <a:lnTo>
                  <a:pt x="7831" y="20067"/>
                </a:lnTo>
                <a:cubicBezTo>
                  <a:pt x="7741" y="20756"/>
                  <a:pt x="8248" y="21371"/>
                  <a:pt x="8934" y="21431"/>
                </a:cubicBezTo>
                <a:lnTo>
                  <a:pt x="10723" y="21595"/>
                </a:lnTo>
                <a:cubicBezTo>
                  <a:pt x="10758" y="21599"/>
                  <a:pt x="10794" y="21600"/>
                  <a:pt x="10829" y="21600"/>
                </a:cubicBezTo>
                <a:cubicBezTo>
                  <a:pt x="11483" y="21600"/>
                  <a:pt x="12021" y="21081"/>
                  <a:pt x="12049" y="20427"/>
                </a:cubicBezTo>
                <a:lnTo>
                  <a:pt x="12079" y="19767"/>
                </a:lnTo>
                <a:cubicBezTo>
                  <a:pt x="12094" y="19243"/>
                  <a:pt x="12437" y="18794"/>
                  <a:pt x="12944" y="18644"/>
                </a:cubicBezTo>
                <a:cubicBezTo>
                  <a:pt x="13108" y="18599"/>
                  <a:pt x="13287" y="18539"/>
                  <a:pt x="13451" y="18479"/>
                </a:cubicBezTo>
                <a:cubicBezTo>
                  <a:pt x="13577" y="18436"/>
                  <a:pt x="13707" y="18416"/>
                  <a:pt x="13835" y="18416"/>
                </a:cubicBezTo>
                <a:cubicBezTo>
                  <a:pt x="14204" y="18416"/>
                  <a:pt x="14560" y="18587"/>
                  <a:pt x="14792" y="18899"/>
                </a:cubicBezTo>
                <a:lnTo>
                  <a:pt x="15195" y="19423"/>
                </a:lnTo>
                <a:cubicBezTo>
                  <a:pt x="15440" y="19729"/>
                  <a:pt x="15801" y="19890"/>
                  <a:pt x="16162" y="19890"/>
                </a:cubicBezTo>
                <a:cubicBezTo>
                  <a:pt x="16438" y="19890"/>
                  <a:pt x="16713" y="19797"/>
                  <a:pt x="16939" y="19603"/>
                </a:cubicBezTo>
                <a:lnTo>
                  <a:pt x="18325" y="18434"/>
                </a:lnTo>
                <a:cubicBezTo>
                  <a:pt x="18847" y="17984"/>
                  <a:pt x="18906" y="17190"/>
                  <a:pt x="18430" y="16681"/>
                </a:cubicBezTo>
                <a:lnTo>
                  <a:pt x="17997" y="16201"/>
                </a:lnTo>
                <a:cubicBezTo>
                  <a:pt x="17639" y="15812"/>
                  <a:pt x="17565" y="15243"/>
                  <a:pt x="17818" y="14793"/>
                </a:cubicBezTo>
                <a:cubicBezTo>
                  <a:pt x="17908" y="14628"/>
                  <a:pt x="17997" y="14478"/>
                  <a:pt x="18072" y="14314"/>
                </a:cubicBezTo>
                <a:cubicBezTo>
                  <a:pt x="18270" y="13887"/>
                  <a:pt x="18693" y="13627"/>
                  <a:pt x="19140" y="13627"/>
                </a:cubicBezTo>
                <a:cubicBezTo>
                  <a:pt x="19196" y="13627"/>
                  <a:pt x="19253" y="13631"/>
                  <a:pt x="19309" y="13639"/>
                </a:cubicBezTo>
                <a:lnTo>
                  <a:pt x="19965" y="13729"/>
                </a:lnTo>
                <a:cubicBezTo>
                  <a:pt x="20018" y="13736"/>
                  <a:pt x="20070" y="13740"/>
                  <a:pt x="20122" y="13740"/>
                </a:cubicBezTo>
                <a:cubicBezTo>
                  <a:pt x="20742" y="13740"/>
                  <a:pt x="21266" y="13257"/>
                  <a:pt x="21321" y="12620"/>
                </a:cubicBezTo>
                <a:lnTo>
                  <a:pt x="21485" y="10808"/>
                </a:lnTo>
                <a:cubicBezTo>
                  <a:pt x="21545" y="10118"/>
                  <a:pt x="21008" y="9519"/>
                  <a:pt x="20323" y="9489"/>
                </a:cubicBezTo>
                <a:lnTo>
                  <a:pt x="19667" y="9459"/>
                </a:lnTo>
                <a:cubicBezTo>
                  <a:pt x="19145" y="9444"/>
                  <a:pt x="18698" y="9099"/>
                  <a:pt x="18549" y="8590"/>
                </a:cubicBezTo>
                <a:cubicBezTo>
                  <a:pt x="18504" y="8410"/>
                  <a:pt x="18444" y="8245"/>
                  <a:pt x="18385" y="8081"/>
                </a:cubicBezTo>
                <a:cubicBezTo>
                  <a:pt x="18221" y="7586"/>
                  <a:pt x="18385" y="7032"/>
                  <a:pt x="18802" y="6717"/>
                </a:cubicBezTo>
                <a:lnTo>
                  <a:pt x="19309" y="6327"/>
                </a:lnTo>
                <a:cubicBezTo>
                  <a:pt x="19861" y="5893"/>
                  <a:pt x="19950" y="5099"/>
                  <a:pt x="19503" y="4574"/>
                </a:cubicBezTo>
                <a:lnTo>
                  <a:pt x="18340" y="3181"/>
                </a:lnTo>
                <a:cubicBezTo>
                  <a:pt x="18096" y="2895"/>
                  <a:pt x="17750" y="2747"/>
                  <a:pt x="17404" y="2747"/>
                </a:cubicBezTo>
                <a:cubicBezTo>
                  <a:pt x="17115" y="2747"/>
                  <a:pt x="16826" y="2850"/>
                  <a:pt x="16596" y="3061"/>
                </a:cubicBezTo>
                <a:lnTo>
                  <a:pt x="16119" y="3511"/>
                </a:lnTo>
                <a:cubicBezTo>
                  <a:pt x="15886" y="3726"/>
                  <a:pt x="15589" y="3834"/>
                  <a:pt x="15293" y="3834"/>
                </a:cubicBezTo>
                <a:cubicBezTo>
                  <a:pt x="15095" y="3834"/>
                  <a:pt x="14897" y="3786"/>
                  <a:pt x="14718" y="3690"/>
                </a:cubicBezTo>
                <a:cubicBezTo>
                  <a:pt x="14554" y="3600"/>
                  <a:pt x="14405" y="3511"/>
                  <a:pt x="14241" y="3436"/>
                </a:cubicBezTo>
                <a:cubicBezTo>
                  <a:pt x="13764" y="3211"/>
                  <a:pt x="13495" y="2701"/>
                  <a:pt x="13570" y="2192"/>
                </a:cubicBezTo>
                <a:lnTo>
                  <a:pt x="13659" y="1533"/>
                </a:lnTo>
                <a:cubicBezTo>
                  <a:pt x="13749" y="844"/>
                  <a:pt x="13242" y="229"/>
                  <a:pt x="12556" y="169"/>
                </a:cubicBezTo>
                <a:lnTo>
                  <a:pt x="10753" y="5"/>
                </a:lnTo>
                <a:cubicBezTo>
                  <a:pt x="10718" y="1"/>
                  <a:pt x="10683" y="0"/>
                  <a:pt x="10648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921D87"/>
              </a:gs>
            </a:gsLst>
            <a:lin ang="54007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88" name="Google Shape;369;p36"/>
          <p:cNvSpPr/>
          <p:nvPr/>
        </p:nvSpPr>
        <p:spPr>
          <a:xfrm rot="19914241">
            <a:off x="7157121" y="1864275"/>
            <a:ext cx="51068" cy="51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534" h="18450" fill="norm" stroke="1" extrusionOk="0">
                <a:moveTo>
                  <a:pt x="18534" y="9259"/>
                </a:moveTo>
                <a:cubicBezTo>
                  <a:pt x="18534" y="17416"/>
                  <a:pt x="8509" y="21600"/>
                  <a:pt x="2721" y="15646"/>
                </a:cubicBezTo>
                <a:cubicBezTo>
                  <a:pt x="-3066" y="9915"/>
                  <a:pt x="946" y="0"/>
                  <a:pt x="9397" y="0"/>
                </a:cubicBezTo>
                <a:cubicBezTo>
                  <a:pt x="14522" y="0"/>
                  <a:pt x="18534" y="4184"/>
                  <a:pt x="18534" y="9259"/>
                </a:cubicBezTo>
                <a:close/>
              </a:path>
            </a:pathLst>
          </a:custGeom>
          <a:ln>
            <a:solidFill>
              <a:schemeClr val="accent4">
                <a:lumOff val="44000"/>
              </a:schemeClr>
            </a:solidFill>
            <a:miter lim="17814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89" name="Google Shape;370;p36"/>
          <p:cNvSpPr/>
          <p:nvPr/>
        </p:nvSpPr>
        <p:spPr>
          <a:xfrm>
            <a:off x="2635423" y="3617248"/>
            <a:ext cx="107792" cy="1084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63"/>
                </a:moveTo>
                <a:cubicBezTo>
                  <a:pt x="21600" y="16729"/>
                  <a:pt x="16827" y="21600"/>
                  <a:pt x="10800" y="21600"/>
                </a:cubicBezTo>
                <a:cubicBezTo>
                  <a:pt x="4773" y="21600"/>
                  <a:pt x="0" y="16729"/>
                  <a:pt x="0" y="10863"/>
                </a:cubicBezTo>
                <a:cubicBezTo>
                  <a:pt x="0" y="4871"/>
                  <a:pt x="4773" y="0"/>
                  <a:pt x="10800" y="0"/>
                </a:cubicBezTo>
                <a:cubicBezTo>
                  <a:pt x="16827" y="0"/>
                  <a:pt x="21600" y="4871"/>
                  <a:pt x="21600" y="10863"/>
                </a:cubicBezTo>
                <a:close/>
              </a:path>
            </a:pathLst>
          </a:custGeom>
          <a:ln>
            <a:solidFill>
              <a:schemeClr val="accent4">
                <a:lumOff val="44000"/>
              </a:schemeClr>
            </a:solidFill>
            <a:miter lim="17814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90" name="Google Shape;371;p36"/>
          <p:cNvSpPr/>
          <p:nvPr/>
        </p:nvSpPr>
        <p:spPr>
          <a:xfrm>
            <a:off x="4246262" y="3536377"/>
            <a:ext cx="80821" cy="80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cubicBezTo>
                  <a:pt x="21600" y="16827"/>
                  <a:pt x="16827" y="21600"/>
                  <a:pt x="10800" y="21600"/>
                </a:cubicBezTo>
                <a:cubicBezTo>
                  <a:pt x="4773" y="21600"/>
                  <a:pt x="0" y="16827"/>
                  <a:pt x="0" y="10800"/>
                </a:cubicBezTo>
                <a:cubicBezTo>
                  <a:pt x="0" y="4773"/>
                  <a:pt x="4773" y="0"/>
                  <a:pt x="10800" y="0"/>
                </a:cubicBezTo>
                <a:cubicBezTo>
                  <a:pt x="16827" y="0"/>
                  <a:pt x="21600" y="4773"/>
                  <a:pt x="21600" y="1080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921D87"/>
              </a:gs>
            </a:gsLst>
            <a:lin ang="5400012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91" name="Google Shape;372;p36"/>
          <p:cNvSpPr/>
          <p:nvPr/>
        </p:nvSpPr>
        <p:spPr>
          <a:xfrm>
            <a:off x="8020328" y="3290160"/>
            <a:ext cx="402126" cy="489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50" h="21519" fill="norm" stroke="1" extrusionOk="0">
                <a:moveTo>
                  <a:pt x="20525" y="8182"/>
                </a:moveTo>
                <a:lnTo>
                  <a:pt x="11157" y="243"/>
                </a:lnTo>
                <a:cubicBezTo>
                  <a:pt x="10775" y="-81"/>
                  <a:pt x="10074" y="-81"/>
                  <a:pt x="9691" y="243"/>
                </a:cubicBezTo>
                <a:lnTo>
                  <a:pt x="327" y="8182"/>
                </a:lnTo>
                <a:cubicBezTo>
                  <a:pt x="-374" y="8776"/>
                  <a:pt x="134" y="9801"/>
                  <a:pt x="1089" y="9746"/>
                </a:cubicBezTo>
                <a:lnTo>
                  <a:pt x="2301" y="9746"/>
                </a:lnTo>
                <a:cubicBezTo>
                  <a:pt x="2874" y="9746"/>
                  <a:pt x="3385" y="10125"/>
                  <a:pt x="3385" y="10664"/>
                </a:cubicBezTo>
                <a:lnTo>
                  <a:pt x="3385" y="20601"/>
                </a:lnTo>
                <a:cubicBezTo>
                  <a:pt x="3385" y="21086"/>
                  <a:pt x="3832" y="21519"/>
                  <a:pt x="4405" y="21519"/>
                </a:cubicBezTo>
                <a:lnTo>
                  <a:pt x="16512" y="21519"/>
                </a:lnTo>
                <a:cubicBezTo>
                  <a:pt x="17020" y="21464"/>
                  <a:pt x="17467" y="21086"/>
                  <a:pt x="17467" y="20601"/>
                </a:cubicBezTo>
                <a:lnTo>
                  <a:pt x="17467" y="10664"/>
                </a:lnTo>
                <a:cubicBezTo>
                  <a:pt x="17467" y="10125"/>
                  <a:pt x="17975" y="9746"/>
                  <a:pt x="18551" y="9746"/>
                </a:cubicBezTo>
                <a:lnTo>
                  <a:pt x="19760" y="9746"/>
                </a:lnTo>
                <a:cubicBezTo>
                  <a:pt x="20715" y="9746"/>
                  <a:pt x="21226" y="8776"/>
                  <a:pt x="20525" y="818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B632"/>
              </a:gs>
            </a:gsLst>
            <a:lin ang="54007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92" name="Google Shape;373;p36"/>
          <p:cNvSpPr/>
          <p:nvPr/>
        </p:nvSpPr>
        <p:spPr>
          <a:xfrm>
            <a:off x="3848925" y="3744922"/>
            <a:ext cx="213363" cy="2133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cubicBezTo>
                  <a:pt x="21600" y="16827"/>
                  <a:pt x="16827" y="21600"/>
                  <a:pt x="10800" y="21600"/>
                </a:cubicBezTo>
                <a:cubicBezTo>
                  <a:pt x="4773" y="21600"/>
                  <a:pt x="0" y="16827"/>
                  <a:pt x="0" y="10800"/>
                </a:cubicBezTo>
                <a:cubicBezTo>
                  <a:pt x="0" y="4773"/>
                  <a:pt x="4773" y="0"/>
                  <a:pt x="10800" y="0"/>
                </a:cubicBezTo>
                <a:cubicBezTo>
                  <a:pt x="16827" y="0"/>
                  <a:pt x="21600" y="4773"/>
                  <a:pt x="21600" y="108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B632"/>
              </a:gs>
            </a:gsLst>
            <a:lin ang="54007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93" name="Google Shape;374;p36"/>
          <p:cNvSpPr/>
          <p:nvPr/>
        </p:nvSpPr>
        <p:spPr>
          <a:xfrm>
            <a:off x="5887207" y="4115982"/>
            <a:ext cx="213362" cy="2146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63"/>
                </a:moveTo>
                <a:cubicBezTo>
                  <a:pt x="21600" y="16729"/>
                  <a:pt x="16827" y="21600"/>
                  <a:pt x="10800" y="21600"/>
                </a:cubicBezTo>
                <a:cubicBezTo>
                  <a:pt x="4773" y="21600"/>
                  <a:pt x="0" y="16729"/>
                  <a:pt x="0" y="10863"/>
                </a:cubicBezTo>
                <a:cubicBezTo>
                  <a:pt x="0" y="4871"/>
                  <a:pt x="4773" y="0"/>
                  <a:pt x="10800" y="0"/>
                </a:cubicBezTo>
                <a:cubicBezTo>
                  <a:pt x="16827" y="0"/>
                  <a:pt x="21600" y="4871"/>
                  <a:pt x="21600" y="10863"/>
                </a:cubicBezTo>
                <a:close/>
              </a:path>
            </a:pathLst>
          </a:custGeom>
          <a:ln>
            <a:solidFill>
              <a:schemeClr val="accent4">
                <a:lumOff val="44000"/>
              </a:schemeClr>
            </a:solidFill>
            <a:miter lim="17814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94" name="Google Shape;375;p36"/>
          <p:cNvSpPr/>
          <p:nvPr/>
        </p:nvSpPr>
        <p:spPr>
          <a:xfrm rot="19914241">
            <a:off x="5633121" y="3916912"/>
            <a:ext cx="51068" cy="51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534" h="18450" fill="norm" stroke="1" extrusionOk="0">
                <a:moveTo>
                  <a:pt x="18534" y="9259"/>
                </a:moveTo>
                <a:cubicBezTo>
                  <a:pt x="18534" y="17416"/>
                  <a:pt x="8509" y="21600"/>
                  <a:pt x="2721" y="15646"/>
                </a:cubicBezTo>
                <a:cubicBezTo>
                  <a:pt x="-3066" y="9915"/>
                  <a:pt x="946" y="0"/>
                  <a:pt x="9397" y="0"/>
                </a:cubicBezTo>
                <a:cubicBezTo>
                  <a:pt x="14522" y="0"/>
                  <a:pt x="18534" y="4184"/>
                  <a:pt x="18534" y="9259"/>
                </a:cubicBezTo>
                <a:close/>
              </a:path>
            </a:pathLst>
          </a:custGeom>
          <a:ln>
            <a:solidFill>
              <a:schemeClr val="accent4">
                <a:lumOff val="44000"/>
              </a:schemeClr>
            </a:solidFill>
            <a:miter lim="17814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95" name="Google Shape;376;p36"/>
          <p:cNvSpPr/>
          <p:nvPr/>
        </p:nvSpPr>
        <p:spPr>
          <a:xfrm>
            <a:off x="7140561" y="2828902"/>
            <a:ext cx="80822" cy="80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cubicBezTo>
                  <a:pt x="21600" y="16827"/>
                  <a:pt x="16827" y="21600"/>
                  <a:pt x="10800" y="21600"/>
                </a:cubicBezTo>
                <a:cubicBezTo>
                  <a:pt x="4773" y="21600"/>
                  <a:pt x="0" y="16827"/>
                  <a:pt x="0" y="10800"/>
                </a:cubicBezTo>
                <a:cubicBezTo>
                  <a:pt x="0" y="4773"/>
                  <a:pt x="4773" y="0"/>
                  <a:pt x="10800" y="0"/>
                </a:cubicBezTo>
                <a:cubicBezTo>
                  <a:pt x="16827" y="0"/>
                  <a:pt x="21600" y="4773"/>
                  <a:pt x="21600" y="1080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921D87"/>
              </a:gs>
            </a:gsLst>
            <a:lin ang="5400012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96" name="Google Shape;377;p36">
            <a:hlinkClick r:id="" invalidUrl="" action="ppaction://hlinkshowjump?jump=nextslide" tgtFrame="" tooltip="" history="1" highlightClick="0" endSnd="0"/>
          </p:cNvPr>
          <p:cNvSpPr/>
          <p:nvPr/>
        </p:nvSpPr>
        <p:spPr>
          <a:xfrm rot="5400000">
            <a:off x="8218414" y="4759751"/>
            <a:ext cx="189747" cy="231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50" h="21519" fill="norm" stroke="1" extrusionOk="0">
                <a:moveTo>
                  <a:pt x="20525" y="8182"/>
                </a:moveTo>
                <a:lnTo>
                  <a:pt x="11157" y="243"/>
                </a:lnTo>
                <a:cubicBezTo>
                  <a:pt x="10775" y="-81"/>
                  <a:pt x="10074" y="-81"/>
                  <a:pt x="9691" y="243"/>
                </a:cubicBezTo>
                <a:lnTo>
                  <a:pt x="327" y="8182"/>
                </a:lnTo>
                <a:cubicBezTo>
                  <a:pt x="-374" y="8776"/>
                  <a:pt x="134" y="9801"/>
                  <a:pt x="1089" y="9746"/>
                </a:cubicBezTo>
                <a:lnTo>
                  <a:pt x="2301" y="9746"/>
                </a:lnTo>
                <a:cubicBezTo>
                  <a:pt x="2874" y="9746"/>
                  <a:pt x="3385" y="10125"/>
                  <a:pt x="3385" y="10664"/>
                </a:cubicBezTo>
                <a:lnTo>
                  <a:pt x="3385" y="20601"/>
                </a:lnTo>
                <a:cubicBezTo>
                  <a:pt x="3385" y="21086"/>
                  <a:pt x="3832" y="21519"/>
                  <a:pt x="4405" y="21519"/>
                </a:cubicBezTo>
                <a:lnTo>
                  <a:pt x="16512" y="21519"/>
                </a:lnTo>
                <a:cubicBezTo>
                  <a:pt x="17020" y="21464"/>
                  <a:pt x="17467" y="21086"/>
                  <a:pt x="17467" y="20601"/>
                </a:cubicBezTo>
                <a:lnTo>
                  <a:pt x="17467" y="10664"/>
                </a:lnTo>
                <a:cubicBezTo>
                  <a:pt x="17467" y="10125"/>
                  <a:pt x="17975" y="9746"/>
                  <a:pt x="18551" y="9746"/>
                </a:cubicBezTo>
                <a:lnTo>
                  <a:pt x="19760" y="9746"/>
                </a:lnTo>
                <a:cubicBezTo>
                  <a:pt x="20715" y="9746"/>
                  <a:pt x="21226" y="8776"/>
                  <a:pt x="20525" y="8182"/>
                </a:cubicBezTo>
                <a:close/>
              </a:path>
            </a:pathLst>
          </a:custGeom>
          <a:solidFill>
            <a:schemeClr val="accent4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97" name="Google Shape;378;p36">
            <a:hlinkClick r:id="" invalidUrl="" action="ppaction://hlinkshowjump?jump=previousslide" tgtFrame="" tooltip="" history="1" highlightClick="0" endSnd="0"/>
          </p:cNvPr>
          <p:cNvSpPr/>
          <p:nvPr/>
        </p:nvSpPr>
        <p:spPr>
          <a:xfrm flipH="1" rot="16200000">
            <a:off x="735835" y="4759751"/>
            <a:ext cx="189747" cy="231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50" h="21519" fill="norm" stroke="1" extrusionOk="0">
                <a:moveTo>
                  <a:pt x="20525" y="8182"/>
                </a:moveTo>
                <a:lnTo>
                  <a:pt x="11157" y="243"/>
                </a:lnTo>
                <a:cubicBezTo>
                  <a:pt x="10775" y="-81"/>
                  <a:pt x="10074" y="-81"/>
                  <a:pt x="9691" y="243"/>
                </a:cubicBezTo>
                <a:lnTo>
                  <a:pt x="327" y="8182"/>
                </a:lnTo>
                <a:cubicBezTo>
                  <a:pt x="-374" y="8776"/>
                  <a:pt x="134" y="9801"/>
                  <a:pt x="1089" y="9746"/>
                </a:cubicBezTo>
                <a:lnTo>
                  <a:pt x="2301" y="9746"/>
                </a:lnTo>
                <a:cubicBezTo>
                  <a:pt x="2874" y="9746"/>
                  <a:pt x="3385" y="10125"/>
                  <a:pt x="3385" y="10664"/>
                </a:cubicBezTo>
                <a:lnTo>
                  <a:pt x="3385" y="20601"/>
                </a:lnTo>
                <a:cubicBezTo>
                  <a:pt x="3385" y="21086"/>
                  <a:pt x="3832" y="21519"/>
                  <a:pt x="4405" y="21519"/>
                </a:cubicBezTo>
                <a:lnTo>
                  <a:pt x="16512" y="21519"/>
                </a:lnTo>
                <a:cubicBezTo>
                  <a:pt x="17020" y="21464"/>
                  <a:pt x="17467" y="21086"/>
                  <a:pt x="17467" y="20601"/>
                </a:cubicBezTo>
                <a:lnTo>
                  <a:pt x="17467" y="10664"/>
                </a:lnTo>
                <a:cubicBezTo>
                  <a:pt x="17467" y="10125"/>
                  <a:pt x="17975" y="9746"/>
                  <a:pt x="18551" y="9746"/>
                </a:cubicBezTo>
                <a:lnTo>
                  <a:pt x="19760" y="9746"/>
                </a:lnTo>
                <a:cubicBezTo>
                  <a:pt x="20715" y="9746"/>
                  <a:pt x="21226" y="8776"/>
                  <a:pt x="20525" y="8182"/>
                </a:cubicBezTo>
                <a:close/>
              </a:path>
            </a:pathLst>
          </a:custGeom>
          <a:solidFill>
            <a:schemeClr val="accent4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307" name="Google Shape;382;p36"/>
          <p:cNvGrpSpPr/>
          <p:nvPr/>
        </p:nvGrpSpPr>
        <p:grpSpPr>
          <a:xfrm>
            <a:off x="706038" y="312972"/>
            <a:ext cx="140222" cy="140409"/>
            <a:chOff x="0" y="0"/>
            <a:chExt cx="140221" cy="140408"/>
          </a:xfrm>
        </p:grpSpPr>
        <p:sp>
          <p:nvSpPr>
            <p:cNvPr id="298" name="Google Shape;383;p36"/>
            <p:cNvSpPr/>
            <p:nvPr/>
          </p:nvSpPr>
          <p:spPr>
            <a:xfrm>
              <a:off x="0" y="-1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9" name="Google Shape;384;p36"/>
            <p:cNvSpPr/>
            <p:nvPr/>
          </p:nvSpPr>
          <p:spPr>
            <a:xfrm>
              <a:off x="0" y="54316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0" name="Google Shape;385;p36"/>
            <p:cNvSpPr/>
            <p:nvPr/>
          </p:nvSpPr>
          <p:spPr>
            <a:xfrm>
              <a:off x="0" y="108632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1" name="Google Shape;386;p36"/>
            <p:cNvSpPr/>
            <p:nvPr/>
          </p:nvSpPr>
          <p:spPr>
            <a:xfrm>
              <a:off x="54214" y="-1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2" name="Google Shape;387;p36"/>
            <p:cNvSpPr/>
            <p:nvPr/>
          </p:nvSpPr>
          <p:spPr>
            <a:xfrm>
              <a:off x="54214" y="54316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3" name="Google Shape;388;p36"/>
            <p:cNvSpPr/>
            <p:nvPr/>
          </p:nvSpPr>
          <p:spPr>
            <a:xfrm>
              <a:off x="54214" y="108632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4" name="Google Shape;389;p36"/>
            <p:cNvSpPr/>
            <p:nvPr/>
          </p:nvSpPr>
          <p:spPr>
            <a:xfrm>
              <a:off x="108445" y="-1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5" name="Google Shape;390;p36"/>
            <p:cNvSpPr/>
            <p:nvPr/>
          </p:nvSpPr>
          <p:spPr>
            <a:xfrm>
              <a:off x="108445" y="54316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6" name="Google Shape;391;p36"/>
            <p:cNvSpPr/>
            <p:nvPr/>
          </p:nvSpPr>
          <p:spPr>
            <a:xfrm>
              <a:off x="108445" y="108632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08" name="Google Shape;355;p36"/>
          <p:cNvSpPr txBox="1"/>
          <p:nvPr>
            <p:ph type="body" sz="half" idx="1"/>
          </p:nvPr>
        </p:nvSpPr>
        <p:spPr>
          <a:xfrm>
            <a:off x="703118" y="1238424"/>
            <a:ext cx="5386200" cy="3071374"/>
          </a:xfrm>
          <a:prstGeom prst="rect">
            <a:avLst/>
          </a:prstGeom>
        </p:spPr>
        <p:txBody>
          <a:bodyPr/>
          <a:lstStyle/>
          <a:p>
            <a:pPr marL="285750" indent="-285750">
              <a:buClr>
                <a:schemeClr val="accent4">
                  <a:lumOff val="44000"/>
                </a:schemeClr>
              </a:buClr>
            </a:pPr>
            <a:r>
              <a:t>Язык разработки </a:t>
            </a:r>
            <a:r>
              <a:t>python 3.10</a:t>
            </a:r>
          </a:p>
          <a:p>
            <a:pPr marL="285750" indent="-285750">
              <a:buClr>
                <a:schemeClr val="accent4">
                  <a:lumOff val="44000"/>
                </a:schemeClr>
              </a:buClr>
            </a:pPr>
          </a:p>
          <a:p>
            <a:pPr marL="285750" indent="-285750">
              <a:buClr>
                <a:schemeClr val="accent4">
                  <a:lumOff val="44000"/>
                </a:schemeClr>
              </a:buClr>
            </a:pPr>
            <a:r>
              <a:t>Среда разработки </a:t>
            </a:r>
            <a:r>
              <a:t>Visual Studio Code </a:t>
            </a:r>
            <a:r>
              <a:t>и  </a:t>
            </a:r>
            <a:r>
              <a:t>PyCharm</a:t>
            </a:r>
          </a:p>
          <a:p>
            <a:pPr marL="285750" indent="-285750">
              <a:buClr>
                <a:schemeClr val="accent4">
                  <a:lumOff val="44000"/>
                </a:schemeClr>
              </a:buClr>
            </a:pPr>
          </a:p>
          <a:p>
            <a:pPr marL="285750" indent="-285750">
              <a:buClr>
                <a:schemeClr val="accent4">
                  <a:lumOff val="44000"/>
                </a:schemeClr>
              </a:buClr>
            </a:pPr>
            <a:r>
              <a:t>Библиотека для создания игр на питоне – </a:t>
            </a:r>
            <a:r>
              <a:t>pygame</a:t>
            </a:r>
          </a:p>
          <a:p>
            <a:pPr marL="285750" indent="-285750">
              <a:buClr>
                <a:schemeClr val="accent4">
                  <a:lumOff val="44000"/>
                </a:schemeClr>
              </a:buClr>
            </a:pPr>
          </a:p>
          <a:p>
            <a:pPr marL="285750" indent="-285750">
              <a:buClr>
                <a:schemeClr val="accent4">
                  <a:lumOff val="44000"/>
                </a:schemeClr>
              </a:buClr>
            </a:pPr>
            <a:r>
              <a:t>Библиотека для</a:t>
            </a:r>
            <a:r>
              <a:t> </a:t>
            </a:r>
            <a:r>
              <a:t>указания типов - </a:t>
            </a:r>
            <a:r>
              <a:t>typing</a:t>
            </a:r>
          </a:p>
          <a:p>
            <a:pPr marL="285750" indent="-285750">
              <a:buClr>
                <a:schemeClr val="accent4">
                  <a:lumOff val="44000"/>
                </a:schemeClr>
              </a:buClr>
            </a:pPr>
          </a:p>
          <a:p>
            <a:pPr marL="285750" indent="-285750">
              <a:buClr>
                <a:schemeClr val="accent4">
                  <a:lumOff val="44000"/>
                </a:schemeClr>
              </a:buClr>
            </a:pPr>
            <a:r>
              <a:t>Библиотека для работы со случайностями -</a:t>
            </a:r>
            <a:r>
              <a:t> </a:t>
            </a:r>
            <a:r>
              <a:t> </a:t>
            </a:r>
            <a:r>
              <a:t>random</a:t>
            </a:r>
          </a:p>
          <a:p>
            <a:pPr marL="285750" indent="-285750">
              <a:buClr>
                <a:schemeClr val="accent4">
                  <a:lumOff val="44000"/>
                </a:schemeClr>
              </a:buClr>
            </a:pPr>
          </a:p>
          <a:p>
            <a:pPr marL="285750" indent="-285750">
              <a:buClr>
                <a:schemeClr val="accent4">
                  <a:lumOff val="44000"/>
                </a:schemeClr>
              </a:buClr>
            </a:pPr>
            <a:r>
              <a:t>Библиотека для работы с файловой системой - </a:t>
            </a:r>
            <a:r>
              <a:t>os</a:t>
            </a:r>
          </a:p>
          <a:p>
            <a:pPr marL="285750" indent="-285750">
              <a:buClr>
                <a:schemeClr val="accent4">
                  <a:lumOff val="44000"/>
                </a:schemeClr>
              </a:buClr>
            </a:pPr>
          </a:p>
          <a:p>
            <a:pPr marL="285750" indent="-285750">
              <a:buClr>
                <a:schemeClr val="accent4">
                  <a:lumOff val="44000"/>
                </a:schemeClr>
              </a:buClr>
            </a:pPr>
            <a:r>
              <a:t>Библиотека для работы с изображениями - </a:t>
            </a:r>
            <a:r>
              <a:t>pillow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555;p39"/>
          <p:cNvSpPr txBox="1"/>
          <p:nvPr>
            <p:ph type="title"/>
          </p:nvPr>
        </p:nvSpPr>
        <p:spPr>
          <a:xfrm>
            <a:off x="4384499" y="1404537"/>
            <a:ext cx="4045201" cy="768602"/>
          </a:xfrm>
          <a:prstGeom prst="rect">
            <a:avLst/>
          </a:prstGeom>
        </p:spPr>
        <p:txBody>
          <a:bodyPr/>
          <a:lstStyle>
            <a:lvl1pPr defTabSz="694944">
              <a:defRPr sz="3800"/>
            </a:lvl1pPr>
          </a:lstStyle>
          <a:p>
            <a:pPr/>
            <a:r>
              <a:t>СТРУКТУРА</a:t>
            </a:r>
          </a:p>
        </p:txBody>
      </p:sp>
      <p:sp>
        <p:nvSpPr>
          <p:cNvPr id="311" name="Google Shape;556;p39"/>
          <p:cNvSpPr txBox="1"/>
          <p:nvPr>
            <p:ph type="body" sz="quarter" idx="1"/>
          </p:nvPr>
        </p:nvSpPr>
        <p:spPr>
          <a:xfrm>
            <a:off x="4384499" y="2314562"/>
            <a:ext cx="4045201" cy="1659490"/>
          </a:xfrm>
          <a:prstGeom prst="rect">
            <a:avLst/>
          </a:prstGeom>
        </p:spPr>
        <p:txBody>
          <a:bodyPr/>
          <a:lstStyle/>
          <a:p>
            <a:pPr marL="0" indent="0"/>
            <a:r>
              <a:t>Данный проект имеет обширную, сложную и в тоже время понятную структуру, соответствующую принципам </a:t>
            </a:r>
            <a:r>
              <a:t>SOLID</a:t>
            </a:r>
            <a:r>
              <a:t>, что облегчает работу с кодом и делает процесс разработки более удобным  </a:t>
            </a:r>
          </a:p>
        </p:txBody>
      </p:sp>
      <p:sp>
        <p:nvSpPr>
          <p:cNvPr id="312" name="Google Shape;557;p39"/>
          <p:cNvSpPr/>
          <p:nvPr/>
        </p:nvSpPr>
        <p:spPr>
          <a:xfrm>
            <a:off x="4651512" y="1645879"/>
            <a:ext cx="140203" cy="140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cubicBezTo>
                  <a:pt x="21600" y="16827"/>
                  <a:pt x="16827" y="21600"/>
                  <a:pt x="10800" y="21600"/>
                </a:cubicBezTo>
                <a:cubicBezTo>
                  <a:pt x="4773" y="21600"/>
                  <a:pt x="0" y="16827"/>
                  <a:pt x="0" y="10800"/>
                </a:cubicBezTo>
                <a:cubicBezTo>
                  <a:pt x="0" y="4773"/>
                  <a:pt x="4773" y="0"/>
                  <a:pt x="10800" y="0"/>
                </a:cubicBezTo>
                <a:cubicBezTo>
                  <a:pt x="16827" y="0"/>
                  <a:pt x="21600" y="4773"/>
                  <a:pt x="21600" y="108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B632"/>
              </a:gs>
            </a:gsLst>
            <a:lin ang="5400012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13" name="Google Shape;558;p39"/>
          <p:cNvSpPr/>
          <p:nvPr/>
        </p:nvSpPr>
        <p:spPr>
          <a:xfrm>
            <a:off x="5694800" y="4148330"/>
            <a:ext cx="107792" cy="107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cubicBezTo>
                  <a:pt x="21600" y="16827"/>
                  <a:pt x="16827" y="21600"/>
                  <a:pt x="10800" y="21600"/>
                </a:cubicBezTo>
                <a:cubicBezTo>
                  <a:pt x="4773" y="21600"/>
                  <a:pt x="0" y="16827"/>
                  <a:pt x="0" y="10800"/>
                </a:cubicBezTo>
                <a:cubicBezTo>
                  <a:pt x="0" y="4773"/>
                  <a:pt x="4773" y="0"/>
                  <a:pt x="10800" y="0"/>
                </a:cubicBezTo>
                <a:cubicBezTo>
                  <a:pt x="16827" y="0"/>
                  <a:pt x="21600" y="4773"/>
                  <a:pt x="21600" y="108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B632"/>
              </a:gs>
            </a:gsLst>
            <a:lin ang="5400012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14" name="Google Shape;559;p39"/>
          <p:cNvSpPr/>
          <p:nvPr/>
        </p:nvSpPr>
        <p:spPr>
          <a:xfrm rot="19914241">
            <a:off x="4264234" y="966000"/>
            <a:ext cx="51068" cy="51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534" h="18450" fill="norm" stroke="1" extrusionOk="0">
                <a:moveTo>
                  <a:pt x="18534" y="9259"/>
                </a:moveTo>
                <a:cubicBezTo>
                  <a:pt x="18534" y="17416"/>
                  <a:pt x="8509" y="21600"/>
                  <a:pt x="2721" y="15646"/>
                </a:cubicBezTo>
                <a:cubicBezTo>
                  <a:pt x="-3066" y="9915"/>
                  <a:pt x="946" y="0"/>
                  <a:pt x="9397" y="0"/>
                </a:cubicBezTo>
                <a:cubicBezTo>
                  <a:pt x="14522" y="0"/>
                  <a:pt x="18534" y="4184"/>
                  <a:pt x="18534" y="9259"/>
                </a:cubicBezTo>
                <a:close/>
              </a:path>
            </a:pathLst>
          </a:custGeom>
          <a:ln>
            <a:solidFill>
              <a:schemeClr val="accent4">
                <a:lumOff val="44000"/>
              </a:schemeClr>
            </a:solidFill>
            <a:miter lim="17814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375" name="Google Shape;560;p39"/>
          <p:cNvGrpSpPr/>
          <p:nvPr/>
        </p:nvGrpSpPr>
        <p:grpSpPr>
          <a:xfrm>
            <a:off x="706057" y="956974"/>
            <a:ext cx="3103668" cy="3297617"/>
            <a:chOff x="0" y="0"/>
            <a:chExt cx="3103667" cy="3297615"/>
          </a:xfrm>
        </p:grpSpPr>
        <p:grpSp>
          <p:nvGrpSpPr>
            <p:cNvPr id="325" name="Google Shape;561;p39"/>
            <p:cNvGrpSpPr/>
            <p:nvPr/>
          </p:nvGrpSpPr>
          <p:grpSpPr>
            <a:xfrm>
              <a:off x="2203657" y="340125"/>
              <a:ext cx="49103" cy="397951"/>
              <a:chOff x="0" y="0"/>
              <a:chExt cx="49102" cy="397950"/>
            </a:xfrm>
          </p:grpSpPr>
          <p:sp>
            <p:nvSpPr>
              <p:cNvPr id="315" name="Google Shape;562;p39"/>
              <p:cNvSpPr/>
              <p:nvPr/>
            </p:nvSpPr>
            <p:spPr>
              <a:xfrm>
                <a:off x="9310" y="90125"/>
                <a:ext cx="30821" cy="308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53" h="21600" fill="norm" stroke="1" extrusionOk="0">
                    <a:moveTo>
                      <a:pt x="9281" y="0"/>
                    </a:moveTo>
                    <a:cubicBezTo>
                      <a:pt x="4536" y="0"/>
                      <a:pt x="0" y="4341"/>
                      <a:pt x="0" y="10677"/>
                    </a:cubicBezTo>
                    <a:cubicBezTo>
                      <a:pt x="0" y="16611"/>
                      <a:pt x="3997" y="21600"/>
                      <a:pt x="9071" y="21600"/>
                    </a:cubicBezTo>
                    <a:cubicBezTo>
                      <a:pt x="17334" y="21600"/>
                      <a:pt x="21600" y="10065"/>
                      <a:pt x="15732" y="3203"/>
                    </a:cubicBezTo>
                    <a:cubicBezTo>
                      <a:pt x="13846" y="980"/>
                      <a:pt x="11541" y="0"/>
                      <a:pt x="9281" y="0"/>
                    </a:cubicBezTo>
                    <a:close/>
                  </a:path>
                </a:pathLst>
              </a:custGeom>
              <a:solidFill>
                <a:schemeClr val="accent4">
                  <a:lumOff val="44000"/>
                </a:schemeClr>
              </a:solidFill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6" name="Google Shape;563;p39"/>
              <p:cNvSpPr/>
              <p:nvPr/>
            </p:nvSpPr>
            <p:spPr>
              <a:xfrm>
                <a:off x="410" y="81150"/>
                <a:ext cx="48688" cy="487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50" h="21600" fill="norm" stroke="1" extrusionOk="0">
                    <a:moveTo>
                      <a:pt x="9313" y="1064"/>
                    </a:moveTo>
                    <a:cubicBezTo>
                      <a:pt x="16778" y="1064"/>
                      <a:pt x="20539" y="11592"/>
                      <a:pt x="15357" y="17854"/>
                    </a:cubicBezTo>
                    <a:cubicBezTo>
                      <a:pt x="13585" y="19915"/>
                      <a:pt x="11425" y="20835"/>
                      <a:pt x="9313" y="20835"/>
                    </a:cubicBezTo>
                    <a:cubicBezTo>
                      <a:pt x="4964" y="20835"/>
                      <a:pt x="843" y="16923"/>
                      <a:pt x="843" y="10939"/>
                    </a:cubicBezTo>
                    <a:cubicBezTo>
                      <a:pt x="843" y="5408"/>
                      <a:pt x="4557" y="1064"/>
                      <a:pt x="9114" y="1064"/>
                    </a:cubicBezTo>
                    <a:cubicBezTo>
                      <a:pt x="9180" y="1064"/>
                      <a:pt x="9246" y="1064"/>
                      <a:pt x="9313" y="1064"/>
                    </a:cubicBezTo>
                    <a:close/>
                    <a:moveTo>
                      <a:pt x="9265" y="0"/>
                    </a:moveTo>
                    <a:cubicBezTo>
                      <a:pt x="4547" y="0"/>
                      <a:pt x="0" y="4333"/>
                      <a:pt x="0" y="10739"/>
                    </a:cubicBezTo>
                    <a:cubicBezTo>
                      <a:pt x="0" y="16668"/>
                      <a:pt x="4045" y="21600"/>
                      <a:pt x="9114" y="21600"/>
                    </a:cubicBezTo>
                    <a:cubicBezTo>
                      <a:pt x="17375" y="21600"/>
                      <a:pt x="21600" y="9952"/>
                      <a:pt x="15688" y="3236"/>
                    </a:cubicBezTo>
                    <a:cubicBezTo>
                      <a:pt x="13832" y="997"/>
                      <a:pt x="11529" y="0"/>
                      <a:pt x="9265" y="0"/>
                    </a:cubicBezTo>
                    <a:close/>
                  </a:path>
                </a:pathLst>
              </a:custGeom>
              <a:solidFill>
                <a:schemeClr val="accent4">
                  <a:lumOff val="44000"/>
                </a:schemeClr>
              </a:solidFill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7" name="Google Shape;564;p39"/>
              <p:cNvSpPr/>
              <p:nvPr/>
            </p:nvSpPr>
            <p:spPr>
              <a:xfrm>
                <a:off x="9310" y="8975"/>
                <a:ext cx="30821" cy="30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53" h="21600" fill="norm" stroke="1" extrusionOk="0">
                    <a:moveTo>
                      <a:pt x="9161" y="0"/>
                    </a:moveTo>
                    <a:cubicBezTo>
                      <a:pt x="4461" y="0"/>
                      <a:pt x="0" y="4240"/>
                      <a:pt x="0" y="10713"/>
                    </a:cubicBezTo>
                    <a:cubicBezTo>
                      <a:pt x="0" y="16610"/>
                      <a:pt x="3997" y="21286"/>
                      <a:pt x="9071" y="21600"/>
                    </a:cubicBezTo>
                    <a:cubicBezTo>
                      <a:pt x="17334" y="21600"/>
                      <a:pt x="21600" y="10085"/>
                      <a:pt x="15732" y="3245"/>
                    </a:cubicBezTo>
                    <a:cubicBezTo>
                      <a:pt x="13801" y="1012"/>
                      <a:pt x="11451" y="0"/>
                      <a:pt x="9161" y="0"/>
                    </a:cubicBezTo>
                    <a:close/>
                  </a:path>
                </a:pathLst>
              </a:custGeom>
              <a:solidFill>
                <a:schemeClr val="accent4">
                  <a:lumOff val="44000"/>
                </a:schemeClr>
              </a:solidFill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8" name="Google Shape;565;p39"/>
              <p:cNvSpPr/>
              <p:nvPr/>
            </p:nvSpPr>
            <p:spPr>
              <a:xfrm>
                <a:off x="410" y="0"/>
                <a:ext cx="48693" cy="48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92" h="21600" fill="norm" stroke="1" extrusionOk="0">
                    <a:moveTo>
                      <a:pt x="9333" y="1116"/>
                    </a:moveTo>
                    <a:cubicBezTo>
                      <a:pt x="16815" y="1116"/>
                      <a:pt x="20584" y="11710"/>
                      <a:pt x="15220" y="18017"/>
                    </a:cubicBezTo>
                    <a:cubicBezTo>
                      <a:pt x="13530" y="20071"/>
                      <a:pt x="11422" y="20986"/>
                      <a:pt x="9343" y="20986"/>
                    </a:cubicBezTo>
                    <a:cubicBezTo>
                      <a:pt x="4966" y="20986"/>
                      <a:pt x="731" y="16934"/>
                      <a:pt x="845" y="10861"/>
                    </a:cubicBezTo>
                    <a:cubicBezTo>
                      <a:pt x="845" y="5492"/>
                      <a:pt x="4567" y="1116"/>
                      <a:pt x="9134" y="1116"/>
                    </a:cubicBezTo>
                    <a:cubicBezTo>
                      <a:pt x="9200" y="1116"/>
                      <a:pt x="9267" y="1116"/>
                      <a:pt x="9333" y="1116"/>
                    </a:cubicBezTo>
                    <a:close/>
                    <a:moveTo>
                      <a:pt x="9210" y="0"/>
                    </a:moveTo>
                    <a:cubicBezTo>
                      <a:pt x="4510" y="0"/>
                      <a:pt x="0" y="4309"/>
                      <a:pt x="0" y="10861"/>
                    </a:cubicBezTo>
                    <a:cubicBezTo>
                      <a:pt x="0" y="16822"/>
                      <a:pt x="4054" y="21600"/>
                      <a:pt x="9134" y="21600"/>
                    </a:cubicBezTo>
                    <a:cubicBezTo>
                      <a:pt x="9200" y="21600"/>
                      <a:pt x="9267" y="21600"/>
                      <a:pt x="9333" y="21600"/>
                    </a:cubicBezTo>
                    <a:cubicBezTo>
                      <a:pt x="17489" y="21600"/>
                      <a:pt x="21600" y="10013"/>
                      <a:pt x="15723" y="3304"/>
                    </a:cubicBezTo>
                    <a:cubicBezTo>
                      <a:pt x="13843" y="1027"/>
                      <a:pt x="11507" y="0"/>
                      <a:pt x="9210" y="0"/>
                    </a:cubicBezTo>
                    <a:close/>
                  </a:path>
                </a:pathLst>
              </a:custGeom>
              <a:solidFill>
                <a:schemeClr val="accent4">
                  <a:lumOff val="44000"/>
                </a:schemeClr>
              </a:solidFill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9" name="Google Shape;566;p39"/>
              <p:cNvSpPr/>
              <p:nvPr/>
            </p:nvSpPr>
            <p:spPr>
              <a:xfrm>
                <a:off x="9310" y="178675"/>
                <a:ext cx="30821" cy="309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53" h="21600" fill="norm" stroke="1" extrusionOk="0">
                    <a:moveTo>
                      <a:pt x="9161" y="0"/>
                    </a:moveTo>
                    <a:cubicBezTo>
                      <a:pt x="4461" y="0"/>
                      <a:pt x="0" y="4226"/>
                      <a:pt x="0" y="10704"/>
                    </a:cubicBezTo>
                    <a:cubicBezTo>
                      <a:pt x="0" y="16623"/>
                      <a:pt x="3997" y="21286"/>
                      <a:pt x="9071" y="21600"/>
                    </a:cubicBezTo>
                    <a:cubicBezTo>
                      <a:pt x="17334" y="21600"/>
                      <a:pt x="21600" y="10093"/>
                      <a:pt x="15732" y="3248"/>
                    </a:cubicBezTo>
                    <a:cubicBezTo>
                      <a:pt x="13801" y="995"/>
                      <a:pt x="11451" y="0"/>
                      <a:pt x="9161" y="0"/>
                    </a:cubicBezTo>
                    <a:close/>
                  </a:path>
                </a:pathLst>
              </a:custGeom>
              <a:solidFill>
                <a:schemeClr val="accent4">
                  <a:lumOff val="44000"/>
                </a:schemeClr>
              </a:solidFill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0" name="Google Shape;567;p39"/>
              <p:cNvSpPr/>
              <p:nvPr/>
            </p:nvSpPr>
            <p:spPr>
              <a:xfrm>
                <a:off x="410" y="169700"/>
                <a:ext cx="48688" cy="48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50" h="21600" fill="norm" stroke="1" extrusionOk="0">
                    <a:moveTo>
                      <a:pt x="9313" y="1095"/>
                    </a:moveTo>
                    <a:cubicBezTo>
                      <a:pt x="16778" y="1095"/>
                      <a:pt x="20539" y="11608"/>
                      <a:pt x="15357" y="17860"/>
                    </a:cubicBezTo>
                    <a:cubicBezTo>
                      <a:pt x="13614" y="19830"/>
                      <a:pt x="11482" y="20715"/>
                      <a:pt x="9388" y="20715"/>
                    </a:cubicBezTo>
                    <a:cubicBezTo>
                      <a:pt x="5021" y="20715"/>
                      <a:pt x="843" y="16831"/>
                      <a:pt x="843" y="10955"/>
                    </a:cubicBezTo>
                    <a:cubicBezTo>
                      <a:pt x="843" y="5433"/>
                      <a:pt x="4557" y="1095"/>
                      <a:pt x="9114" y="1095"/>
                    </a:cubicBezTo>
                    <a:cubicBezTo>
                      <a:pt x="9180" y="1095"/>
                      <a:pt x="9246" y="1095"/>
                      <a:pt x="9313" y="1095"/>
                    </a:cubicBezTo>
                    <a:close/>
                    <a:moveTo>
                      <a:pt x="9189" y="0"/>
                    </a:moveTo>
                    <a:cubicBezTo>
                      <a:pt x="4500" y="0"/>
                      <a:pt x="0" y="4260"/>
                      <a:pt x="0" y="10756"/>
                    </a:cubicBezTo>
                    <a:cubicBezTo>
                      <a:pt x="0" y="16676"/>
                      <a:pt x="4045" y="21401"/>
                      <a:pt x="9114" y="21600"/>
                    </a:cubicBezTo>
                    <a:cubicBezTo>
                      <a:pt x="17375" y="21600"/>
                      <a:pt x="21600" y="9970"/>
                      <a:pt x="15688" y="3264"/>
                    </a:cubicBezTo>
                    <a:cubicBezTo>
                      <a:pt x="13813" y="1007"/>
                      <a:pt x="11482" y="0"/>
                      <a:pt x="9189" y="0"/>
                    </a:cubicBezTo>
                    <a:close/>
                  </a:path>
                </a:pathLst>
              </a:custGeom>
              <a:solidFill>
                <a:schemeClr val="accent4">
                  <a:lumOff val="44000"/>
                </a:schemeClr>
              </a:solidFill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1" name="Google Shape;568;p39"/>
              <p:cNvSpPr/>
              <p:nvPr/>
            </p:nvSpPr>
            <p:spPr>
              <a:xfrm>
                <a:off x="8966" y="269725"/>
                <a:ext cx="30620" cy="309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565" h="21600" fill="norm" stroke="1" extrusionOk="0">
                    <a:moveTo>
                      <a:pt x="9394" y="0"/>
                    </a:moveTo>
                    <a:cubicBezTo>
                      <a:pt x="1012" y="0"/>
                      <a:pt x="-3035" y="11507"/>
                      <a:pt x="2634" y="18352"/>
                    </a:cubicBezTo>
                    <a:cubicBezTo>
                      <a:pt x="4589" y="20587"/>
                      <a:pt x="6969" y="21600"/>
                      <a:pt x="9288" y="21600"/>
                    </a:cubicBezTo>
                    <a:cubicBezTo>
                      <a:pt x="14048" y="21600"/>
                      <a:pt x="18565" y="17357"/>
                      <a:pt x="18565" y="10879"/>
                    </a:cubicBezTo>
                    <a:cubicBezTo>
                      <a:pt x="18565" y="4977"/>
                      <a:pt x="14518" y="0"/>
                      <a:pt x="9394" y="0"/>
                    </a:cubicBezTo>
                    <a:close/>
                  </a:path>
                </a:pathLst>
              </a:custGeom>
              <a:solidFill>
                <a:schemeClr val="accent4">
                  <a:lumOff val="44000"/>
                </a:schemeClr>
              </a:solidFill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2" name="Google Shape;569;p39"/>
              <p:cNvSpPr/>
              <p:nvPr/>
            </p:nvSpPr>
            <p:spPr>
              <a:xfrm>
                <a:off x="0" y="260800"/>
                <a:ext cx="48511" cy="487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521" h="21600" fill="norm" stroke="1" extrusionOk="0">
                    <a:moveTo>
                      <a:pt x="9119" y="809"/>
                    </a:moveTo>
                    <a:cubicBezTo>
                      <a:pt x="13519" y="809"/>
                      <a:pt x="17786" y="4843"/>
                      <a:pt x="17662" y="10861"/>
                    </a:cubicBezTo>
                    <a:cubicBezTo>
                      <a:pt x="17662" y="16192"/>
                      <a:pt x="13930" y="20536"/>
                      <a:pt x="9339" y="20536"/>
                    </a:cubicBezTo>
                    <a:cubicBezTo>
                      <a:pt x="9262" y="20536"/>
                      <a:pt x="9196" y="20536"/>
                      <a:pt x="9129" y="20536"/>
                    </a:cubicBezTo>
                    <a:cubicBezTo>
                      <a:pt x="1608" y="20536"/>
                      <a:pt x="-2182" y="10019"/>
                      <a:pt x="3211" y="3757"/>
                    </a:cubicBezTo>
                    <a:cubicBezTo>
                      <a:pt x="4910" y="1718"/>
                      <a:pt x="7029" y="809"/>
                      <a:pt x="9119" y="809"/>
                    </a:cubicBezTo>
                    <a:close/>
                    <a:moveTo>
                      <a:pt x="9339" y="0"/>
                    </a:moveTo>
                    <a:cubicBezTo>
                      <a:pt x="1006" y="0"/>
                      <a:pt x="-3079" y="11648"/>
                      <a:pt x="2705" y="18364"/>
                    </a:cubicBezTo>
                    <a:cubicBezTo>
                      <a:pt x="4576" y="20603"/>
                      <a:pt x="6895" y="21600"/>
                      <a:pt x="9177" y="21600"/>
                    </a:cubicBezTo>
                    <a:cubicBezTo>
                      <a:pt x="13930" y="21600"/>
                      <a:pt x="18521" y="17267"/>
                      <a:pt x="18521" y="10861"/>
                    </a:cubicBezTo>
                    <a:cubicBezTo>
                      <a:pt x="18521" y="4943"/>
                      <a:pt x="14436" y="0"/>
                      <a:pt x="9339" y="0"/>
                    </a:cubicBezTo>
                    <a:close/>
                  </a:path>
                </a:pathLst>
              </a:custGeom>
              <a:solidFill>
                <a:schemeClr val="accent4">
                  <a:lumOff val="44000"/>
                </a:schemeClr>
              </a:solidFill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3" name="Google Shape;570;p39"/>
              <p:cNvSpPr/>
              <p:nvPr/>
            </p:nvSpPr>
            <p:spPr>
              <a:xfrm>
                <a:off x="8966" y="358350"/>
                <a:ext cx="30620" cy="30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565" h="21600" fill="norm" stroke="1" extrusionOk="0">
                    <a:moveTo>
                      <a:pt x="9394" y="0"/>
                    </a:moveTo>
                    <a:cubicBezTo>
                      <a:pt x="1012" y="0"/>
                      <a:pt x="-3035" y="11545"/>
                      <a:pt x="2634" y="18412"/>
                    </a:cubicBezTo>
                    <a:cubicBezTo>
                      <a:pt x="4544" y="20601"/>
                      <a:pt x="6863" y="21600"/>
                      <a:pt x="9137" y="21600"/>
                    </a:cubicBezTo>
                    <a:cubicBezTo>
                      <a:pt x="13957" y="21600"/>
                      <a:pt x="18565" y="17185"/>
                      <a:pt x="18565" y="10599"/>
                    </a:cubicBezTo>
                    <a:cubicBezTo>
                      <a:pt x="18565" y="4677"/>
                      <a:pt x="14518" y="0"/>
                      <a:pt x="9394" y="0"/>
                    </a:cubicBezTo>
                    <a:close/>
                  </a:path>
                </a:pathLst>
              </a:custGeom>
              <a:solidFill>
                <a:schemeClr val="accent4">
                  <a:lumOff val="44000"/>
                </a:schemeClr>
              </a:solidFill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4" name="Google Shape;571;p39"/>
              <p:cNvSpPr/>
              <p:nvPr/>
            </p:nvSpPr>
            <p:spPr>
              <a:xfrm>
                <a:off x="0" y="349425"/>
                <a:ext cx="48511" cy="48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521" h="21600" fill="norm" stroke="1" extrusionOk="0">
                    <a:moveTo>
                      <a:pt x="9177" y="768"/>
                    </a:moveTo>
                    <a:cubicBezTo>
                      <a:pt x="13510" y="768"/>
                      <a:pt x="17662" y="4707"/>
                      <a:pt x="17662" y="10705"/>
                    </a:cubicBezTo>
                    <a:cubicBezTo>
                      <a:pt x="17834" y="16258"/>
                      <a:pt x="14092" y="20621"/>
                      <a:pt x="9339" y="20821"/>
                    </a:cubicBezTo>
                    <a:lnTo>
                      <a:pt x="9339" y="20621"/>
                    </a:lnTo>
                    <a:cubicBezTo>
                      <a:pt x="9262" y="20621"/>
                      <a:pt x="9196" y="20621"/>
                      <a:pt x="9129" y="20621"/>
                    </a:cubicBezTo>
                    <a:cubicBezTo>
                      <a:pt x="1608" y="20621"/>
                      <a:pt x="-2182" y="10060"/>
                      <a:pt x="3211" y="3772"/>
                    </a:cubicBezTo>
                    <a:cubicBezTo>
                      <a:pt x="4939" y="1703"/>
                      <a:pt x="7077" y="768"/>
                      <a:pt x="9177" y="768"/>
                    </a:cubicBezTo>
                    <a:close/>
                    <a:moveTo>
                      <a:pt x="9339" y="0"/>
                    </a:moveTo>
                    <a:cubicBezTo>
                      <a:pt x="1006" y="0"/>
                      <a:pt x="-3079" y="11507"/>
                      <a:pt x="2705" y="18440"/>
                    </a:cubicBezTo>
                    <a:cubicBezTo>
                      <a:pt x="4566" y="20621"/>
                      <a:pt x="6876" y="21600"/>
                      <a:pt x="9148" y="21600"/>
                    </a:cubicBezTo>
                    <a:cubicBezTo>
                      <a:pt x="13911" y="21600"/>
                      <a:pt x="18521" y="17293"/>
                      <a:pt x="18521" y="10705"/>
                    </a:cubicBezTo>
                    <a:cubicBezTo>
                      <a:pt x="18521" y="4763"/>
                      <a:pt x="14436" y="0"/>
                      <a:pt x="9339" y="0"/>
                    </a:cubicBezTo>
                    <a:close/>
                  </a:path>
                </a:pathLst>
              </a:custGeom>
              <a:solidFill>
                <a:schemeClr val="accent4">
                  <a:lumOff val="44000"/>
                </a:schemeClr>
              </a:solidFill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331" name="Google Shape;572;p39"/>
            <p:cNvGrpSpPr/>
            <p:nvPr/>
          </p:nvGrpSpPr>
          <p:grpSpPr>
            <a:xfrm>
              <a:off x="604705" y="0"/>
              <a:ext cx="469589" cy="202201"/>
              <a:chOff x="0" y="0"/>
              <a:chExt cx="469587" cy="202200"/>
            </a:xfrm>
          </p:grpSpPr>
          <p:sp>
            <p:nvSpPr>
              <p:cNvPr id="326" name="Google Shape;573;p39"/>
              <p:cNvSpPr/>
              <p:nvPr/>
            </p:nvSpPr>
            <p:spPr>
              <a:xfrm>
                <a:off x="0" y="0"/>
                <a:ext cx="282538" cy="202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8" h="21600" fill="norm" stroke="1" extrusionOk="0">
                    <a:moveTo>
                      <a:pt x="21378" y="0"/>
                    </a:moveTo>
                    <a:cubicBezTo>
                      <a:pt x="17065" y="0"/>
                      <a:pt x="13358" y="4377"/>
                      <a:pt x="12550" y="10373"/>
                    </a:cubicBezTo>
                    <a:cubicBezTo>
                      <a:pt x="9281" y="9088"/>
                      <a:pt x="5911" y="11847"/>
                      <a:pt x="5035" y="16462"/>
                    </a:cubicBezTo>
                    <a:cubicBezTo>
                      <a:pt x="2542" y="14939"/>
                      <a:pt x="-222" y="17746"/>
                      <a:pt x="14" y="21600"/>
                    </a:cubicBezTo>
                    <a:lnTo>
                      <a:pt x="5440" y="21600"/>
                    </a:lnTo>
                  </a:path>
                </a:pathLst>
              </a:cu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7" name="Google Shape;574;p39"/>
              <p:cNvSpPr/>
              <p:nvPr/>
            </p:nvSpPr>
            <p:spPr>
              <a:xfrm>
                <a:off x="307462" y="0"/>
                <a:ext cx="35651" cy="13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0" y="0"/>
                      <a:pt x="15117" y="4320"/>
                      <a:pt x="21600" y="21600"/>
                    </a:cubicBezTo>
                  </a:path>
                </a:pathLst>
              </a:cu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8" name="Google Shape;575;p39"/>
              <p:cNvSpPr/>
              <p:nvPr/>
            </p:nvSpPr>
            <p:spPr>
              <a:xfrm>
                <a:off x="95487" y="201300"/>
                <a:ext cx="248051" cy="1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9" name="Google Shape;576;p39"/>
              <p:cNvSpPr/>
              <p:nvPr/>
            </p:nvSpPr>
            <p:spPr>
              <a:xfrm>
                <a:off x="95487" y="114025"/>
                <a:ext cx="39626" cy="209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cubicBezTo>
                      <a:pt x="21600" y="0"/>
                      <a:pt x="5819" y="2761"/>
                      <a:pt x="0" y="21600"/>
                    </a:cubicBezTo>
                  </a:path>
                </a:pathLst>
              </a:cu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0" name="Google Shape;577;p39"/>
              <p:cNvSpPr/>
              <p:nvPr/>
            </p:nvSpPr>
            <p:spPr>
              <a:xfrm>
                <a:off x="384512" y="83229"/>
                <a:ext cx="85076" cy="196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5630" fill="norm" stroke="1" extrusionOk="0">
                    <a:moveTo>
                      <a:pt x="0" y="1111"/>
                    </a:moveTo>
                    <a:cubicBezTo>
                      <a:pt x="0" y="1111"/>
                      <a:pt x="13342" y="-5970"/>
                      <a:pt x="21600" y="15630"/>
                    </a:cubicBezTo>
                  </a:path>
                </a:pathLst>
              </a:cu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343" name="Google Shape;578;p39"/>
            <p:cNvGrpSpPr/>
            <p:nvPr/>
          </p:nvGrpSpPr>
          <p:grpSpPr>
            <a:xfrm>
              <a:off x="980868" y="121574"/>
              <a:ext cx="1043026" cy="1488402"/>
              <a:chOff x="25" y="0"/>
              <a:chExt cx="1043024" cy="1488400"/>
            </a:xfrm>
          </p:grpSpPr>
          <p:sp>
            <p:nvSpPr>
              <p:cNvPr id="332" name="Google Shape;579;p39"/>
              <p:cNvSpPr/>
              <p:nvPr/>
            </p:nvSpPr>
            <p:spPr>
              <a:xfrm>
                <a:off x="25" y="-1"/>
                <a:ext cx="1043026" cy="1488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960"/>
                    </a:moveTo>
                    <a:lnTo>
                      <a:pt x="21600" y="21012"/>
                    </a:lnTo>
                    <a:cubicBezTo>
                      <a:pt x="21600" y="21335"/>
                      <a:pt x="21222" y="21600"/>
                      <a:pt x="20761" y="21600"/>
                    </a:cubicBezTo>
                    <a:lnTo>
                      <a:pt x="839" y="21600"/>
                    </a:lnTo>
                    <a:cubicBezTo>
                      <a:pt x="378" y="21600"/>
                      <a:pt x="0" y="21335"/>
                      <a:pt x="0" y="21012"/>
                    </a:cubicBezTo>
                    <a:lnTo>
                      <a:pt x="0" y="588"/>
                    </a:lnTo>
                    <a:cubicBezTo>
                      <a:pt x="0" y="265"/>
                      <a:pt x="378" y="0"/>
                      <a:pt x="839" y="0"/>
                    </a:cubicBezTo>
                    <a:lnTo>
                      <a:pt x="16832" y="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3" name="Google Shape;580;p39"/>
              <p:cNvSpPr/>
              <p:nvPr/>
            </p:nvSpPr>
            <p:spPr>
              <a:xfrm>
                <a:off x="812800" y="0"/>
                <a:ext cx="224450" cy="206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7402"/>
                    </a:lnTo>
                    <a:cubicBezTo>
                      <a:pt x="0" y="19688"/>
                      <a:pt x="1713" y="21600"/>
                      <a:pt x="3857" y="21600"/>
                    </a:cubicBezTo>
                    <a:lnTo>
                      <a:pt x="21600" y="21600"/>
                    </a:lnTo>
                  </a:path>
                </a:pathLst>
              </a:cu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4" name="Google Shape;581;p39"/>
              <p:cNvSpPr/>
              <p:nvPr/>
            </p:nvSpPr>
            <p:spPr>
              <a:xfrm>
                <a:off x="141199" y="300625"/>
                <a:ext cx="760677" cy="22251"/>
              </a:xfrm>
              <a:prstGeom prst="rect">
                <a:avLst/>
              </a:pr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5" name="Google Shape;582;p39"/>
              <p:cNvSpPr/>
              <p:nvPr/>
            </p:nvSpPr>
            <p:spPr>
              <a:xfrm>
                <a:off x="141199" y="400825"/>
                <a:ext cx="760677" cy="22276"/>
              </a:xfrm>
              <a:prstGeom prst="rect">
                <a:avLst/>
              </a:pr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6" name="Google Shape;583;p39"/>
              <p:cNvSpPr/>
              <p:nvPr/>
            </p:nvSpPr>
            <p:spPr>
              <a:xfrm>
                <a:off x="141199" y="501025"/>
                <a:ext cx="760677" cy="22276"/>
              </a:xfrm>
              <a:prstGeom prst="rect">
                <a:avLst/>
              </a:pr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7" name="Google Shape;584;p39"/>
              <p:cNvSpPr/>
              <p:nvPr/>
            </p:nvSpPr>
            <p:spPr>
              <a:xfrm>
                <a:off x="141199" y="601225"/>
                <a:ext cx="760677" cy="22276"/>
              </a:xfrm>
              <a:prstGeom prst="rect">
                <a:avLst/>
              </a:pr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8" name="Google Shape;585;p39"/>
              <p:cNvSpPr/>
              <p:nvPr/>
            </p:nvSpPr>
            <p:spPr>
              <a:xfrm>
                <a:off x="141199" y="701450"/>
                <a:ext cx="760677" cy="22251"/>
              </a:xfrm>
              <a:prstGeom prst="rect">
                <a:avLst/>
              </a:pr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9" name="Google Shape;586;p39"/>
              <p:cNvSpPr/>
              <p:nvPr/>
            </p:nvSpPr>
            <p:spPr>
              <a:xfrm>
                <a:off x="141199" y="801650"/>
                <a:ext cx="760677" cy="22276"/>
              </a:xfrm>
              <a:prstGeom prst="rect">
                <a:avLst/>
              </a:pr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0" name="Google Shape;587;p39"/>
              <p:cNvSpPr/>
              <p:nvPr/>
            </p:nvSpPr>
            <p:spPr>
              <a:xfrm>
                <a:off x="141199" y="901850"/>
                <a:ext cx="760677" cy="22276"/>
              </a:xfrm>
              <a:prstGeom prst="rect">
                <a:avLst/>
              </a:pr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1" name="Google Shape;588;p39"/>
              <p:cNvSpPr/>
              <p:nvPr/>
            </p:nvSpPr>
            <p:spPr>
              <a:xfrm>
                <a:off x="141199" y="1020775"/>
                <a:ext cx="315301" cy="22251"/>
              </a:xfrm>
              <a:prstGeom prst="rect">
                <a:avLst/>
              </a:pr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2" name="Google Shape;589;p39"/>
              <p:cNvSpPr/>
              <p:nvPr/>
            </p:nvSpPr>
            <p:spPr>
              <a:xfrm>
                <a:off x="141199" y="1228300"/>
                <a:ext cx="393251" cy="1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349" name="Google Shape;590;p39"/>
            <p:cNvGrpSpPr/>
            <p:nvPr/>
          </p:nvGrpSpPr>
          <p:grpSpPr>
            <a:xfrm>
              <a:off x="1670346" y="1067763"/>
              <a:ext cx="840847" cy="1082275"/>
              <a:chOff x="0" y="0"/>
              <a:chExt cx="840845" cy="1082274"/>
            </a:xfrm>
          </p:grpSpPr>
          <p:sp>
            <p:nvSpPr>
              <p:cNvPr id="344" name="Google Shape;591;p39"/>
              <p:cNvSpPr/>
              <p:nvPr/>
            </p:nvSpPr>
            <p:spPr>
              <a:xfrm>
                <a:off x="105046" y="104650"/>
                <a:ext cx="504601" cy="504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790" y="0"/>
                    </a:moveTo>
                    <a:cubicBezTo>
                      <a:pt x="16758" y="19"/>
                      <a:pt x="21581" y="4842"/>
                      <a:pt x="21600" y="10810"/>
                    </a:cubicBezTo>
                    <a:cubicBezTo>
                      <a:pt x="21581" y="16758"/>
                      <a:pt x="16758" y="21581"/>
                      <a:pt x="10790" y="21600"/>
                    </a:cubicBezTo>
                    <a:cubicBezTo>
                      <a:pt x="4842" y="21581"/>
                      <a:pt x="0" y="16758"/>
                      <a:pt x="0" y="10810"/>
                    </a:cubicBezTo>
                    <a:cubicBezTo>
                      <a:pt x="0" y="4842"/>
                      <a:pt x="4842" y="19"/>
                      <a:pt x="1079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21D87"/>
                  </a:gs>
                  <a:gs pos="100000">
                    <a:srgbClr val="0E166C"/>
                  </a:gs>
                </a:gsLst>
                <a:lin ang="8100019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5" name="Google Shape;592;p39"/>
              <p:cNvSpPr/>
              <p:nvPr/>
            </p:nvSpPr>
            <p:spPr>
              <a:xfrm>
                <a:off x="510771" y="607900"/>
                <a:ext cx="145626" cy="1866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3403"/>
                    </a:moveTo>
                    <a:lnTo>
                      <a:pt x="7001" y="0"/>
                    </a:lnTo>
                    <a:lnTo>
                      <a:pt x="21600" y="18197"/>
                    </a:lnTo>
                    <a:lnTo>
                      <a:pt x="1459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100000">
                    <a:srgbClr val="FFB632"/>
                  </a:gs>
                </a:gsLst>
                <a:lin ang="5400012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6" name="Google Shape;593;p39"/>
              <p:cNvSpPr/>
              <p:nvPr/>
            </p:nvSpPr>
            <p:spPr>
              <a:xfrm>
                <a:off x="0" y="0"/>
                <a:ext cx="714297" cy="7139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82" h="20785" fill="norm" stroke="1" extrusionOk="0">
                    <a:moveTo>
                      <a:pt x="10390" y="0"/>
                    </a:moveTo>
                    <a:cubicBezTo>
                      <a:pt x="6192" y="0"/>
                      <a:pt x="2396" y="2528"/>
                      <a:pt x="789" y="6418"/>
                    </a:cubicBezTo>
                    <a:cubicBezTo>
                      <a:pt x="-818" y="10295"/>
                      <a:pt x="76" y="14767"/>
                      <a:pt x="3043" y="17736"/>
                    </a:cubicBezTo>
                    <a:cubicBezTo>
                      <a:pt x="6011" y="20718"/>
                      <a:pt x="10481" y="21600"/>
                      <a:pt x="14368" y="19992"/>
                    </a:cubicBezTo>
                    <a:cubicBezTo>
                      <a:pt x="18243" y="18385"/>
                      <a:pt x="20782" y="14599"/>
                      <a:pt x="20782" y="10398"/>
                    </a:cubicBezTo>
                    <a:cubicBezTo>
                      <a:pt x="20782" y="4654"/>
                      <a:pt x="16130" y="0"/>
                      <a:pt x="10390" y="0"/>
                    </a:cubicBezTo>
                    <a:close/>
                    <a:moveTo>
                      <a:pt x="10390" y="17516"/>
                    </a:moveTo>
                    <a:cubicBezTo>
                      <a:pt x="7513" y="17516"/>
                      <a:pt x="4909" y="15778"/>
                      <a:pt x="3807" y="13121"/>
                    </a:cubicBezTo>
                    <a:cubicBezTo>
                      <a:pt x="2706" y="10450"/>
                      <a:pt x="3316" y="7390"/>
                      <a:pt x="5349" y="5354"/>
                    </a:cubicBezTo>
                    <a:cubicBezTo>
                      <a:pt x="7384" y="3306"/>
                      <a:pt x="10455" y="2696"/>
                      <a:pt x="13111" y="3799"/>
                    </a:cubicBezTo>
                    <a:cubicBezTo>
                      <a:pt x="15781" y="4901"/>
                      <a:pt x="17517" y="7506"/>
                      <a:pt x="17517" y="10385"/>
                    </a:cubicBezTo>
                    <a:cubicBezTo>
                      <a:pt x="17517" y="14326"/>
                      <a:pt x="14329" y="17516"/>
                      <a:pt x="10390" y="1751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/>
                  </a:gs>
                  <a:gs pos="100000">
                    <a:srgbClr val="921D87"/>
                  </a:gs>
                </a:gsLst>
                <a:lin ang="5400012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7" name="Google Shape;594;p39"/>
              <p:cNvSpPr/>
              <p:nvPr/>
            </p:nvSpPr>
            <p:spPr>
              <a:xfrm>
                <a:off x="598290" y="753299"/>
                <a:ext cx="242556" cy="3289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60" h="20749" fill="norm" stroke="1" extrusionOk="0">
                    <a:moveTo>
                      <a:pt x="18576" y="20296"/>
                    </a:moveTo>
                    <a:cubicBezTo>
                      <a:pt x="16659" y="21166"/>
                      <a:pt x="14143" y="20745"/>
                      <a:pt x="12941" y="19340"/>
                    </a:cubicBezTo>
                    <a:lnTo>
                      <a:pt x="620" y="4678"/>
                    </a:lnTo>
                    <a:cubicBezTo>
                      <a:pt x="-582" y="3245"/>
                      <a:pt x="19" y="1364"/>
                      <a:pt x="1934" y="465"/>
                    </a:cubicBezTo>
                    <a:cubicBezTo>
                      <a:pt x="3813" y="-434"/>
                      <a:pt x="6328" y="15"/>
                      <a:pt x="7530" y="1419"/>
                    </a:cubicBezTo>
                    <a:lnTo>
                      <a:pt x="19854" y="16083"/>
                    </a:lnTo>
                    <a:cubicBezTo>
                      <a:pt x="21018" y="17514"/>
                      <a:pt x="20455" y="19397"/>
                      <a:pt x="18576" y="2029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/>
                  </a:gs>
                  <a:gs pos="100000">
                    <a:srgbClr val="921D87"/>
                  </a:gs>
                </a:gsLst>
                <a:lin ang="5400012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8" name="Google Shape;595;p39"/>
              <p:cNvSpPr/>
              <p:nvPr/>
            </p:nvSpPr>
            <p:spPr>
              <a:xfrm>
                <a:off x="212821" y="282350"/>
                <a:ext cx="320676" cy="1857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3157"/>
                    </a:moveTo>
                    <a:lnTo>
                      <a:pt x="4200" y="21600"/>
                    </a:lnTo>
                    <a:cubicBezTo>
                      <a:pt x="4200" y="21600"/>
                      <a:pt x="9359" y="5181"/>
                      <a:pt x="21600" y="0"/>
                    </a:cubicBezTo>
                    <a:cubicBezTo>
                      <a:pt x="21600" y="0"/>
                      <a:pt x="10169" y="259"/>
                      <a:pt x="3930" y="1761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100000">
                    <a:srgbClr val="FFB632"/>
                  </a:gs>
                </a:gsLst>
                <a:lin ang="5400012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352" name="Google Shape;596;p39"/>
            <p:cNvGrpSpPr/>
            <p:nvPr/>
          </p:nvGrpSpPr>
          <p:grpSpPr>
            <a:xfrm>
              <a:off x="507749" y="688896"/>
              <a:ext cx="591226" cy="591221"/>
              <a:chOff x="0" y="0"/>
              <a:chExt cx="591225" cy="591220"/>
            </a:xfrm>
          </p:grpSpPr>
          <p:sp>
            <p:nvSpPr>
              <p:cNvPr id="350" name="Google Shape;597;p39"/>
              <p:cNvSpPr/>
              <p:nvPr/>
            </p:nvSpPr>
            <p:spPr>
              <a:xfrm>
                <a:off x="0" y="0"/>
                <a:ext cx="274563" cy="2782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cubicBezTo>
                      <a:pt x="9607" y="194"/>
                      <a:pt x="0" y="9767"/>
                      <a:pt x="0" y="2160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/>
                  </a:gs>
                  <a:gs pos="100000">
                    <a:srgbClr val="921D87"/>
                  </a:gs>
                </a:gsLst>
                <a:lin ang="5400012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1" name="Google Shape;598;p39"/>
              <p:cNvSpPr/>
              <p:nvPr/>
            </p:nvSpPr>
            <p:spPr>
              <a:xfrm>
                <a:off x="34720" y="34720"/>
                <a:ext cx="556506" cy="556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89" h="20788" fill="norm" stroke="1" extrusionOk="0">
                    <a:moveTo>
                      <a:pt x="10395" y="0"/>
                    </a:moveTo>
                    <a:lnTo>
                      <a:pt x="10255" y="0"/>
                    </a:lnTo>
                    <a:lnTo>
                      <a:pt x="10255" y="10395"/>
                    </a:lnTo>
                    <a:lnTo>
                      <a:pt x="0" y="10395"/>
                    </a:lnTo>
                    <a:cubicBezTo>
                      <a:pt x="0" y="14608"/>
                      <a:pt x="2546" y="18381"/>
                      <a:pt x="6412" y="20002"/>
                    </a:cubicBezTo>
                    <a:cubicBezTo>
                      <a:pt x="10302" y="21600"/>
                      <a:pt x="14770" y="20720"/>
                      <a:pt x="17757" y="17734"/>
                    </a:cubicBezTo>
                    <a:cubicBezTo>
                      <a:pt x="20721" y="14770"/>
                      <a:pt x="21600" y="10302"/>
                      <a:pt x="20003" y="6412"/>
                    </a:cubicBezTo>
                    <a:cubicBezTo>
                      <a:pt x="18382" y="2524"/>
                      <a:pt x="14609" y="0"/>
                      <a:pt x="1039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100000">
                    <a:srgbClr val="FFB632"/>
                  </a:gs>
                </a:gsLst>
                <a:lin ang="5400012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353" name="Google Shape;599;p39"/>
            <p:cNvSpPr/>
            <p:nvPr/>
          </p:nvSpPr>
          <p:spPr>
            <a:xfrm>
              <a:off x="980831" y="2149068"/>
              <a:ext cx="140202" cy="140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827"/>
                    <a:pt x="16827" y="21600"/>
                    <a:pt x="10800" y="21600"/>
                  </a:cubicBezTo>
                  <a:cubicBezTo>
                    <a:pt x="4773" y="21600"/>
                    <a:pt x="0" y="16827"/>
                    <a:pt x="0" y="10800"/>
                  </a:cubicBezTo>
                  <a:cubicBezTo>
                    <a:pt x="0" y="4773"/>
                    <a:pt x="4773" y="0"/>
                    <a:pt x="10800" y="0"/>
                  </a:cubicBezTo>
                  <a:cubicBezTo>
                    <a:pt x="16827" y="0"/>
                    <a:pt x="21600" y="4773"/>
                    <a:pt x="21600" y="1080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rgbClr val="FFB632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54" name="Google Shape;600;p39"/>
            <p:cNvSpPr/>
            <p:nvPr/>
          </p:nvSpPr>
          <p:spPr>
            <a:xfrm>
              <a:off x="1293100" y="1781394"/>
              <a:ext cx="213363" cy="214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63"/>
                  </a:moveTo>
                  <a:cubicBezTo>
                    <a:pt x="21600" y="16729"/>
                    <a:pt x="16827" y="21600"/>
                    <a:pt x="10800" y="21600"/>
                  </a:cubicBezTo>
                  <a:cubicBezTo>
                    <a:pt x="4773" y="21600"/>
                    <a:pt x="0" y="16729"/>
                    <a:pt x="0" y="10863"/>
                  </a:cubicBezTo>
                  <a:cubicBezTo>
                    <a:pt x="0" y="4871"/>
                    <a:pt x="4773" y="0"/>
                    <a:pt x="10800" y="0"/>
                  </a:cubicBezTo>
                  <a:cubicBezTo>
                    <a:pt x="16827" y="0"/>
                    <a:pt x="21600" y="4871"/>
                    <a:pt x="21600" y="10863"/>
                  </a:cubicBezTo>
                  <a:close/>
                </a:path>
              </a:pathLst>
            </a:custGeom>
            <a:noFill/>
            <a:ln w="9525" cap="flat">
              <a:solidFill>
                <a:schemeClr val="accent4">
                  <a:lumOff val="44000"/>
                </a:schemeClr>
              </a:solidFill>
              <a:prstDash val="solid"/>
              <a:miter lim="17814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55" name="Google Shape;601;p39"/>
            <p:cNvSpPr/>
            <p:nvPr/>
          </p:nvSpPr>
          <p:spPr>
            <a:xfrm>
              <a:off x="2286181" y="47181"/>
              <a:ext cx="107792" cy="107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827"/>
                    <a:pt x="16827" y="21600"/>
                    <a:pt x="10800" y="21600"/>
                  </a:cubicBezTo>
                  <a:cubicBezTo>
                    <a:pt x="4773" y="21600"/>
                    <a:pt x="0" y="16827"/>
                    <a:pt x="0" y="10800"/>
                  </a:cubicBezTo>
                  <a:cubicBezTo>
                    <a:pt x="0" y="4773"/>
                    <a:pt x="4773" y="0"/>
                    <a:pt x="10800" y="0"/>
                  </a:cubicBezTo>
                  <a:cubicBezTo>
                    <a:pt x="16827" y="0"/>
                    <a:pt x="21600" y="4773"/>
                    <a:pt x="21600" y="1080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/>
                </a:gs>
                <a:gs pos="100000">
                  <a:srgbClr val="921D87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56" name="Google Shape;602;p39"/>
            <p:cNvSpPr/>
            <p:nvPr/>
          </p:nvSpPr>
          <p:spPr>
            <a:xfrm rot="19914241">
              <a:off x="760814" y="2084575"/>
              <a:ext cx="51068" cy="51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34" h="18450" fill="norm" stroke="1" extrusionOk="0">
                  <a:moveTo>
                    <a:pt x="18534" y="9259"/>
                  </a:moveTo>
                  <a:cubicBezTo>
                    <a:pt x="18534" y="17416"/>
                    <a:pt x="8509" y="21600"/>
                    <a:pt x="2721" y="15646"/>
                  </a:cubicBezTo>
                  <a:cubicBezTo>
                    <a:pt x="-3066" y="9915"/>
                    <a:pt x="946" y="0"/>
                    <a:pt x="9397" y="0"/>
                  </a:cubicBezTo>
                  <a:cubicBezTo>
                    <a:pt x="14522" y="0"/>
                    <a:pt x="18534" y="4184"/>
                    <a:pt x="18534" y="9259"/>
                  </a:cubicBezTo>
                  <a:close/>
                </a:path>
              </a:pathLst>
            </a:custGeom>
            <a:noFill/>
            <a:ln w="9525" cap="flat">
              <a:solidFill>
                <a:schemeClr val="accent4">
                  <a:lumOff val="44000"/>
                </a:schemeClr>
              </a:solidFill>
              <a:prstDash val="solid"/>
              <a:miter lim="17814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362" name="Google Shape;603;p39"/>
            <p:cNvGrpSpPr/>
            <p:nvPr/>
          </p:nvGrpSpPr>
          <p:grpSpPr>
            <a:xfrm>
              <a:off x="0" y="2307616"/>
              <a:ext cx="948689" cy="334058"/>
              <a:chOff x="0" y="0"/>
              <a:chExt cx="948688" cy="334057"/>
            </a:xfrm>
          </p:grpSpPr>
          <p:sp>
            <p:nvSpPr>
              <p:cNvPr id="357" name="Google Shape;604;p39"/>
              <p:cNvSpPr/>
              <p:nvPr/>
            </p:nvSpPr>
            <p:spPr>
              <a:xfrm>
                <a:off x="480831" y="0"/>
                <a:ext cx="467858" cy="3340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8" h="21600" fill="norm" stroke="1" extrusionOk="0">
                    <a:moveTo>
                      <a:pt x="0" y="0"/>
                    </a:moveTo>
                    <a:cubicBezTo>
                      <a:pt x="4313" y="0"/>
                      <a:pt x="8020" y="4387"/>
                      <a:pt x="8830" y="10396"/>
                    </a:cubicBezTo>
                    <a:cubicBezTo>
                      <a:pt x="12097" y="9108"/>
                      <a:pt x="15467" y="11825"/>
                      <a:pt x="16343" y="16498"/>
                    </a:cubicBezTo>
                    <a:cubicBezTo>
                      <a:pt x="18870" y="14973"/>
                      <a:pt x="21600" y="17786"/>
                      <a:pt x="21364" y="21600"/>
                    </a:cubicBezTo>
                    <a:lnTo>
                      <a:pt x="15973" y="21600"/>
                    </a:lnTo>
                  </a:path>
                </a:pathLst>
              </a:cu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8" name="Google Shape;605;p39"/>
              <p:cNvSpPr/>
              <p:nvPr/>
            </p:nvSpPr>
            <p:spPr>
              <a:xfrm>
                <a:off x="380525" y="0"/>
                <a:ext cx="59738" cy="221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cubicBezTo>
                      <a:pt x="21600" y="0"/>
                      <a:pt x="6407" y="4320"/>
                      <a:pt x="0" y="21600"/>
                    </a:cubicBezTo>
                  </a:path>
                </a:pathLst>
              </a:cu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9" name="Google Shape;606;p39"/>
              <p:cNvSpPr/>
              <p:nvPr/>
            </p:nvSpPr>
            <p:spPr>
              <a:xfrm>
                <a:off x="0" y="251783"/>
                <a:ext cx="790568" cy="815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907" fill="norm" stroke="1" extrusionOk="0">
                    <a:moveTo>
                      <a:pt x="21600" y="19907"/>
                    </a:moveTo>
                    <a:lnTo>
                      <a:pt x="0" y="19907"/>
                    </a:lnTo>
                    <a:cubicBezTo>
                      <a:pt x="0" y="19907"/>
                      <a:pt x="423" y="-1693"/>
                      <a:pt x="2801" y="106"/>
                    </a:cubicBezTo>
                  </a:path>
                </a:pathLst>
              </a:cu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0" name="Google Shape;607;p39"/>
              <p:cNvSpPr/>
              <p:nvPr/>
            </p:nvSpPr>
            <p:spPr>
              <a:xfrm>
                <a:off x="724952" y="188802"/>
                <a:ext cx="65616" cy="346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0" y="0"/>
                      <a:pt x="15781" y="2761"/>
                      <a:pt x="21600" y="21600"/>
                    </a:cubicBezTo>
                  </a:path>
                </a:pathLst>
              </a:cu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1" name="Google Shape;608;p39"/>
              <p:cNvSpPr/>
              <p:nvPr/>
            </p:nvSpPr>
            <p:spPr>
              <a:xfrm>
                <a:off x="171095" y="137811"/>
                <a:ext cx="140877" cy="325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5630" fill="norm" stroke="1" extrusionOk="0">
                    <a:moveTo>
                      <a:pt x="21600" y="1111"/>
                    </a:moveTo>
                    <a:cubicBezTo>
                      <a:pt x="21600" y="1111"/>
                      <a:pt x="8258" y="-5970"/>
                      <a:pt x="0" y="15630"/>
                    </a:cubicBezTo>
                  </a:path>
                </a:pathLst>
              </a:cu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368" name="Google Shape;609;p39"/>
            <p:cNvGrpSpPr/>
            <p:nvPr/>
          </p:nvGrpSpPr>
          <p:grpSpPr>
            <a:xfrm>
              <a:off x="2411414" y="873464"/>
              <a:ext cx="692254" cy="243775"/>
              <a:chOff x="0" y="0"/>
              <a:chExt cx="692252" cy="243774"/>
            </a:xfrm>
          </p:grpSpPr>
          <p:sp>
            <p:nvSpPr>
              <p:cNvPr id="363" name="Google Shape;610;p39"/>
              <p:cNvSpPr/>
              <p:nvPr/>
            </p:nvSpPr>
            <p:spPr>
              <a:xfrm>
                <a:off x="350860" y="0"/>
                <a:ext cx="341393" cy="2437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8" h="21600" fill="norm" stroke="1" extrusionOk="0">
                    <a:moveTo>
                      <a:pt x="0" y="0"/>
                    </a:moveTo>
                    <a:cubicBezTo>
                      <a:pt x="4313" y="0"/>
                      <a:pt x="8020" y="4387"/>
                      <a:pt x="8830" y="10396"/>
                    </a:cubicBezTo>
                    <a:cubicBezTo>
                      <a:pt x="12097" y="9108"/>
                      <a:pt x="15467" y="11825"/>
                      <a:pt x="16343" y="16498"/>
                    </a:cubicBezTo>
                    <a:cubicBezTo>
                      <a:pt x="18870" y="14973"/>
                      <a:pt x="21600" y="17786"/>
                      <a:pt x="21364" y="21600"/>
                    </a:cubicBezTo>
                    <a:lnTo>
                      <a:pt x="15973" y="21600"/>
                    </a:lnTo>
                  </a:path>
                </a:pathLst>
              </a:cu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4" name="Google Shape;611;p39"/>
              <p:cNvSpPr/>
              <p:nvPr/>
            </p:nvSpPr>
            <p:spPr>
              <a:xfrm>
                <a:off x="277667" y="0"/>
                <a:ext cx="43590" cy="161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cubicBezTo>
                      <a:pt x="21600" y="0"/>
                      <a:pt x="6407" y="4320"/>
                      <a:pt x="0" y="21600"/>
                    </a:cubicBezTo>
                  </a:path>
                </a:pathLst>
              </a:cu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5" name="Google Shape;612;p39"/>
              <p:cNvSpPr/>
              <p:nvPr/>
            </p:nvSpPr>
            <p:spPr>
              <a:xfrm>
                <a:off x="0" y="183736"/>
                <a:ext cx="576873" cy="594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907" fill="norm" stroke="1" extrusionOk="0">
                    <a:moveTo>
                      <a:pt x="21600" y="19907"/>
                    </a:moveTo>
                    <a:lnTo>
                      <a:pt x="0" y="19907"/>
                    </a:lnTo>
                    <a:cubicBezTo>
                      <a:pt x="0" y="19907"/>
                      <a:pt x="423" y="-1693"/>
                      <a:pt x="2801" y="106"/>
                    </a:cubicBezTo>
                  </a:path>
                </a:pathLst>
              </a:cu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6" name="Google Shape;613;p39"/>
              <p:cNvSpPr/>
              <p:nvPr/>
            </p:nvSpPr>
            <p:spPr>
              <a:xfrm>
                <a:off x="528993" y="137776"/>
                <a:ext cx="47880" cy="252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0" y="0"/>
                      <a:pt x="15781" y="2761"/>
                      <a:pt x="21600" y="21600"/>
                    </a:cubicBezTo>
                  </a:path>
                </a:pathLst>
              </a:cu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7" name="Google Shape;614;p39"/>
              <p:cNvSpPr/>
              <p:nvPr/>
            </p:nvSpPr>
            <p:spPr>
              <a:xfrm>
                <a:off x="124847" y="100566"/>
                <a:ext cx="102797" cy="237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5630" fill="norm" stroke="1" extrusionOk="0">
                    <a:moveTo>
                      <a:pt x="21600" y="1111"/>
                    </a:moveTo>
                    <a:cubicBezTo>
                      <a:pt x="21600" y="1111"/>
                      <a:pt x="8258" y="-5970"/>
                      <a:pt x="0" y="15630"/>
                    </a:cubicBezTo>
                  </a:path>
                </a:pathLst>
              </a:custGeom>
              <a:noFill/>
              <a:ln w="9525" cap="flat">
                <a:solidFill>
                  <a:schemeClr val="accent4">
                    <a:lumOff val="44000"/>
                  </a:schemeClr>
                </a:solidFill>
                <a:prstDash val="solid"/>
                <a:miter lim="1781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369" name="Google Shape;615;p39"/>
            <p:cNvSpPr/>
            <p:nvPr/>
          </p:nvSpPr>
          <p:spPr>
            <a:xfrm>
              <a:off x="213909" y="1453173"/>
              <a:ext cx="402126" cy="489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0" h="21519" fill="norm" stroke="1" extrusionOk="0">
                  <a:moveTo>
                    <a:pt x="20525" y="8182"/>
                  </a:moveTo>
                  <a:lnTo>
                    <a:pt x="11157" y="243"/>
                  </a:lnTo>
                  <a:cubicBezTo>
                    <a:pt x="10775" y="-81"/>
                    <a:pt x="10074" y="-81"/>
                    <a:pt x="9691" y="243"/>
                  </a:cubicBezTo>
                  <a:lnTo>
                    <a:pt x="327" y="8182"/>
                  </a:lnTo>
                  <a:cubicBezTo>
                    <a:pt x="-374" y="8776"/>
                    <a:pt x="134" y="9801"/>
                    <a:pt x="1089" y="9746"/>
                  </a:cubicBezTo>
                  <a:lnTo>
                    <a:pt x="2301" y="9746"/>
                  </a:lnTo>
                  <a:cubicBezTo>
                    <a:pt x="2874" y="9746"/>
                    <a:pt x="3385" y="10125"/>
                    <a:pt x="3385" y="10664"/>
                  </a:cubicBezTo>
                  <a:lnTo>
                    <a:pt x="3385" y="20601"/>
                  </a:lnTo>
                  <a:cubicBezTo>
                    <a:pt x="3385" y="21086"/>
                    <a:pt x="3832" y="21519"/>
                    <a:pt x="4405" y="21519"/>
                  </a:cubicBezTo>
                  <a:lnTo>
                    <a:pt x="16512" y="21519"/>
                  </a:lnTo>
                  <a:cubicBezTo>
                    <a:pt x="17020" y="21464"/>
                    <a:pt x="17467" y="21086"/>
                    <a:pt x="17467" y="20601"/>
                  </a:cubicBezTo>
                  <a:lnTo>
                    <a:pt x="17467" y="10664"/>
                  </a:lnTo>
                  <a:cubicBezTo>
                    <a:pt x="17467" y="10125"/>
                    <a:pt x="17975" y="9746"/>
                    <a:pt x="18551" y="9746"/>
                  </a:cubicBezTo>
                  <a:lnTo>
                    <a:pt x="19760" y="9746"/>
                  </a:lnTo>
                  <a:cubicBezTo>
                    <a:pt x="20715" y="9746"/>
                    <a:pt x="21226" y="8776"/>
                    <a:pt x="20525" y="818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/>
                </a:gs>
                <a:gs pos="100000">
                  <a:srgbClr val="921D87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0" name="Google Shape;616;p39"/>
            <p:cNvSpPr/>
            <p:nvPr/>
          </p:nvSpPr>
          <p:spPr>
            <a:xfrm>
              <a:off x="2708238" y="178932"/>
              <a:ext cx="213363" cy="214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63"/>
                  </a:moveTo>
                  <a:cubicBezTo>
                    <a:pt x="21600" y="16729"/>
                    <a:pt x="16827" y="21600"/>
                    <a:pt x="10800" y="21600"/>
                  </a:cubicBezTo>
                  <a:cubicBezTo>
                    <a:pt x="4773" y="21600"/>
                    <a:pt x="0" y="16729"/>
                    <a:pt x="0" y="10863"/>
                  </a:cubicBezTo>
                  <a:cubicBezTo>
                    <a:pt x="0" y="4871"/>
                    <a:pt x="4773" y="0"/>
                    <a:pt x="10800" y="0"/>
                  </a:cubicBezTo>
                  <a:cubicBezTo>
                    <a:pt x="16827" y="0"/>
                    <a:pt x="21600" y="4871"/>
                    <a:pt x="21600" y="10863"/>
                  </a:cubicBezTo>
                  <a:close/>
                </a:path>
              </a:pathLst>
            </a:custGeom>
            <a:noFill/>
            <a:ln w="9525" cap="flat">
              <a:solidFill>
                <a:schemeClr val="accent4">
                  <a:lumOff val="44000"/>
                </a:schemeClr>
              </a:solidFill>
              <a:prstDash val="solid"/>
              <a:miter lim="17814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1" name="Google Shape;617;p39"/>
            <p:cNvSpPr/>
            <p:nvPr/>
          </p:nvSpPr>
          <p:spPr>
            <a:xfrm>
              <a:off x="2870716" y="1834448"/>
              <a:ext cx="107793" cy="108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63"/>
                  </a:moveTo>
                  <a:cubicBezTo>
                    <a:pt x="21600" y="16729"/>
                    <a:pt x="16827" y="21600"/>
                    <a:pt x="10800" y="21600"/>
                  </a:cubicBezTo>
                  <a:cubicBezTo>
                    <a:pt x="4773" y="21600"/>
                    <a:pt x="0" y="16729"/>
                    <a:pt x="0" y="10863"/>
                  </a:cubicBezTo>
                  <a:cubicBezTo>
                    <a:pt x="0" y="4871"/>
                    <a:pt x="4773" y="0"/>
                    <a:pt x="10800" y="0"/>
                  </a:cubicBezTo>
                  <a:cubicBezTo>
                    <a:pt x="16827" y="0"/>
                    <a:pt x="21600" y="4871"/>
                    <a:pt x="21600" y="10863"/>
                  </a:cubicBezTo>
                  <a:close/>
                </a:path>
              </a:pathLst>
            </a:custGeom>
            <a:noFill/>
            <a:ln w="9525" cap="flat">
              <a:solidFill>
                <a:schemeClr val="accent4">
                  <a:lumOff val="44000"/>
                </a:schemeClr>
              </a:solidFill>
              <a:prstDash val="solid"/>
              <a:miter lim="17814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2" name="Google Shape;618;p39"/>
            <p:cNvSpPr/>
            <p:nvPr/>
          </p:nvSpPr>
          <p:spPr>
            <a:xfrm rot="7201932">
              <a:off x="1710454" y="2217666"/>
              <a:ext cx="370030" cy="370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0" h="21600" fill="norm" stroke="1" extrusionOk="0">
                  <a:moveTo>
                    <a:pt x="10770" y="6898"/>
                  </a:moveTo>
                  <a:cubicBezTo>
                    <a:pt x="11828" y="6898"/>
                    <a:pt x="12901" y="7332"/>
                    <a:pt x="13704" y="8290"/>
                  </a:cubicBezTo>
                  <a:cubicBezTo>
                    <a:pt x="15090" y="9938"/>
                    <a:pt x="14882" y="12396"/>
                    <a:pt x="13242" y="13789"/>
                  </a:cubicBezTo>
                  <a:lnTo>
                    <a:pt x="13242" y="13774"/>
                  </a:lnTo>
                  <a:cubicBezTo>
                    <a:pt x="12486" y="14414"/>
                    <a:pt x="11617" y="14700"/>
                    <a:pt x="10769" y="14700"/>
                  </a:cubicBezTo>
                  <a:cubicBezTo>
                    <a:pt x="8659" y="14700"/>
                    <a:pt x="6679" y="12932"/>
                    <a:pt x="6892" y="10463"/>
                  </a:cubicBezTo>
                  <a:cubicBezTo>
                    <a:pt x="7082" y="8253"/>
                    <a:pt x="8901" y="6898"/>
                    <a:pt x="10770" y="6898"/>
                  </a:cubicBezTo>
                  <a:close/>
                  <a:moveTo>
                    <a:pt x="10648" y="0"/>
                  </a:moveTo>
                  <a:cubicBezTo>
                    <a:pt x="10007" y="0"/>
                    <a:pt x="9469" y="519"/>
                    <a:pt x="9441" y="1173"/>
                  </a:cubicBezTo>
                  <a:lnTo>
                    <a:pt x="9411" y="1833"/>
                  </a:lnTo>
                  <a:cubicBezTo>
                    <a:pt x="9396" y="2357"/>
                    <a:pt x="9053" y="2806"/>
                    <a:pt x="8546" y="2956"/>
                  </a:cubicBezTo>
                  <a:cubicBezTo>
                    <a:pt x="8382" y="3001"/>
                    <a:pt x="8203" y="3061"/>
                    <a:pt x="8039" y="3121"/>
                  </a:cubicBezTo>
                  <a:cubicBezTo>
                    <a:pt x="7913" y="3164"/>
                    <a:pt x="7782" y="3184"/>
                    <a:pt x="7653" y="3184"/>
                  </a:cubicBezTo>
                  <a:cubicBezTo>
                    <a:pt x="7279" y="3184"/>
                    <a:pt x="6915" y="3013"/>
                    <a:pt x="6683" y="2701"/>
                  </a:cubicBezTo>
                  <a:lnTo>
                    <a:pt x="6295" y="2177"/>
                  </a:lnTo>
                  <a:cubicBezTo>
                    <a:pt x="6049" y="1861"/>
                    <a:pt x="5686" y="1696"/>
                    <a:pt x="5322" y="1696"/>
                  </a:cubicBezTo>
                  <a:cubicBezTo>
                    <a:pt x="5049" y="1696"/>
                    <a:pt x="4775" y="1789"/>
                    <a:pt x="4551" y="1982"/>
                  </a:cubicBezTo>
                  <a:lnTo>
                    <a:pt x="3165" y="3151"/>
                  </a:lnTo>
                  <a:cubicBezTo>
                    <a:pt x="2643" y="3600"/>
                    <a:pt x="2584" y="4395"/>
                    <a:pt x="3046" y="4904"/>
                  </a:cubicBezTo>
                  <a:lnTo>
                    <a:pt x="3493" y="5399"/>
                  </a:lnTo>
                  <a:cubicBezTo>
                    <a:pt x="3851" y="5773"/>
                    <a:pt x="3925" y="6342"/>
                    <a:pt x="3672" y="6792"/>
                  </a:cubicBezTo>
                  <a:cubicBezTo>
                    <a:pt x="3582" y="6957"/>
                    <a:pt x="3493" y="7122"/>
                    <a:pt x="3418" y="7271"/>
                  </a:cubicBezTo>
                  <a:cubicBezTo>
                    <a:pt x="3220" y="7698"/>
                    <a:pt x="2797" y="7958"/>
                    <a:pt x="2350" y="7958"/>
                  </a:cubicBezTo>
                  <a:cubicBezTo>
                    <a:pt x="2294" y="7958"/>
                    <a:pt x="2237" y="7954"/>
                    <a:pt x="2181" y="7946"/>
                  </a:cubicBezTo>
                  <a:lnTo>
                    <a:pt x="1525" y="7856"/>
                  </a:lnTo>
                  <a:cubicBezTo>
                    <a:pt x="1479" y="7851"/>
                    <a:pt x="1433" y="7848"/>
                    <a:pt x="1388" y="7848"/>
                  </a:cubicBezTo>
                  <a:cubicBezTo>
                    <a:pt x="760" y="7848"/>
                    <a:pt x="224" y="8322"/>
                    <a:pt x="169" y="8965"/>
                  </a:cubicBezTo>
                  <a:lnTo>
                    <a:pt x="5" y="10777"/>
                  </a:lnTo>
                  <a:cubicBezTo>
                    <a:pt x="-55" y="11467"/>
                    <a:pt x="482" y="12066"/>
                    <a:pt x="1167" y="12096"/>
                  </a:cubicBezTo>
                  <a:lnTo>
                    <a:pt x="1823" y="12126"/>
                  </a:lnTo>
                  <a:cubicBezTo>
                    <a:pt x="2345" y="12141"/>
                    <a:pt x="2792" y="12501"/>
                    <a:pt x="2941" y="12995"/>
                  </a:cubicBezTo>
                  <a:cubicBezTo>
                    <a:pt x="2986" y="13175"/>
                    <a:pt x="3046" y="13340"/>
                    <a:pt x="3105" y="13519"/>
                  </a:cubicBezTo>
                  <a:cubicBezTo>
                    <a:pt x="3269" y="14014"/>
                    <a:pt x="3105" y="14553"/>
                    <a:pt x="2688" y="14868"/>
                  </a:cubicBezTo>
                  <a:lnTo>
                    <a:pt x="2166" y="15288"/>
                  </a:lnTo>
                  <a:cubicBezTo>
                    <a:pt x="1615" y="15707"/>
                    <a:pt x="1540" y="16501"/>
                    <a:pt x="1987" y="17041"/>
                  </a:cubicBezTo>
                  <a:lnTo>
                    <a:pt x="3150" y="18419"/>
                  </a:lnTo>
                  <a:cubicBezTo>
                    <a:pt x="3384" y="18711"/>
                    <a:pt x="3727" y="18858"/>
                    <a:pt x="4073" y="18858"/>
                  </a:cubicBezTo>
                  <a:cubicBezTo>
                    <a:pt x="4366" y="18858"/>
                    <a:pt x="4662" y="18752"/>
                    <a:pt x="4894" y="18539"/>
                  </a:cubicBezTo>
                  <a:lnTo>
                    <a:pt x="5371" y="18089"/>
                  </a:lnTo>
                  <a:cubicBezTo>
                    <a:pt x="5604" y="17874"/>
                    <a:pt x="5895" y="17766"/>
                    <a:pt x="6191" y="17766"/>
                  </a:cubicBezTo>
                  <a:cubicBezTo>
                    <a:pt x="6388" y="17766"/>
                    <a:pt x="6588" y="17814"/>
                    <a:pt x="6772" y="17910"/>
                  </a:cubicBezTo>
                  <a:cubicBezTo>
                    <a:pt x="6921" y="17999"/>
                    <a:pt x="7085" y="18089"/>
                    <a:pt x="7249" y="18164"/>
                  </a:cubicBezTo>
                  <a:cubicBezTo>
                    <a:pt x="7712" y="18389"/>
                    <a:pt x="7980" y="18899"/>
                    <a:pt x="7920" y="19408"/>
                  </a:cubicBezTo>
                  <a:lnTo>
                    <a:pt x="7831" y="20067"/>
                  </a:lnTo>
                  <a:cubicBezTo>
                    <a:pt x="7741" y="20756"/>
                    <a:pt x="8248" y="21371"/>
                    <a:pt x="8934" y="21431"/>
                  </a:cubicBezTo>
                  <a:lnTo>
                    <a:pt x="10723" y="21595"/>
                  </a:lnTo>
                  <a:cubicBezTo>
                    <a:pt x="10758" y="21599"/>
                    <a:pt x="10794" y="21600"/>
                    <a:pt x="10829" y="21600"/>
                  </a:cubicBezTo>
                  <a:cubicBezTo>
                    <a:pt x="11483" y="21600"/>
                    <a:pt x="12021" y="21081"/>
                    <a:pt x="12049" y="20427"/>
                  </a:cubicBezTo>
                  <a:lnTo>
                    <a:pt x="12079" y="19767"/>
                  </a:lnTo>
                  <a:cubicBezTo>
                    <a:pt x="12094" y="19243"/>
                    <a:pt x="12437" y="18794"/>
                    <a:pt x="12944" y="18644"/>
                  </a:cubicBezTo>
                  <a:cubicBezTo>
                    <a:pt x="13108" y="18599"/>
                    <a:pt x="13287" y="18539"/>
                    <a:pt x="13451" y="18479"/>
                  </a:cubicBezTo>
                  <a:cubicBezTo>
                    <a:pt x="13577" y="18436"/>
                    <a:pt x="13707" y="18416"/>
                    <a:pt x="13835" y="18416"/>
                  </a:cubicBezTo>
                  <a:cubicBezTo>
                    <a:pt x="14204" y="18416"/>
                    <a:pt x="14560" y="18587"/>
                    <a:pt x="14792" y="18899"/>
                  </a:cubicBezTo>
                  <a:lnTo>
                    <a:pt x="15195" y="19423"/>
                  </a:lnTo>
                  <a:cubicBezTo>
                    <a:pt x="15440" y="19729"/>
                    <a:pt x="15801" y="19890"/>
                    <a:pt x="16162" y="19890"/>
                  </a:cubicBezTo>
                  <a:cubicBezTo>
                    <a:pt x="16438" y="19890"/>
                    <a:pt x="16713" y="19797"/>
                    <a:pt x="16939" y="19603"/>
                  </a:cubicBezTo>
                  <a:lnTo>
                    <a:pt x="18325" y="18434"/>
                  </a:lnTo>
                  <a:cubicBezTo>
                    <a:pt x="18847" y="17984"/>
                    <a:pt x="18906" y="17190"/>
                    <a:pt x="18430" y="16681"/>
                  </a:cubicBezTo>
                  <a:lnTo>
                    <a:pt x="17997" y="16201"/>
                  </a:lnTo>
                  <a:cubicBezTo>
                    <a:pt x="17639" y="15812"/>
                    <a:pt x="17565" y="15243"/>
                    <a:pt x="17818" y="14793"/>
                  </a:cubicBezTo>
                  <a:cubicBezTo>
                    <a:pt x="17908" y="14628"/>
                    <a:pt x="17997" y="14478"/>
                    <a:pt x="18072" y="14314"/>
                  </a:cubicBezTo>
                  <a:cubicBezTo>
                    <a:pt x="18270" y="13887"/>
                    <a:pt x="18693" y="13627"/>
                    <a:pt x="19140" y="13627"/>
                  </a:cubicBezTo>
                  <a:cubicBezTo>
                    <a:pt x="19196" y="13627"/>
                    <a:pt x="19253" y="13631"/>
                    <a:pt x="19309" y="13639"/>
                  </a:cubicBezTo>
                  <a:lnTo>
                    <a:pt x="19965" y="13729"/>
                  </a:lnTo>
                  <a:cubicBezTo>
                    <a:pt x="20018" y="13736"/>
                    <a:pt x="20070" y="13740"/>
                    <a:pt x="20122" y="13740"/>
                  </a:cubicBezTo>
                  <a:cubicBezTo>
                    <a:pt x="20742" y="13740"/>
                    <a:pt x="21266" y="13257"/>
                    <a:pt x="21321" y="12620"/>
                  </a:cubicBezTo>
                  <a:lnTo>
                    <a:pt x="21485" y="10808"/>
                  </a:lnTo>
                  <a:cubicBezTo>
                    <a:pt x="21545" y="10118"/>
                    <a:pt x="21008" y="9519"/>
                    <a:pt x="20323" y="9489"/>
                  </a:cubicBezTo>
                  <a:lnTo>
                    <a:pt x="19667" y="9459"/>
                  </a:lnTo>
                  <a:cubicBezTo>
                    <a:pt x="19145" y="9444"/>
                    <a:pt x="18698" y="9099"/>
                    <a:pt x="18549" y="8590"/>
                  </a:cubicBezTo>
                  <a:cubicBezTo>
                    <a:pt x="18504" y="8410"/>
                    <a:pt x="18444" y="8245"/>
                    <a:pt x="18385" y="8081"/>
                  </a:cubicBezTo>
                  <a:cubicBezTo>
                    <a:pt x="18221" y="7586"/>
                    <a:pt x="18385" y="7032"/>
                    <a:pt x="18802" y="6717"/>
                  </a:cubicBezTo>
                  <a:lnTo>
                    <a:pt x="19309" y="6327"/>
                  </a:lnTo>
                  <a:cubicBezTo>
                    <a:pt x="19861" y="5893"/>
                    <a:pt x="19950" y="5099"/>
                    <a:pt x="19503" y="4574"/>
                  </a:cubicBezTo>
                  <a:lnTo>
                    <a:pt x="18340" y="3181"/>
                  </a:lnTo>
                  <a:cubicBezTo>
                    <a:pt x="18096" y="2895"/>
                    <a:pt x="17750" y="2747"/>
                    <a:pt x="17404" y="2747"/>
                  </a:cubicBezTo>
                  <a:cubicBezTo>
                    <a:pt x="17115" y="2747"/>
                    <a:pt x="16826" y="2850"/>
                    <a:pt x="16596" y="3061"/>
                  </a:cubicBezTo>
                  <a:lnTo>
                    <a:pt x="16119" y="3511"/>
                  </a:lnTo>
                  <a:cubicBezTo>
                    <a:pt x="15886" y="3726"/>
                    <a:pt x="15589" y="3834"/>
                    <a:pt x="15293" y="3834"/>
                  </a:cubicBezTo>
                  <a:cubicBezTo>
                    <a:pt x="15095" y="3834"/>
                    <a:pt x="14897" y="3786"/>
                    <a:pt x="14718" y="3690"/>
                  </a:cubicBezTo>
                  <a:cubicBezTo>
                    <a:pt x="14554" y="3600"/>
                    <a:pt x="14405" y="3511"/>
                    <a:pt x="14241" y="3436"/>
                  </a:cubicBezTo>
                  <a:cubicBezTo>
                    <a:pt x="13764" y="3211"/>
                    <a:pt x="13495" y="2701"/>
                    <a:pt x="13570" y="2192"/>
                  </a:cubicBezTo>
                  <a:lnTo>
                    <a:pt x="13659" y="1533"/>
                  </a:lnTo>
                  <a:cubicBezTo>
                    <a:pt x="13749" y="844"/>
                    <a:pt x="13242" y="229"/>
                    <a:pt x="12556" y="169"/>
                  </a:cubicBezTo>
                  <a:lnTo>
                    <a:pt x="10753" y="5"/>
                  </a:lnTo>
                  <a:cubicBezTo>
                    <a:pt x="10718" y="1"/>
                    <a:pt x="10683" y="0"/>
                    <a:pt x="10648" y="0"/>
                  </a:cubicBezTo>
                  <a:close/>
                </a:path>
              </a:pathLst>
            </a:custGeom>
            <a:noFill/>
            <a:ln w="9525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3" name="Google Shape;619;p39"/>
            <p:cNvSpPr/>
            <p:nvPr/>
          </p:nvSpPr>
          <p:spPr>
            <a:xfrm>
              <a:off x="1876544" y="3030647"/>
              <a:ext cx="213362" cy="213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827"/>
                    <a:pt x="16827" y="21600"/>
                    <a:pt x="10800" y="21600"/>
                  </a:cubicBezTo>
                  <a:cubicBezTo>
                    <a:pt x="4773" y="21600"/>
                    <a:pt x="0" y="16827"/>
                    <a:pt x="0" y="10800"/>
                  </a:cubicBezTo>
                  <a:cubicBezTo>
                    <a:pt x="0" y="4773"/>
                    <a:pt x="4773" y="0"/>
                    <a:pt x="10800" y="0"/>
                  </a:cubicBezTo>
                  <a:cubicBezTo>
                    <a:pt x="16827" y="0"/>
                    <a:pt x="21600" y="4773"/>
                    <a:pt x="21600" y="1080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/>
                </a:gs>
                <a:gs pos="100000">
                  <a:srgbClr val="921D87"/>
                </a:gs>
              </a:gsLst>
              <a:lin ang="54007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4" name="Google Shape;620;p39"/>
            <p:cNvSpPr/>
            <p:nvPr/>
          </p:nvSpPr>
          <p:spPr>
            <a:xfrm rot="7198898">
              <a:off x="1051355" y="2473334"/>
              <a:ext cx="696802" cy="696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0" h="21600" fill="norm" stroke="1" extrusionOk="0">
                  <a:moveTo>
                    <a:pt x="10770" y="6898"/>
                  </a:moveTo>
                  <a:cubicBezTo>
                    <a:pt x="11828" y="6898"/>
                    <a:pt x="12901" y="7332"/>
                    <a:pt x="13704" y="8290"/>
                  </a:cubicBezTo>
                  <a:cubicBezTo>
                    <a:pt x="15090" y="9938"/>
                    <a:pt x="14882" y="12396"/>
                    <a:pt x="13242" y="13789"/>
                  </a:cubicBezTo>
                  <a:lnTo>
                    <a:pt x="13242" y="13774"/>
                  </a:lnTo>
                  <a:cubicBezTo>
                    <a:pt x="12486" y="14414"/>
                    <a:pt x="11617" y="14700"/>
                    <a:pt x="10769" y="14700"/>
                  </a:cubicBezTo>
                  <a:cubicBezTo>
                    <a:pt x="8659" y="14700"/>
                    <a:pt x="6679" y="12932"/>
                    <a:pt x="6892" y="10463"/>
                  </a:cubicBezTo>
                  <a:cubicBezTo>
                    <a:pt x="7082" y="8253"/>
                    <a:pt x="8901" y="6898"/>
                    <a:pt x="10770" y="6898"/>
                  </a:cubicBezTo>
                  <a:close/>
                  <a:moveTo>
                    <a:pt x="10648" y="0"/>
                  </a:moveTo>
                  <a:cubicBezTo>
                    <a:pt x="10007" y="0"/>
                    <a:pt x="9469" y="519"/>
                    <a:pt x="9441" y="1173"/>
                  </a:cubicBezTo>
                  <a:lnTo>
                    <a:pt x="9411" y="1833"/>
                  </a:lnTo>
                  <a:cubicBezTo>
                    <a:pt x="9396" y="2357"/>
                    <a:pt x="9053" y="2806"/>
                    <a:pt x="8546" y="2956"/>
                  </a:cubicBezTo>
                  <a:cubicBezTo>
                    <a:pt x="8382" y="3001"/>
                    <a:pt x="8203" y="3061"/>
                    <a:pt x="8039" y="3121"/>
                  </a:cubicBezTo>
                  <a:cubicBezTo>
                    <a:pt x="7913" y="3164"/>
                    <a:pt x="7782" y="3184"/>
                    <a:pt x="7653" y="3184"/>
                  </a:cubicBezTo>
                  <a:cubicBezTo>
                    <a:pt x="7279" y="3184"/>
                    <a:pt x="6915" y="3013"/>
                    <a:pt x="6683" y="2701"/>
                  </a:cubicBezTo>
                  <a:lnTo>
                    <a:pt x="6295" y="2177"/>
                  </a:lnTo>
                  <a:cubicBezTo>
                    <a:pt x="6049" y="1861"/>
                    <a:pt x="5686" y="1696"/>
                    <a:pt x="5322" y="1696"/>
                  </a:cubicBezTo>
                  <a:cubicBezTo>
                    <a:pt x="5049" y="1696"/>
                    <a:pt x="4775" y="1789"/>
                    <a:pt x="4551" y="1982"/>
                  </a:cubicBezTo>
                  <a:lnTo>
                    <a:pt x="3165" y="3151"/>
                  </a:lnTo>
                  <a:cubicBezTo>
                    <a:pt x="2643" y="3600"/>
                    <a:pt x="2584" y="4395"/>
                    <a:pt x="3046" y="4904"/>
                  </a:cubicBezTo>
                  <a:lnTo>
                    <a:pt x="3493" y="5399"/>
                  </a:lnTo>
                  <a:cubicBezTo>
                    <a:pt x="3851" y="5773"/>
                    <a:pt x="3925" y="6342"/>
                    <a:pt x="3672" y="6792"/>
                  </a:cubicBezTo>
                  <a:cubicBezTo>
                    <a:pt x="3582" y="6957"/>
                    <a:pt x="3493" y="7122"/>
                    <a:pt x="3418" y="7271"/>
                  </a:cubicBezTo>
                  <a:cubicBezTo>
                    <a:pt x="3220" y="7698"/>
                    <a:pt x="2797" y="7958"/>
                    <a:pt x="2350" y="7958"/>
                  </a:cubicBezTo>
                  <a:cubicBezTo>
                    <a:pt x="2294" y="7958"/>
                    <a:pt x="2237" y="7954"/>
                    <a:pt x="2181" y="7946"/>
                  </a:cubicBezTo>
                  <a:lnTo>
                    <a:pt x="1525" y="7856"/>
                  </a:lnTo>
                  <a:cubicBezTo>
                    <a:pt x="1479" y="7851"/>
                    <a:pt x="1433" y="7848"/>
                    <a:pt x="1388" y="7848"/>
                  </a:cubicBezTo>
                  <a:cubicBezTo>
                    <a:pt x="760" y="7848"/>
                    <a:pt x="224" y="8322"/>
                    <a:pt x="169" y="8965"/>
                  </a:cubicBezTo>
                  <a:lnTo>
                    <a:pt x="5" y="10777"/>
                  </a:lnTo>
                  <a:cubicBezTo>
                    <a:pt x="-55" y="11467"/>
                    <a:pt x="482" y="12066"/>
                    <a:pt x="1167" y="12096"/>
                  </a:cubicBezTo>
                  <a:lnTo>
                    <a:pt x="1823" y="12126"/>
                  </a:lnTo>
                  <a:cubicBezTo>
                    <a:pt x="2345" y="12141"/>
                    <a:pt x="2792" y="12501"/>
                    <a:pt x="2941" y="12995"/>
                  </a:cubicBezTo>
                  <a:cubicBezTo>
                    <a:pt x="2986" y="13175"/>
                    <a:pt x="3046" y="13340"/>
                    <a:pt x="3105" y="13519"/>
                  </a:cubicBezTo>
                  <a:cubicBezTo>
                    <a:pt x="3269" y="14014"/>
                    <a:pt x="3105" y="14553"/>
                    <a:pt x="2688" y="14868"/>
                  </a:cubicBezTo>
                  <a:lnTo>
                    <a:pt x="2166" y="15288"/>
                  </a:lnTo>
                  <a:cubicBezTo>
                    <a:pt x="1615" y="15707"/>
                    <a:pt x="1540" y="16501"/>
                    <a:pt x="1987" y="17041"/>
                  </a:cubicBezTo>
                  <a:lnTo>
                    <a:pt x="3150" y="18419"/>
                  </a:lnTo>
                  <a:cubicBezTo>
                    <a:pt x="3384" y="18711"/>
                    <a:pt x="3727" y="18858"/>
                    <a:pt x="4073" y="18858"/>
                  </a:cubicBezTo>
                  <a:cubicBezTo>
                    <a:pt x="4366" y="18858"/>
                    <a:pt x="4662" y="18752"/>
                    <a:pt x="4894" y="18539"/>
                  </a:cubicBezTo>
                  <a:lnTo>
                    <a:pt x="5371" y="18089"/>
                  </a:lnTo>
                  <a:cubicBezTo>
                    <a:pt x="5604" y="17874"/>
                    <a:pt x="5895" y="17766"/>
                    <a:pt x="6191" y="17766"/>
                  </a:cubicBezTo>
                  <a:cubicBezTo>
                    <a:pt x="6388" y="17766"/>
                    <a:pt x="6588" y="17814"/>
                    <a:pt x="6772" y="17910"/>
                  </a:cubicBezTo>
                  <a:cubicBezTo>
                    <a:pt x="6921" y="17999"/>
                    <a:pt x="7085" y="18089"/>
                    <a:pt x="7249" y="18164"/>
                  </a:cubicBezTo>
                  <a:cubicBezTo>
                    <a:pt x="7712" y="18389"/>
                    <a:pt x="7980" y="18899"/>
                    <a:pt x="7920" y="19408"/>
                  </a:cubicBezTo>
                  <a:lnTo>
                    <a:pt x="7831" y="20067"/>
                  </a:lnTo>
                  <a:cubicBezTo>
                    <a:pt x="7741" y="20756"/>
                    <a:pt x="8248" y="21371"/>
                    <a:pt x="8934" y="21431"/>
                  </a:cubicBezTo>
                  <a:lnTo>
                    <a:pt x="10723" y="21595"/>
                  </a:lnTo>
                  <a:cubicBezTo>
                    <a:pt x="10758" y="21599"/>
                    <a:pt x="10794" y="21600"/>
                    <a:pt x="10829" y="21600"/>
                  </a:cubicBezTo>
                  <a:cubicBezTo>
                    <a:pt x="11483" y="21600"/>
                    <a:pt x="12021" y="21081"/>
                    <a:pt x="12049" y="20427"/>
                  </a:cubicBezTo>
                  <a:lnTo>
                    <a:pt x="12079" y="19767"/>
                  </a:lnTo>
                  <a:cubicBezTo>
                    <a:pt x="12094" y="19243"/>
                    <a:pt x="12437" y="18794"/>
                    <a:pt x="12944" y="18644"/>
                  </a:cubicBezTo>
                  <a:cubicBezTo>
                    <a:pt x="13108" y="18599"/>
                    <a:pt x="13287" y="18539"/>
                    <a:pt x="13451" y="18479"/>
                  </a:cubicBezTo>
                  <a:cubicBezTo>
                    <a:pt x="13577" y="18436"/>
                    <a:pt x="13707" y="18416"/>
                    <a:pt x="13835" y="18416"/>
                  </a:cubicBezTo>
                  <a:cubicBezTo>
                    <a:pt x="14204" y="18416"/>
                    <a:pt x="14560" y="18587"/>
                    <a:pt x="14792" y="18899"/>
                  </a:cubicBezTo>
                  <a:lnTo>
                    <a:pt x="15195" y="19423"/>
                  </a:lnTo>
                  <a:cubicBezTo>
                    <a:pt x="15440" y="19729"/>
                    <a:pt x="15801" y="19890"/>
                    <a:pt x="16162" y="19890"/>
                  </a:cubicBezTo>
                  <a:cubicBezTo>
                    <a:pt x="16438" y="19890"/>
                    <a:pt x="16713" y="19797"/>
                    <a:pt x="16939" y="19603"/>
                  </a:cubicBezTo>
                  <a:lnTo>
                    <a:pt x="18325" y="18434"/>
                  </a:lnTo>
                  <a:cubicBezTo>
                    <a:pt x="18847" y="17984"/>
                    <a:pt x="18906" y="17190"/>
                    <a:pt x="18430" y="16681"/>
                  </a:cubicBezTo>
                  <a:lnTo>
                    <a:pt x="17997" y="16201"/>
                  </a:lnTo>
                  <a:cubicBezTo>
                    <a:pt x="17639" y="15812"/>
                    <a:pt x="17565" y="15243"/>
                    <a:pt x="17818" y="14793"/>
                  </a:cubicBezTo>
                  <a:cubicBezTo>
                    <a:pt x="17908" y="14628"/>
                    <a:pt x="17997" y="14478"/>
                    <a:pt x="18072" y="14314"/>
                  </a:cubicBezTo>
                  <a:cubicBezTo>
                    <a:pt x="18270" y="13887"/>
                    <a:pt x="18693" y="13627"/>
                    <a:pt x="19140" y="13627"/>
                  </a:cubicBezTo>
                  <a:cubicBezTo>
                    <a:pt x="19196" y="13627"/>
                    <a:pt x="19253" y="13631"/>
                    <a:pt x="19309" y="13639"/>
                  </a:cubicBezTo>
                  <a:lnTo>
                    <a:pt x="19965" y="13729"/>
                  </a:lnTo>
                  <a:cubicBezTo>
                    <a:pt x="20018" y="13736"/>
                    <a:pt x="20070" y="13740"/>
                    <a:pt x="20122" y="13740"/>
                  </a:cubicBezTo>
                  <a:cubicBezTo>
                    <a:pt x="20742" y="13740"/>
                    <a:pt x="21266" y="13257"/>
                    <a:pt x="21321" y="12620"/>
                  </a:cubicBezTo>
                  <a:lnTo>
                    <a:pt x="21485" y="10808"/>
                  </a:lnTo>
                  <a:cubicBezTo>
                    <a:pt x="21545" y="10118"/>
                    <a:pt x="21008" y="9519"/>
                    <a:pt x="20323" y="9489"/>
                  </a:cubicBezTo>
                  <a:lnTo>
                    <a:pt x="19667" y="9459"/>
                  </a:lnTo>
                  <a:cubicBezTo>
                    <a:pt x="19145" y="9444"/>
                    <a:pt x="18698" y="9099"/>
                    <a:pt x="18549" y="8590"/>
                  </a:cubicBezTo>
                  <a:cubicBezTo>
                    <a:pt x="18504" y="8410"/>
                    <a:pt x="18444" y="8245"/>
                    <a:pt x="18385" y="8081"/>
                  </a:cubicBezTo>
                  <a:cubicBezTo>
                    <a:pt x="18221" y="7586"/>
                    <a:pt x="18385" y="7032"/>
                    <a:pt x="18802" y="6717"/>
                  </a:cubicBezTo>
                  <a:lnTo>
                    <a:pt x="19309" y="6327"/>
                  </a:lnTo>
                  <a:cubicBezTo>
                    <a:pt x="19861" y="5893"/>
                    <a:pt x="19950" y="5099"/>
                    <a:pt x="19503" y="4574"/>
                  </a:cubicBezTo>
                  <a:lnTo>
                    <a:pt x="18340" y="3181"/>
                  </a:lnTo>
                  <a:cubicBezTo>
                    <a:pt x="18096" y="2895"/>
                    <a:pt x="17750" y="2747"/>
                    <a:pt x="17404" y="2747"/>
                  </a:cubicBezTo>
                  <a:cubicBezTo>
                    <a:pt x="17115" y="2747"/>
                    <a:pt x="16826" y="2850"/>
                    <a:pt x="16596" y="3061"/>
                  </a:cubicBezTo>
                  <a:lnTo>
                    <a:pt x="16119" y="3511"/>
                  </a:lnTo>
                  <a:cubicBezTo>
                    <a:pt x="15886" y="3726"/>
                    <a:pt x="15589" y="3834"/>
                    <a:pt x="15293" y="3834"/>
                  </a:cubicBezTo>
                  <a:cubicBezTo>
                    <a:pt x="15095" y="3834"/>
                    <a:pt x="14897" y="3786"/>
                    <a:pt x="14718" y="3690"/>
                  </a:cubicBezTo>
                  <a:cubicBezTo>
                    <a:pt x="14554" y="3600"/>
                    <a:pt x="14405" y="3511"/>
                    <a:pt x="14241" y="3436"/>
                  </a:cubicBezTo>
                  <a:cubicBezTo>
                    <a:pt x="13764" y="3211"/>
                    <a:pt x="13495" y="2701"/>
                    <a:pt x="13570" y="2192"/>
                  </a:cubicBezTo>
                  <a:lnTo>
                    <a:pt x="13659" y="1533"/>
                  </a:lnTo>
                  <a:cubicBezTo>
                    <a:pt x="13749" y="844"/>
                    <a:pt x="13242" y="229"/>
                    <a:pt x="12556" y="169"/>
                  </a:cubicBezTo>
                  <a:lnTo>
                    <a:pt x="10753" y="5"/>
                  </a:lnTo>
                  <a:cubicBezTo>
                    <a:pt x="10718" y="1"/>
                    <a:pt x="10683" y="0"/>
                    <a:pt x="10648" y="0"/>
                  </a:cubicBezTo>
                  <a:close/>
                </a:path>
              </a:pathLst>
            </a:custGeom>
            <a:noFill/>
            <a:ln w="9525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76" name="Google Shape;621;p39"/>
          <p:cNvSpPr/>
          <p:nvPr/>
        </p:nvSpPr>
        <p:spPr>
          <a:xfrm rot="19914241">
            <a:off x="4138309" y="3762500"/>
            <a:ext cx="51068" cy="51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534" h="18450" fill="norm" stroke="1" extrusionOk="0">
                <a:moveTo>
                  <a:pt x="18534" y="9259"/>
                </a:moveTo>
                <a:cubicBezTo>
                  <a:pt x="18534" y="17416"/>
                  <a:pt x="8509" y="21600"/>
                  <a:pt x="2721" y="15646"/>
                </a:cubicBezTo>
                <a:cubicBezTo>
                  <a:pt x="-3066" y="9915"/>
                  <a:pt x="946" y="0"/>
                  <a:pt x="9397" y="0"/>
                </a:cubicBezTo>
                <a:cubicBezTo>
                  <a:pt x="14522" y="0"/>
                  <a:pt x="18534" y="4184"/>
                  <a:pt x="18534" y="9259"/>
                </a:cubicBezTo>
                <a:close/>
              </a:path>
            </a:pathLst>
          </a:custGeom>
          <a:ln>
            <a:solidFill>
              <a:schemeClr val="accent4">
                <a:lumOff val="44000"/>
              </a:schemeClr>
            </a:solidFill>
            <a:miter lim="17814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77" name="Google Shape;623;p39"/>
          <p:cNvSpPr/>
          <p:nvPr/>
        </p:nvSpPr>
        <p:spPr>
          <a:xfrm>
            <a:off x="4600575" y="2314562"/>
            <a:ext cx="3829201" cy="1"/>
          </a:xfrm>
          <a:prstGeom prst="line">
            <a:avLst/>
          </a:prstGeom>
          <a:ln>
            <a:solidFill>
              <a:schemeClr val="accent4">
                <a:lumOff val="4400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78" name="Google Shape;624;p39">
            <a:hlinkClick r:id="" invalidUrl="" action="ppaction://hlinkshowjump?jump=nextslide" tgtFrame="" tooltip="" history="1" highlightClick="0" endSnd="0"/>
          </p:cNvPr>
          <p:cNvSpPr/>
          <p:nvPr/>
        </p:nvSpPr>
        <p:spPr>
          <a:xfrm rot="5400000">
            <a:off x="8218414" y="4759751"/>
            <a:ext cx="189747" cy="231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50" h="21519" fill="norm" stroke="1" extrusionOk="0">
                <a:moveTo>
                  <a:pt x="20525" y="8182"/>
                </a:moveTo>
                <a:lnTo>
                  <a:pt x="11157" y="243"/>
                </a:lnTo>
                <a:cubicBezTo>
                  <a:pt x="10775" y="-81"/>
                  <a:pt x="10074" y="-81"/>
                  <a:pt x="9691" y="243"/>
                </a:cubicBezTo>
                <a:lnTo>
                  <a:pt x="327" y="8182"/>
                </a:lnTo>
                <a:cubicBezTo>
                  <a:pt x="-374" y="8776"/>
                  <a:pt x="134" y="9801"/>
                  <a:pt x="1089" y="9746"/>
                </a:cubicBezTo>
                <a:lnTo>
                  <a:pt x="2301" y="9746"/>
                </a:lnTo>
                <a:cubicBezTo>
                  <a:pt x="2874" y="9746"/>
                  <a:pt x="3385" y="10125"/>
                  <a:pt x="3385" y="10664"/>
                </a:cubicBezTo>
                <a:lnTo>
                  <a:pt x="3385" y="20601"/>
                </a:lnTo>
                <a:cubicBezTo>
                  <a:pt x="3385" y="21086"/>
                  <a:pt x="3832" y="21519"/>
                  <a:pt x="4405" y="21519"/>
                </a:cubicBezTo>
                <a:lnTo>
                  <a:pt x="16512" y="21519"/>
                </a:lnTo>
                <a:cubicBezTo>
                  <a:pt x="17020" y="21464"/>
                  <a:pt x="17467" y="21086"/>
                  <a:pt x="17467" y="20601"/>
                </a:cubicBezTo>
                <a:lnTo>
                  <a:pt x="17467" y="10664"/>
                </a:lnTo>
                <a:cubicBezTo>
                  <a:pt x="17467" y="10125"/>
                  <a:pt x="17975" y="9746"/>
                  <a:pt x="18551" y="9746"/>
                </a:cubicBezTo>
                <a:lnTo>
                  <a:pt x="19760" y="9746"/>
                </a:lnTo>
                <a:cubicBezTo>
                  <a:pt x="20715" y="9746"/>
                  <a:pt x="21226" y="8776"/>
                  <a:pt x="20525" y="8182"/>
                </a:cubicBezTo>
                <a:close/>
              </a:path>
            </a:pathLst>
          </a:custGeom>
          <a:solidFill>
            <a:schemeClr val="accent4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79" name="Google Shape;625;p39">
            <a:hlinkClick r:id="" invalidUrl="" action="ppaction://hlinkshowjump?jump=previousslide" tgtFrame="" tooltip="" history="1" highlightClick="0" endSnd="0"/>
          </p:cNvPr>
          <p:cNvSpPr/>
          <p:nvPr/>
        </p:nvSpPr>
        <p:spPr>
          <a:xfrm flipH="1" rot="16200000">
            <a:off x="735835" y="4759751"/>
            <a:ext cx="189747" cy="231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50" h="21519" fill="norm" stroke="1" extrusionOk="0">
                <a:moveTo>
                  <a:pt x="20525" y="8182"/>
                </a:moveTo>
                <a:lnTo>
                  <a:pt x="11157" y="243"/>
                </a:lnTo>
                <a:cubicBezTo>
                  <a:pt x="10775" y="-81"/>
                  <a:pt x="10074" y="-81"/>
                  <a:pt x="9691" y="243"/>
                </a:cubicBezTo>
                <a:lnTo>
                  <a:pt x="327" y="8182"/>
                </a:lnTo>
                <a:cubicBezTo>
                  <a:pt x="-374" y="8776"/>
                  <a:pt x="134" y="9801"/>
                  <a:pt x="1089" y="9746"/>
                </a:cubicBezTo>
                <a:lnTo>
                  <a:pt x="2301" y="9746"/>
                </a:lnTo>
                <a:cubicBezTo>
                  <a:pt x="2874" y="9746"/>
                  <a:pt x="3385" y="10125"/>
                  <a:pt x="3385" y="10664"/>
                </a:cubicBezTo>
                <a:lnTo>
                  <a:pt x="3385" y="20601"/>
                </a:lnTo>
                <a:cubicBezTo>
                  <a:pt x="3385" y="21086"/>
                  <a:pt x="3832" y="21519"/>
                  <a:pt x="4405" y="21519"/>
                </a:cubicBezTo>
                <a:lnTo>
                  <a:pt x="16512" y="21519"/>
                </a:lnTo>
                <a:cubicBezTo>
                  <a:pt x="17020" y="21464"/>
                  <a:pt x="17467" y="21086"/>
                  <a:pt x="17467" y="20601"/>
                </a:cubicBezTo>
                <a:lnTo>
                  <a:pt x="17467" y="10664"/>
                </a:lnTo>
                <a:cubicBezTo>
                  <a:pt x="17467" y="10125"/>
                  <a:pt x="17975" y="9746"/>
                  <a:pt x="18551" y="9746"/>
                </a:cubicBezTo>
                <a:lnTo>
                  <a:pt x="19760" y="9746"/>
                </a:lnTo>
                <a:cubicBezTo>
                  <a:pt x="20715" y="9746"/>
                  <a:pt x="21226" y="8776"/>
                  <a:pt x="20525" y="8182"/>
                </a:cubicBezTo>
                <a:close/>
              </a:path>
            </a:pathLst>
          </a:custGeom>
          <a:solidFill>
            <a:schemeClr val="accent4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389" name="Google Shape;629;p39"/>
          <p:cNvGrpSpPr/>
          <p:nvPr/>
        </p:nvGrpSpPr>
        <p:grpSpPr>
          <a:xfrm>
            <a:off x="706038" y="312972"/>
            <a:ext cx="140222" cy="140409"/>
            <a:chOff x="0" y="0"/>
            <a:chExt cx="140221" cy="140408"/>
          </a:xfrm>
        </p:grpSpPr>
        <p:sp>
          <p:nvSpPr>
            <p:cNvPr id="380" name="Google Shape;630;p39"/>
            <p:cNvSpPr/>
            <p:nvPr/>
          </p:nvSpPr>
          <p:spPr>
            <a:xfrm>
              <a:off x="0" y="-1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1" name="Google Shape;631;p39"/>
            <p:cNvSpPr/>
            <p:nvPr/>
          </p:nvSpPr>
          <p:spPr>
            <a:xfrm>
              <a:off x="0" y="54316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2" name="Google Shape;632;p39"/>
            <p:cNvSpPr/>
            <p:nvPr/>
          </p:nvSpPr>
          <p:spPr>
            <a:xfrm>
              <a:off x="0" y="108632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3" name="Google Shape;633;p39"/>
            <p:cNvSpPr/>
            <p:nvPr/>
          </p:nvSpPr>
          <p:spPr>
            <a:xfrm>
              <a:off x="54214" y="-1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4" name="Google Shape;634;p39"/>
            <p:cNvSpPr/>
            <p:nvPr/>
          </p:nvSpPr>
          <p:spPr>
            <a:xfrm>
              <a:off x="54214" y="54316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5" name="Google Shape;635;p39"/>
            <p:cNvSpPr/>
            <p:nvPr/>
          </p:nvSpPr>
          <p:spPr>
            <a:xfrm>
              <a:off x="54214" y="108632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6" name="Google Shape;636;p39"/>
            <p:cNvSpPr/>
            <p:nvPr/>
          </p:nvSpPr>
          <p:spPr>
            <a:xfrm>
              <a:off x="108445" y="-1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7" name="Google Shape;637;p39"/>
            <p:cNvSpPr/>
            <p:nvPr/>
          </p:nvSpPr>
          <p:spPr>
            <a:xfrm>
              <a:off x="108445" y="54316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8" name="Google Shape;638;p39"/>
            <p:cNvSpPr/>
            <p:nvPr/>
          </p:nvSpPr>
          <p:spPr>
            <a:xfrm>
              <a:off x="108445" y="108632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498;p38"/>
          <p:cNvSpPr/>
          <p:nvPr/>
        </p:nvSpPr>
        <p:spPr>
          <a:xfrm>
            <a:off x="4663811" y="1676770"/>
            <a:ext cx="711668" cy="7115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cubicBezTo>
                  <a:pt x="21600" y="16827"/>
                  <a:pt x="16827" y="21600"/>
                  <a:pt x="10800" y="21600"/>
                </a:cubicBezTo>
                <a:cubicBezTo>
                  <a:pt x="4773" y="21600"/>
                  <a:pt x="0" y="16827"/>
                  <a:pt x="0" y="10800"/>
                </a:cubicBezTo>
                <a:cubicBezTo>
                  <a:pt x="0" y="4773"/>
                  <a:pt x="4773" y="0"/>
                  <a:pt x="10800" y="0"/>
                </a:cubicBezTo>
                <a:cubicBezTo>
                  <a:pt x="16827" y="0"/>
                  <a:pt x="21600" y="4773"/>
                  <a:pt x="21600" y="108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B632"/>
              </a:gs>
            </a:gsLst>
            <a:lin ang="5400012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92" name="Google Shape;499;p38"/>
          <p:cNvSpPr/>
          <p:nvPr/>
        </p:nvSpPr>
        <p:spPr>
          <a:xfrm>
            <a:off x="5608838" y="2312746"/>
            <a:ext cx="2186401" cy="1"/>
          </a:xfrm>
          <a:prstGeom prst="line">
            <a:avLst/>
          </a:prstGeom>
          <a:ln>
            <a:solidFill>
              <a:schemeClr val="accent4">
                <a:lumOff val="4400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93" name="Google Shape;500;p38"/>
          <p:cNvSpPr/>
          <p:nvPr/>
        </p:nvSpPr>
        <p:spPr>
          <a:xfrm>
            <a:off x="806111" y="3419371"/>
            <a:ext cx="711668" cy="7115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cubicBezTo>
                  <a:pt x="21600" y="16827"/>
                  <a:pt x="16827" y="21600"/>
                  <a:pt x="10800" y="21600"/>
                </a:cubicBezTo>
                <a:cubicBezTo>
                  <a:pt x="4773" y="21600"/>
                  <a:pt x="0" y="16827"/>
                  <a:pt x="0" y="10800"/>
                </a:cubicBezTo>
                <a:cubicBezTo>
                  <a:pt x="0" y="4773"/>
                  <a:pt x="4773" y="0"/>
                  <a:pt x="10800" y="0"/>
                </a:cubicBezTo>
                <a:cubicBezTo>
                  <a:pt x="16827" y="0"/>
                  <a:pt x="21600" y="4773"/>
                  <a:pt x="21600" y="108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B632"/>
              </a:gs>
            </a:gsLst>
            <a:lin ang="5400012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94" name="Google Shape;501;p38"/>
          <p:cNvSpPr/>
          <p:nvPr/>
        </p:nvSpPr>
        <p:spPr>
          <a:xfrm>
            <a:off x="1692334" y="4046120"/>
            <a:ext cx="2186401" cy="1"/>
          </a:xfrm>
          <a:prstGeom prst="line">
            <a:avLst/>
          </a:prstGeom>
          <a:ln>
            <a:solidFill>
              <a:schemeClr val="accent4">
                <a:lumOff val="4400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95" name="Google Shape;502;p38"/>
          <p:cNvSpPr/>
          <p:nvPr/>
        </p:nvSpPr>
        <p:spPr>
          <a:xfrm>
            <a:off x="4663811" y="3419371"/>
            <a:ext cx="711668" cy="7115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cubicBezTo>
                  <a:pt x="21600" y="16827"/>
                  <a:pt x="16827" y="21600"/>
                  <a:pt x="10800" y="21600"/>
                </a:cubicBezTo>
                <a:cubicBezTo>
                  <a:pt x="4773" y="21600"/>
                  <a:pt x="0" y="16827"/>
                  <a:pt x="0" y="10800"/>
                </a:cubicBezTo>
                <a:cubicBezTo>
                  <a:pt x="0" y="4773"/>
                  <a:pt x="4773" y="0"/>
                  <a:pt x="10800" y="0"/>
                </a:cubicBezTo>
                <a:cubicBezTo>
                  <a:pt x="16827" y="0"/>
                  <a:pt x="21600" y="4773"/>
                  <a:pt x="21600" y="108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B632"/>
              </a:gs>
            </a:gsLst>
            <a:lin ang="5400012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96" name="Google Shape;503;p38"/>
          <p:cNvSpPr/>
          <p:nvPr/>
        </p:nvSpPr>
        <p:spPr>
          <a:xfrm>
            <a:off x="5608838" y="4055346"/>
            <a:ext cx="2186401" cy="1"/>
          </a:xfrm>
          <a:prstGeom prst="line">
            <a:avLst/>
          </a:prstGeom>
          <a:ln>
            <a:solidFill>
              <a:schemeClr val="accent4">
                <a:lumOff val="4400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97" name="Google Shape;504;p38"/>
          <p:cNvSpPr/>
          <p:nvPr/>
        </p:nvSpPr>
        <p:spPr>
          <a:xfrm>
            <a:off x="806111" y="1676770"/>
            <a:ext cx="711668" cy="7115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cubicBezTo>
                  <a:pt x="21600" y="16827"/>
                  <a:pt x="16827" y="21600"/>
                  <a:pt x="10800" y="21600"/>
                </a:cubicBezTo>
                <a:cubicBezTo>
                  <a:pt x="4773" y="21600"/>
                  <a:pt x="0" y="16827"/>
                  <a:pt x="0" y="10800"/>
                </a:cubicBezTo>
                <a:cubicBezTo>
                  <a:pt x="0" y="4773"/>
                  <a:pt x="4773" y="0"/>
                  <a:pt x="10800" y="0"/>
                </a:cubicBezTo>
                <a:cubicBezTo>
                  <a:pt x="16827" y="0"/>
                  <a:pt x="21600" y="4773"/>
                  <a:pt x="21600" y="108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B632"/>
              </a:gs>
            </a:gsLst>
            <a:lin ang="5400012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98" name="Google Shape;505;p38"/>
          <p:cNvSpPr txBox="1"/>
          <p:nvPr>
            <p:ph type="title"/>
          </p:nvPr>
        </p:nvSpPr>
        <p:spPr>
          <a:xfrm>
            <a:off x="714299" y="553449"/>
            <a:ext cx="7715402" cy="605701"/>
          </a:xfrm>
          <a:prstGeom prst="rect">
            <a:avLst/>
          </a:prstGeom>
        </p:spPr>
        <p:txBody>
          <a:bodyPr/>
          <a:lstStyle>
            <a:lvl1pPr defTabSz="649223">
              <a:defRPr sz="2768"/>
            </a:lvl1pPr>
          </a:lstStyle>
          <a:p>
            <a:pPr/>
            <a:r>
              <a:t>Основные классы движка</a:t>
            </a:r>
          </a:p>
        </p:txBody>
      </p:sp>
      <p:sp>
        <p:nvSpPr>
          <p:cNvPr id="399" name="Google Shape;506;p38"/>
          <p:cNvSpPr txBox="1"/>
          <p:nvPr/>
        </p:nvSpPr>
        <p:spPr>
          <a:xfrm>
            <a:off x="1612172" y="1707954"/>
            <a:ext cx="1865314" cy="595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defTabSz="365760">
              <a:defRPr sz="116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sz="2000"/>
              <a:t>Game</a:t>
            </a:r>
            <a:br/>
          </a:p>
        </p:txBody>
      </p:sp>
      <p:sp>
        <p:nvSpPr>
          <p:cNvPr id="400" name="Google Shape;508;p38"/>
          <p:cNvSpPr txBox="1"/>
          <p:nvPr/>
        </p:nvSpPr>
        <p:spPr>
          <a:xfrm>
            <a:off x="806111" y="1818715"/>
            <a:ext cx="711901" cy="4276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 defTabSz="411479">
              <a:defRPr sz="1619">
                <a:solidFill>
                  <a:srgbClr val="0E166C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01" name="Google Shape;509;p38"/>
          <p:cNvSpPr/>
          <p:nvPr/>
        </p:nvSpPr>
        <p:spPr>
          <a:xfrm>
            <a:off x="1692334" y="2303520"/>
            <a:ext cx="2186401" cy="1"/>
          </a:xfrm>
          <a:prstGeom prst="line">
            <a:avLst/>
          </a:prstGeom>
          <a:ln>
            <a:solidFill>
              <a:schemeClr val="accent4">
                <a:lumOff val="4400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02" name="Google Shape;512;p38"/>
          <p:cNvSpPr txBox="1"/>
          <p:nvPr/>
        </p:nvSpPr>
        <p:spPr>
          <a:xfrm>
            <a:off x="4663694" y="1818715"/>
            <a:ext cx="711901" cy="4276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 defTabSz="411479">
              <a:defRPr sz="1619">
                <a:solidFill>
                  <a:srgbClr val="0E166C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03" name="Google Shape;515;p38"/>
          <p:cNvSpPr txBox="1"/>
          <p:nvPr/>
        </p:nvSpPr>
        <p:spPr>
          <a:xfrm>
            <a:off x="806111" y="3561315"/>
            <a:ext cx="711901" cy="4276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 defTabSz="411479">
              <a:defRPr sz="1619">
                <a:solidFill>
                  <a:srgbClr val="0E166C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04" name="Google Shape;518;p38"/>
          <p:cNvSpPr txBox="1"/>
          <p:nvPr/>
        </p:nvSpPr>
        <p:spPr>
          <a:xfrm>
            <a:off x="4663565" y="3561315"/>
            <a:ext cx="711901" cy="4276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 defTabSz="411479">
              <a:defRPr sz="1619">
                <a:solidFill>
                  <a:srgbClr val="0E166C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05" name="Google Shape;520;p38">
            <a:hlinkClick r:id="" invalidUrl="" action="ppaction://hlinkshowjump?jump=nextslide" tgtFrame="" tooltip="" history="1" highlightClick="0" endSnd="0"/>
          </p:cNvPr>
          <p:cNvSpPr/>
          <p:nvPr/>
        </p:nvSpPr>
        <p:spPr>
          <a:xfrm rot="5400000">
            <a:off x="8218414" y="4759751"/>
            <a:ext cx="189747" cy="231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50" h="21519" fill="norm" stroke="1" extrusionOk="0">
                <a:moveTo>
                  <a:pt x="20525" y="8182"/>
                </a:moveTo>
                <a:lnTo>
                  <a:pt x="11157" y="243"/>
                </a:lnTo>
                <a:cubicBezTo>
                  <a:pt x="10775" y="-81"/>
                  <a:pt x="10074" y="-81"/>
                  <a:pt x="9691" y="243"/>
                </a:cubicBezTo>
                <a:lnTo>
                  <a:pt x="327" y="8182"/>
                </a:lnTo>
                <a:cubicBezTo>
                  <a:pt x="-374" y="8776"/>
                  <a:pt x="134" y="9801"/>
                  <a:pt x="1089" y="9746"/>
                </a:cubicBezTo>
                <a:lnTo>
                  <a:pt x="2301" y="9746"/>
                </a:lnTo>
                <a:cubicBezTo>
                  <a:pt x="2874" y="9746"/>
                  <a:pt x="3385" y="10125"/>
                  <a:pt x="3385" y="10664"/>
                </a:cubicBezTo>
                <a:lnTo>
                  <a:pt x="3385" y="20601"/>
                </a:lnTo>
                <a:cubicBezTo>
                  <a:pt x="3385" y="21086"/>
                  <a:pt x="3832" y="21519"/>
                  <a:pt x="4405" y="21519"/>
                </a:cubicBezTo>
                <a:lnTo>
                  <a:pt x="16512" y="21519"/>
                </a:lnTo>
                <a:cubicBezTo>
                  <a:pt x="17020" y="21464"/>
                  <a:pt x="17467" y="21086"/>
                  <a:pt x="17467" y="20601"/>
                </a:cubicBezTo>
                <a:lnTo>
                  <a:pt x="17467" y="10664"/>
                </a:lnTo>
                <a:cubicBezTo>
                  <a:pt x="17467" y="10125"/>
                  <a:pt x="17975" y="9746"/>
                  <a:pt x="18551" y="9746"/>
                </a:cubicBezTo>
                <a:lnTo>
                  <a:pt x="19760" y="9746"/>
                </a:lnTo>
                <a:cubicBezTo>
                  <a:pt x="20715" y="9746"/>
                  <a:pt x="21226" y="8776"/>
                  <a:pt x="20525" y="8182"/>
                </a:cubicBezTo>
                <a:close/>
              </a:path>
            </a:pathLst>
          </a:custGeom>
          <a:solidFill>
            <a:schemeClr val="accent4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06" name="Google Shape;521;p38">
            <a:hlinkClick r:id="" invalidUrl="" action="ppaction://hlinkshowjump?jump=previousslide" tgtFrame="" tooltip="" history="1" highlightClick="0" endSnd="0"/>
          </p:cNvPr>
          <p:cNvSpPr/>
          <p:nvPr/>
        </p:nvSpPr>
        <p:spPr>
          <a:xfrm flipH="1" rot="16200000">
            <a:off x="735835" y="4759751"/>
            <a:ext cx="189747" cy="231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50" h="21519" fill="norm" stroke="1" extrusionOk="0">
                <a:moveTo>
                  <a:pt x="20525" y="8182"/>
                </a:moveTo>
                <a:lnTo>
                  <a:pt x="11157" y="243"/>
                </a:lnTo>
                <a:cubicBezTo>
                  <a:pt x="10775" y="-81"/>
                  <a:pt x="10074" y="-81"/>
                  <a:pt x="9691" y="243"/>
                </a:cubicBezTo>
                <a:lnTo>
                  <a:pt x="327" y="8182"/>
                </a:lnTo>
                <a:cubicBezTo>
                  <a:pt x="-374" y="8776"/>
                  <a:pt x="134" y="9801"/>
                  <a:pt x="1089" y="9746"/>
                </a:cubicBezTo>
                <a:lnTo>
                  <a:pt x="2301" y="9746"/>
                </a:lnTo>
                <a:cubicBezTo>
                  <a:pt x="2874" y="9746"/>
                  <a:pt x="3385" y="10125"/>
                  <a:pt x="3385" y="10664"/>
                </a:cubicBezTo>
                <a:lnTo>
                  <a:pt x="3385" y="20601"/>
                </a:lnTo>
                <a:cubicBezTo>
                  <a:pt x="3385" y="21086"/>
                  <a:pt x="3832" y="21519"/>
                  <a:pt x="4405" y="21519"/>
                </a:cubicBezTo>
                <a:lnTo>
                  <a:pt x="16512" y="21519"/>
                </a:lnTo>
                <a:cubicBezTo>
                  <a:pt x="17020" y="21464"/>
                  <a:pt x="17467" y="21086"/>
                  <a:pt x="17467" y="20601"/>
                </a:cubicBezTo>
                <a:lnTo>
                  <a:pt x="17467" y="10664"/>
                </a:lnTo>
                <a:cubicBezTo>
                  <a:pt x="17467" y="10125"/>
                  <a:pt x="17975" y="9746"/>
                  <a:pt x="18551" y="9746"/>
                </a:cubicBezTo>
                <a:lnTo>
                  <a:pt x="19760" y="9746"/>
                </a:lnTo>
                <a:cubicBezTo>
                  <a:pt x="20715" y="9746"/>
                  <a:pt x="21226" y="8776"/>
                  <a:pt x="20525" y="8182"/>
                </a:cubicBezTo>
                <a:close/>
              </a:path>
            </a:pathLst>
          </a:custGeom>
          <a:solidFill>
            <a:schemeClr val="accent4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416" name="Google Shape;525;p38"/>
          <p:cNvGrpSpPr/>
          <p:nvPr/>
        </p:nvGrpSpPr>
        <p:grpSpPr>
          <a:xfrm>
            <a:off x="706038" y="312972"/>
            <a:ext cx="140222" cy="140409"/>
            <a:chOff x="0" y="0"/>
            <a:chExt cx="140221" cy="140408"/>
          </a:xfrm>
        </p:grpSpPr>
        <p:sp>
          <p:nvSpPr>
            <p:cNvPr id="407" name="Google Shape;526;p38"/>
            <p:cNvSpPr/>
            <p:nvPr/>
          </p:nvSpPr>
          <p:spPr>
            <a:xfrm>
              <a:off x="0" y="-1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8" name="Google Shape;527;p38"/>
            <p:cNvSpPr/>
            <p:nvPr/>
          </p:nvSpPr>
          <p:spPr>
            <a:xfrm>
              <a:off x="0" y="54316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9" name="Google Shape;528;p38"/>
            <p:cNvSpPr/>
            <p:nvPr/>
          </p:nvSpPr>
          <p:spPr>
            <a:xfrm>
              <a:off x="0" y="108632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0" name="Google Shape;529;p38"/>
            <p:cNvSpPr/>
            <p:nvPr/>
          </p:nvSpPr>
          <p:spPr>
            <a:xfrm>
              <a:off x="54214" y="-1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1" name="Google Shape;530;p38"/>
            <p:cNvSpPr/>
            <p:nvPr/>
          </p:nvSpPr>
          <p:spPr>
            <a:xfrm>
              <a:off x="54214" y="54316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2" name="Google Shape;531;p38"/>
            <p:cNvSpPr/>
            <p:nvPr/>
          </p:nvSpPr>
          <p:spPr>
            <a:xfrm>
              <a:off x="54214" y="108632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3" name="Google Shape;532;p38"/>
            <p:cNvSpPr/>
            <p:nvPr/>
          </p:nvSpPr>
          <p:spPr>
            <a:xfrm>
              <a:off x="108445" y="-1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4" name="Google Shape;533;p38"/>
            <p:cNvSpPr/>
            <p:nvPr/>
          </p:nvSpPr>
          <p:spPr>
            <a:xfrm>
              <a:off x="108445" y="54316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5" name="Google Shape;534;p38"/>
            <p:cNvSpPr/>
            <p:nvPr/>
          </p:nvSpPr>
          <p:spPr>
            <a:xfrm>
              <a:off x="108445" y="108632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417" name="Google Shape;536;p38"/>
          <p:cNvSpPr/>
          <p:nvPr/>
        </p:nvSpPr>
        <p:spPr>
          <a:xfrm>
            <a:off x="7450612" y="1360805"/>
            <a:ext cx="140202" cy="1401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cubicBezTo>
                  <a:pt x="21600" y="16827"/>
                  <a:pt x="16827" y="21600"/>
                  <a:pt x="10800" y="21600"/>
                </a:cubicBezTo>
                <a:cubicBezTo>
                  <a:pt x="4773" y="21600"/>
                  <a:pt x="0" y="16827"/>
                  <a:pt x="0" y="10800"/>
                </a:cubicBezTo>
                <a:cubicBezTo>
                  <a:pt x="0" y="4773"/>
                  <a:pt x="4773" y="0"/>
                  <a:pt x="10800" y="0"/>
                </a:cubicBezTo>
                <a:cubicBezTo>
                  <a:pt x="16827" y="0"/>
                  <a:pt x="21600" y="4773"/>
                  <a:pt x="21600" y="108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B632"/>
              </a:gs>
            </a:gsLst>
            <a:lin ang="5400012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423" name="Google Shape;537;p38"/>
          <p:cNvGrpSpPr/>
          <p:nvPr/>
        </p:nvGrpSpPr>
        <p:grpSpPr>
          <a:xfrm>
            <a:off x="7671696" y="886551"/>
            <a:ext cx="692254" cy="243776"/>
            <a:chOff x="0" y="0"/>
            <a:chExt cx="692252" cy="243774"/>
          </a:xfrm>
        </p:grpSpPr>
        <p:sp>
          <p:nvSpPr>
            <p:cNvPr id="418" name="Google Shape;538;p38"/>
            <p:cNvSpPr/>
            <p:nvPr/>
          </p:nvSpPr>
          <p:spPr>
            <a:xfrm>
              <a:off x="350860" y="0"/>
              <a:ext cx="341393" cy="243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600" fill="norm" stroke="1" extrusionOk="0">
                  <a:moveTo>
                    <a:pt x="0" y="0"/>
                  </a:moveTo>
                  <a:cubicBezTo>
                    <a:pt x="4313" y="0"/>
                    <a:pt x="8020" y="4387"/>
                    <a:pt x="8830" y="10396"/>
                  </a:cubicBezTo>
                  <a:cubicBezTo>
                    <a:pt x="12097" y="9108"/>
                    <a:pt x="15467" y="11825"/>
                    <a:pt x="16343" y="16498"/>
                  </a:cubicBezTo>
                  <a:cubicBezTo>
                    <a:pt x="18870" y="14973"/>
                    <a:pt x="21600" y="17786"/>
                    <a:pt x="21364" y="21600"/>
                  </a:cubicBezTo>
                  <a:lnTo>
                    <a:pt x="15973" y="21600"/>
                  </a:lnTo>
                </a:path>
              </a:pathLst>
            </a:custGeom>
            <a:noFill/>
            <a:ln w="9525" cap="flat">
              <a:solidFill>
                <a:schemeClr val="accent4">
                  <a:lumOff val="44000"/>
                </a:schemeClr>
              </a:solidFill>
              <a:prstDash val="solid"/>
              <a:miter lim="17814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9" name="Google Shape;539;p38"/>
            <p:cNvSpPr/>
            <p:nvPr/>
          </p:nvSpPr>
          <p:spPr>
            <a:xfrm>
              <a:off x="277667" y="0"/>
              <a:ext cx="43590" cy="16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0"/>
                    <a:pt x="6407" y="4320"/>
                    <a:pt x="0" y="21600"/>
                  </a:cubicBezTo>
                </a:path>
              </a:pathLst>
            </a:custGeom>
            <a:noFill/>
            <a:ln w="9525" cap="flat">
              <a:solidFill>
                <a:schemeClr val="accent4">
                  <a:lumOff val="44000"/>
                </a:schemeClr>
              </a:solidFill>
              <a:prstDash val="solid"/>
              <a:miter lim="17814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0" name="Google Shape;540;p38"/>
            <p:cNvSpPr/>
            <p:nvPr/>
          </p:nvSpPr>
          <p:spPr>
            <a:xfrm>
              <a:off x="0" y="183736"/>
              <a:ext cx="576873" cy="59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07" fill="norm" stroke="1" extrusionOk="0">
                  <a:moveTo>
                    <a:pt x="21600" y="19907"/>
                  </a:moveTo>
                  <a:lnTo>
                    <a:pt x="0" y="19907"/>
                  </a:lnTo>
                  <a:cubicBezTo>
                    <a:pt x="0" y="19907"/>
                    <a:pt x="423" y="-1693"/>
                    <a:pt x="2801" y="106"/>
                  </a:cubicBezTo>
                </a:path>
              </a:pathLst>
            </a:custGeom>
            <a:noFill/>
            <a:ln w="9525" cap="flat">
              <a:solidFill>
                <a:schemeClr val="accent4">
                  <a:lumOff val="44000"/>
                </a:schemeClr>
              </a:solidFill>
              <a:prstDash val="solid"/>
              <a:miter lim="17814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1" name="Google Shape;541;p38"/>
            <p:cNvSpPr/>
            <p:nvPr/>
          </p:nvSpPr>
          <p:spPr>
            <a:xfrm>
              <a:off x="528993" y="137776"/>
              <a:ext cx="47880" cy="25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15781" y="2761"/>
                    <a:pt x="21600" y="21600"/>
                  </a:cubicBezTo>
                </a:path>
              </a:pathLst>
            </a:custGeom>
            <a:noFill/>
            <a:ln w="9525" cap="flat">
              <a:solidFill>
                <a:schemeClr val="accent4">
                  <a:lumOff val="44000"/>
                </a:schemeClr>
              </a:solidFill>
              <a:prstDash val="solid"/>
              <a:miter lim="17814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2" name="Google Shape;542;p38"/>
            <p:cNvSpPr/>
            <p:nvPr/>
          </p:nvSpPr>
          <p:spPr>
            <a:xfrm>
              <a:off x="124847" y="100566"/>
              <a:ext cx="102797" cy="23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5630" fill="norm" stroke="1" extrusionOk="0">
                  <a:moveTo>
                    <a:pt x="21600" y="1111"/>
                  </a:moveTo>
                  <a:cubicBezTo>
                    <a:pt x="21600" y="1111"/>
                    <a:pt x="8258" y="-5970"/>
                    <a:pt x="0" y="15630"/>
                  </a:cubicBezTo>
                </a:path>
              </a:pathLst>
            </a:custGeom>
            <a:noFill/>
            <a:ln w="9525" cap="flat">
              <a:solidFill>
                <a:schemeClr val="accent4">
                  <a:lumOff val="44000"/>
                </a:schemeClr>
              </a:solidFill>
              <a:prstDash val="solid"/>
              <a:miter lim="17814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424" name="Google Shape;543;p38"/>
          <p:cNvSpPr/>
          <p:nvPr/>
        </p:nvSpPr>
        <p:spPr>
          <a:xfrm rot="19914241">
            <a:off x="8163021" y="1569812"/>
            <a:ext cx="51068" cy="51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534" h="18450" fill="norm" stroke="1" extrusionOk="0">
                <a:moveTo>
                  <a:pt x="18534" y="9259"/>
                </a:moveTo>
                <a:cubicBezTo>
                  <a:pt x="18534" y="17416"/>
                  <a:pt x="8509" y="21600"/>
                  <a:pt x="2721" y="15646"/>
                </a:cubicBezTo>
                <a:cubicBezTo>
                  <a:pt x="-3066" y="9915"/>
                  <a:pt x="946" y="0"/>
                  <a:pt x="9397" y="0"/>
                </a:cubicBezTo>
                <a:cubicBezTo>
                  <a:pt x="14522" y="0"/>
                  <a:pt x="18534" y="4184"/>
                  <a:pt x="18534" y="9259"/>
                </a:cubicBezTo>
                <a:close/>
              </a:path>
            </a:pathLst>
          </a:custGeom>
          <a:ln>
            <a:solidFill>
              <a:schemeClr val="accent4">
                <a:lumOff val="44000"/>
              </a:schemeClr>
            </a:solidFill>
            <a:miter lim="17814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25" name="Google Shape;544;p38"/>
          <p:cNvSpPr/>
          <p:nvPr/>
        </p:nvSpPr>
        <p:spPr>
          <a:xfrm>
            <a:off x="7401622" y="764860"/>
            <a:ext cx="107793" cy="1084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63"/>
                </a:moveTo>
                <a:cubicBezTo>
                  <a:pt x="21600" y="16729"/>
                  <a:pt x="16827" y="21600"/>
                  <a:pt x="10800" y="21600"/>
                </a:cubicBezTo>
                <a:cubicBezTo>
                  <a:pt x="4773" y="21600"/>
                  <a:pt x="0" y="16729"/>
                  <a:pt x="0" y="10863"/>
                </a:cubicBezTo>
                <a:cubicBezTo>
                  <a:pt x="0" y="4871"/>
                  <a:pt x="4773" y="0"/>
                  <a:pt x="10800" y="0"/>
                </a:cubicBezTo>
                <a:cubicBezTo>
                  <a:pt x="16827" y="0"/>
                  <a:pt x="21600" y="4871"/>
                  <a:pt x="21600" y="10863"/>
                </a:cubicBezTo>
                <a:close/>
              </a:path>
            </a:pathLst>
          </a:custGeom>
          <a:ln>
            <a:solidFill>
              <a:schemeClr val="accent4">
                <a:lumOff val="44000"/>
              </a:schemeClr>
            </a:solidFill>
            <a:miter lim="17814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26" name="Google Shape;545;p38"/>
          <p:cNvSpPr/>
          <p:nvPr/>
        </p:nvSpPr>
        <p:spPr>
          <a:xfrm>
            <a:off x="8116796" y="2689101"/>
            <a:ext cx="140203" cy="141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63"/>
                </a:moveTo>
                <a:cubicBezTo>
                  <a:pt x="21600" y="16729"/>
                  <a:pt x="16827" y="21600"/>
                  <a:pt x="10800" y="21600"/>
                </a:cubicBezTo>
                <a:cubicBezTo>
                  <a:pt x="4773" y="21600"/>
                  <a:pt x="0" y="16729"/>
                  <a:pt x="0" y="10863"/>
                </a:cubicBezTo>
                <a:cubicBezTo>
                  <a:pt x="0" y="4871"/>
                  <a:pt x="4773" y="0"/>
                  <a:pt x="10800" y="0"/>
                </a:cubicBezTo>
                <a:cubicBezTo>
                  <a:pt x="16827" y="0"/>
                  <a:pt x="21600" y="4871"/>
                  <a:pt x="21600" y="10863"/>
                </a:cubicBezTo>
                <a:close/>
              </a:path>
            </a:pathLst>
          </a:custGeom>
          <a:ln>
            <a:solidFill>
              <a:schemeClr val="accent4">
                <a:lumOff val="44000"/>
              </a:schemeClr>
            </a:solidFill>
            <a:miter lim="17814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27" name="Google Shape;546;p38"/>
          <p:cNvSpPr/>
          <p:nvPr/>
        </p:nvSpPr>
        <p:spPr>
          <a:xfrm>
            <a:off x="8116751" y="3255255"/>
            <a:ext cx="140202" cy="1401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cubicBezTo>
                  <a:pt x="21600" y="16827"/>
                  <a:pt x="16827" y="21600"/>
                  <a:pt x="10800" y="21600"/>
                </a:cubicBezTo>
                <a:cubicBezTo>
                  <a:pt x="4773" y="21600"/>
                  <a:pt x="0" y="16827"/>
                  <a:pt x="0" y="10800"/>
                </a:cubicBezTo>
                <a:cubicBezTo>
                  <a:pt x="0" y="4773"/>
                  <a:pt x="4773" y="0"/>
                  <a:pt x="10800" y="0"/>
                </a:cubicBezTo>
                <a:cubicBezTo>
                  <a:pt x="16827" y="0"/>
                  <a:pt x="21600" y="4773"/>
                  <a:pt x="21600" y="1080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921D87"/>
              </a:gs>
            </a:gsLst>
            <a:lin ang="54007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28" name="Google Shape;547;p38"/>
          <p:cNvSpPr/>
          <p:nvPr/>
        </p:nvSpPr>
        <p:spPr>
          <a:xfrm rot="19914241">
            <a:off x="7665471" y="3129312"/>
            <a:ext cx="51068" cy="51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534" h="18450" fill="norm" stroke="1" extrusionOk="0">
                <a:moveTo>
                  <a:pt x="18534" y="9259"/>
                </a:moveTo>
                <a:cubicBezTo>
                  <a:pt x="18534" y="17416"/>
                  <a:pt x="8509" y="21600"/>
                  <a:pt x="2721" y="15646"/>
                </a:cubicBezTo>
                <a:cubicBezTo>
                  <a:pt x="-3066" y="9915"/>
                  <a:pt x="946" y="0"/>
                  <a:pt x="9397" y="0"/>
                </a:cubicBezTo>
                <a:cubicBezTo>
                  <a:pt x="14522" y="0"/>
                  <a:pt x="18534" y="4184"/>
                  <a:pt x="18534" y="9259"/>
                </a:cubicBezTo>
                <a:close/>
              </a:path>
            </a:pathLst>
          </a:custGeom>
          <a:ln>
            <a:solidFill>
              <a:schemeClr val="accent4">
                <a:lumOff val="44000"/>
              </a:schemeClr>
            </a:solidFill>
            <a:miter lim="17814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29" name="Google Shape;548;p38"/>
          <p:cNvSpPr/>
          <p:nvPr/>
        </p:nvSpPr>
        <p:spPr>
          <a:xfrm>
            <a:off x="1167875" y="3061167"/>
            <a:ext cx="140203" cy="140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cubicBezTo>
                  <a:pt x="21600" y="16827"/>
                  <a:pt x="16827" y="21600"/>
                  <a:pt x="10800" y="21600"/>
                </a:cubicBezTo>
                <a:cubicBezTo>
                  <a:pt x="4773" y="21600"/>
                  <a:pt x="0" y="16827"/>
                  <a:pt x="0" y="10800"/>
                </a:cubicBezTo>
                <a:cubicBezTo>
                  <a:pt x="0" y="4773"/>
                  <a:pt x="4773" y="0"/>
                  <a:pt x="10800" y="0"/>
                </a:cubicBezTo>
                <a:cubicBezTo>
                  <a:pt x="16827" y="0"/>
                  <a:pt x="21600" y="4773"/>
                  <a:pt x="21600" y="1080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921D87"/>
              </a:gs>
            </a:gsLst>
            <a:lin ang="5400012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30" name="Google Shape;549;p38"/>
          <p:cNvSpPr/>
          <p:nvPr/>
        </p:nvSpPr>
        <p:spPr>
          <a:xfrm rot="19914241">
            <a:off x="939034" y="2781262"/>
            <a:ext cx="51068" cy="51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534" h="18450" fill="norm" stroke="1" extrusionOk="0">
                <a:moveTo>
                  <a:pt x="18534" y="9259"/>
                </a:moveTo>
                <a:cubicBezTo>
                  <a:pt x="18534" y="17416"/>
                  <a:pt x="8509" y="21600"/>
                  <a:pt x="2721" y="15646"/>
                </a:cubicBezTo>
                <a:cubicBezTo>
                  <a:pt x="-3066" y="9915"/>
                  <a:pt x="946" y="0"/>
                  <a:pt x="9397" y="0"/>
                </a:cubicBezTo>
                <a:cubicBezTo>
                  <a:pt x="14522" y="0"/>
                  <a:pt x="18534" y="4184"/>
                  <a:pt x="18534" y="9259"/>
                </a:cubicBezTo>
                <a:close/>
              </a:path>
            </a:pathLst>
          </a:custGeom>
          <a:ln>
            <a:solidFill>
              <a:schemeClr val="accent4">
                <a:lumOff val="44000"/>
              </a:schemeClr>
            </a:solidFill>
            <a:miter lim="17814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31" name="Google Shape;550;p38"/>
          <p:cNvSpPr/>
          <p:nvPr/>
        </p:nvSpPr>
        <p:spPr>
          <a:xfrm>
            <a:off x="706061" y="1390487"/>
            <a:ext cx="80821" cy="80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cubicBezTo>
                  <a:pt x="21600" y="16827"/>
                  <a:pt x="16827" y="21600"/>
                  <a:pt x="10800" y="21600"/>
                </a:cubicBezTo>
                <a:cubicBezTo>
                  <a:pt x="4773" y="21600"/>
                  <a:pt x="0" y="16827"/>
                  <a:pt x="0" y="10800"/>
                </a:cubicBezTo>
                <a:cubicBezTo>
                  <a:pt x="0" y="4773"/>
                  <a:pt x="4773" y="0"/>
                  <a:pt x="10800" y="0"/>
                </a:cubicBezTo>
                <a:cubicBezTo>
                  <a:pt x="16827" y="0"/>
                  <a:pt x="21600" y="4773"/>
                  <a:pt x="21600" y="108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B632"/>
              </a:gs>
            </a:gsLst>
            <a:lin ang="54007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32" name="Google Shape;506;p38"/>
          <p:cNvSpPr txBox="1"/>
          <p:nvPr/>
        </p:nvSpPr>
        <p:spPr>
          <a:xfrm>
            <a:off x="5528675" y="1717181"/>
            <a:ext cx="1865315" cy="59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defTabSz="420623">
              <a:defRPr sz="23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BaseScene</a:t>
            </a:r>
          </a:p>
        </p:txBody>
      </p:sp>
      <p:sp>
        <p:nvSpPr>
          <p:cNvPr id="433" name="Google Shape;506;p38"/>
          <p:cNvSpPr txBox="1"/>
          <p:nvPr/>
        </p:nvSpPr>
        <p:spPr>
          <a:xfrm>
            <a:off x="1612172" y="3418306"/>
            <a:ext cx="1865314" cy="595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defTabSz="420623">
              <a:defRPr sz="23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BaseSprite</a:t>
            </a:r>
          </a:p>
        </p:txBody>
      </p:sp>
      <p:sp>
        <p:nvSpPr>
          <p:cNvPr id="434" name="Google Shape;506;p38"/>
          <p:cNvSpPr txBox="1"/>
          <p:nvPr/>
        </p:nvSpPr>
        <p:spPr>
          <a:xfrm>
            <a:off x="5528675" y="3418306"/>
            <a:ext cx="1865315" cy="595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defTabSz="420623">
              <a:defRPr sz="23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BaseObject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98;p38"/>
          <p:cNvSpPr/>
          <p:nvPr/>
        </p:nvSpPr>
        <p:spPr>
          <a:xfrm>
            <a:off x="4663811" y="1676770"/>
            <a:ext cx="711668" cy="7115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cubicBezTo>
                  <a:pt x="21600" y="16827"/>
                  <a:pt x="16827" y="21600"/>
                  <a:pt x="10800" y="21600"/>
                </a:cubicBezTo>
                <a:cubicBezTo>
                  <a:pt x="4773" y="21600"/>
                  <a:pt x="0" y="16827"/>
                  <a:pt x="0" y="10800"/>
                </a:cubicBezTo>
                <a:cubicBezTo>
                  <a:pt x="0" y="4773"/>
                  <a:pt x="4773" y="0"/>
                  <a:pt x="10800" y="0"/>
                </a:cubicBezTo>
                <a:cubicBezTo>
                  <a:pt x="16827" y="0"/>
                  <a:pt x="21600" y="4773"/>
                  <a:pt x="21600" y="108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B632"/>
              </a:gs>
            </a:gsLst>
            <a:lin ang="5400012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37" name="Google Shape;499;p38"/>
          <p:cNvSpPr/>
          <p:nvPr/>
        </p:nvSpPr>
        <p:spPr>
          <a:xfrm>
            <a:off x="5608838" y="2312746"/>
            <a:ext cx="2186401" cy="1"/>
          </a:xfrm>
          <a:prstGeom prst="line">
            <a:avLst/>
          </a:prstGeom>
          <a:ln>
            <a:solidFill>
              <a:schemeClr val="accent4">
                <a:lumOff val="4400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38" name="Google Shape;500;p38"/>
          <p:cNvSpPr/>
          <p:nvPr/>
        </p:nvSpPr>
        <p:spPr>
          <a:xfrm>
            <a:off x="806111" y="3419371"/>
            <a:ext cx="711668" cy="7115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cubicBezTo>
                  <a:pt x="21600" y="16827"/>
                  <a:pt x="16827" y="21600"/>
                  <a:pt x="10800" y="21600"/>
                </a:cubicBezTo>
                <a:cubicBezTo>
                  <a:pt x="4773" y="21600"/>
                  <a:pt x="0" y="16827"/>
                  <a:pt x="0" y="10800"/>
                </a:cubicBezTo>
                <a:cubicBezTo>
                  <a:pt x="0" y="4773"/>
                  <a:pt x="4773" y="0"/>
                  <a:pt x="10800" y="0"/>
                </a:cubicBezTo>
                <a:cubicBezTo>
                  <a:pt x="16827" y="0"/>
                  <a:pt x="21600" y="4773"/>
                  <a:pt x="21600" y="108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B632"/>
              </a:gs>
            </a:gsLst>
            <a:lin ang="5400012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39" name="Google Shape;501;p38"/>
          <p:cNvSpPr/>
          <p:nvPr/>
        </p:nvSpPr>
        <p:spPr>
          <a:xfrm>
            <a:off x="1692334" y="4046120"/>
            <a:ext cx="2186401" cy="1"/>
          </a:xfrm>
          <a:prstGeom prst="line">
            <a:avLst/>
          </a:prstGeom>
          <a:ln>
            <a:solidFill>
              <a:schemeClr val="accent4">
                <a:lumOff val="4400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40" name="Google Shape;502;p38"/>
          <p:cNvSpPr/>
          <p:nvPr/>
        </p:nvSpPr>
        <p:spPr>
          <a:xfrm>
            <a:off x="4663811" y="3419371"/>
            <a:ext cx="711668" cy="7115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cubicBezTo>
                  <a:pt x="21600" y="16827"/>
                  <a:pt x="16827" y="21600"/>
                  <a:pt x="10800" y="21600"/>
                </a:cubicBezTo>
                <a:cubicBezTo>
                  <a:pt x="4773" y="21600"/>
                  <a:pt x="0" y="16827"/>
                  <a:pt x="0" y="10800"/>
                </a:cubicBezTo>
                <a:cubicBezTo>
                  <a:pt x="0" y="4773"/>
                  <a:pt x="4773" y="0"/>
                  <a:pt x="10800" y="0"/>
                </a:cubicBezTo>
                <a:cubicBezTo>
                  <a:pt x="16827" y="0"/>
                  <a:pt x="21600" y="4773"/>
                  <a:pt x="21600" y="108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B632"/>
              </a:gs>
            </a:gsLst>
            <a:lin ang="5400012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41" name="Google Shape;503;p38"/>
          <p:cNvSpPr/>
          <p:nvPr/>
        </p:nvSpPr>
        <p:spPr>
          <a:xfrm>
            <a:off x="5608838" y="4055346"/>
            <a:ext cx="2186401" cy="1"/>
          </a:xfrm>
          <a:prstGeom prst="line">
            <a:avLst/>
          </a:prstGeom>
          <a:ln>
            <a:solidFill>
              <a:schemeClr val="accent4">
                <a:lumOff val="4400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42" name="Google Shape;504;p38"/>
          <p:cNvSpPr/>
          <p:nvPr/>
        </p:nvSpPr>
        <p:spPr>
          <a:xfrm>
            <a:off x="806111" y="1676770"/>
            <a:ext cx="711668" cy="7115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cubicBezTo>
                  <a:pt x="21600" y="16827"/>
                  <a:pt x="16827" y="21600"/>
                  <a:pt x="10800" y="21600"/>
                </a:cubicBezTo>
                <a:cubicBezTo>
                  <a:pt x="4773" y="21600"/>
                  <a:pt x="0" y="16827"/>
                  <a:pt x="0" y="10800"/>
                </a:cubicBezTo>
                <a:cubicBezTo>
                  <a:pt x="0" y="4773"/>
                  <a:pt x="4773" y="0"/>
                  <a:pt x="10800" y="0"/>
                </a:cubicBezTo>
                <a:cubicBezTo>
                  <a:pt x="16827" y="0"/>
                  <a:pt x="21600" y="4773"/>
                  <a:pt x="21600" y="108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B632"/>
              </a:gs>
            </a:gsLst>
            <a:lin ang="5400012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43" name="Google Shape;505;p38"/>
          <p:cNvSpPr txBox="1"/>
          <p:nvPr>
            <p:ph type="title"/>
          </p:nvPr>
        </p:nvSpPr>
        <p:spPr>
          <a:xfrm>
            <a:off x="714299" y="553449"/>
            <a:ext cx="7715402" cy="605701"/>
          </a:xfrm>
          <a:prstGeom prst="rect">
            <a:avLst/>
          </a:prstGeom>
        </p:spPr>
        <p:txBody>
          <a:bodyPr/>
          <a:lstStyle>
            <a:lvl1pPr defTabSz="649223">
              <a:defRPr sz="2768"/>
            </a:lvl1pPr>
          </a:lstStyle>
          <a:p>
            <a:pPr/>
            <a:r>
              <a:t>Основные классы движка</a:t>
            </a:r>
          </a:p>
        </p:txBody>
      </p:sp>
      <p:sp>
        <p:nvSpPr>
          <p:cNvPr id="444" name="Google Shape;506;p38"/>
          <p:cNvSpPr txBox="1"/>
          <p:nvPr/>
        </p:nvSpPr>
        <p:spPr>
          <a:xfrm>
            <a:off x="1612172" y="1734776"/>
            <a:ext cx="2186401" cy="59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defTabSz="365760">
              <a:defRPr sz="116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sz="2000"/>
              <a:t>SpriteTypes</a:t>
            </a:r>
            <a:br/>
          </a:p>
        </p:txBody>
      </p:sp>
      <p:sp>
        <p:nvSpPr>
          <p:cNvPr id="445" name="Google Shape;508;p38"/>
          <p:cNvSpPr txBox="1"/>
          <p:nvPr/>
        </p:nvSpPr>
        <p:spPr>
          <a:xfrm>
            <a:off x="806111" y="1818715"/>
            <a:ext cx="711901" cy="4276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 defTabSz="411479">
              <a:defRPr sz="1619">
                <a:solidFill>
                  <a:srgbClr val="0E166C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46" name="Google Shape;509;p38"/>
          <p:cNvSpPr/>
          <p:nvPr/>
        </p:nvSpPr>
        <p:spPr>
          <a:xfrm>
            <a:off x="1692334" y="2303520"/>
            <a:ext cx="2186401" cy="1"/>
          </a:xfrm>
          <a:prstGeom prst="line">
            <a:avLst/>
          </a:prstGeom>
          <a:ln>
            <a:solidFill>
              <a:schemeClr val="accent4">
                <a:lumOff val="4400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47" name="Google Shape;512;p38"/>
          <p:cNvSpPr txBox="1"/>
          <p:nvPr/>
        </p:nvSpPr>
        <p:spPr>
          <a:xfrm>
            <a:off x="4663694" y="1818715"/>
            <a:ext cx="711901" cy="4276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 defTabSz="411479">
              <a:defRPr sz="1619">
                <a:solidFill>
                  <a:srgbClr val="0E166C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48" name="Google Shape;515;p38"/>
          <p:cNvSpPr txBox="1"/>
          <p:nvPr/>
        </p:nvSpPr>
        <p:spPr>
          <a:xfrm>
            <a:off x="806111" y="3561315"/>
            <a:ext cx="711901" cy="4276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 defTabSz="411479">
              <a:defRPr sz="1619">
                <a:solidFill>
                  <a:srgbClr val="0E166C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49" name="Google Shape;518;p38"/>
          <p:cNvSpPr txBox="1"/>
          <p:nvPr/>
        </p:nvSpPr>
        <p:spPr>
          <a:xfrm>
            <a:off x="4663565" y="3561315"/>
            <a:ext cx="711901" cy="4276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 defTabSz="411479">
              <a:defRPr sz="1619">
                <a:solidFill>
                  <a:srgbClr val="0E166C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450" name="Google Shape;520;p38">
            <a:hlinkClick r:id="" invalidUrl="" action="ppaction://hlinkshowjump?jump=nextslide" tgtFrame="" tooltip="" history="1" highlightClick="0" endSnd="0"/>
          </p:cNvPr>
          <p:cNvSpPr/>
          <p:nvPr/>
        </p:nvSpPr>
        <p:spPr>
          <a:xfrm rot="5400000">
            <a:off x="8218414" y="4759751"/>
            <a:ext cx="189747" cy="231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50" h="21519" fill="norm" stroke="1" extrusionOk="0">
                <a:moveTo>
                  <a:pt x="20525" y="8182"/>
                </a:moveTo>
                <a:lnTo>
                  <a:pt x="11157" y="243"/>
                </a:lnTo>
                <a:cubicBezTo>
                  <a:pt x="10775" y="-81"/>
                  <a:pt x="10074" y="-81"/>
                  <a:pt x="9691" y="243"/>
                </a:cubicBezTo>
                <a:lnTo>
                  <a:pt x="327" y="8182"/>
                </a:lnTo>
                <a:cubicBezTo>
                  <a:pt x="-374" y="8776"/>
                  <a:pt x="134" y="9801"/>
                  <a:pt x="1089" y="9746"/>
                </a:cubicBezTo>
                <a:lnTo>
                  <a:pt x="2301" y="9746"/>
                </a:lnTo>
                <a:cubicBezTo>
                  <a:pt x="2874" y="9746"/>
                  <a:pt x="3385" y="10125"/>
                  <a:pt x="3385" y="10664"/>
                </a:cubicBezTo>
                <a:lnTo>
                  <a:pt x="3385" y="20601"/>
                </a:lnTo>
                <a:cubicBezTo>
                  <a:pt x="3385" y="21086"/>
                  <a:pt x="3832" y="21519"/>
                  <a:pt x="4405" y="21519"/>
                </a:cubicBezTo>
                <a:lnTo>
                  <a:pt x="16512" y="21519"/>
                </a:lnTo>
                <a:cubicBezTo>
                  <a:pt x="17020" y="21464"/>
                  <a:pt x="17467" y="21086"/>
                  <a:pt x="17467" y="20601"/>
                </a:cubicBezTo>
                <a:lnTo>
                  <a:pt x="17467" y="10664"/>
                </a:lnTo>
                <a:cubicBezTo>
                  <a:pt x="17467" y="10125"/>
                  <a:pt x="17975" y="9746"/>
                  <a:pt x="18551" y="9746"/>
                </a:cubicBezTo>
                <a:lnTo>
                  <a:pt x="19760" y="9746"/>
                </a:lnTo>
                <a:cubicBezTo>
                  <a:pt x="20715" y="9746"/>
                  <a:pt x="21226" y="8776"/>
                  <a:pt x="20525" y="8182"/>
                </a:cubicBezTo>
                <a:close/>
              </a:path>
            </a:pathLst>
          </a:custGeom>
          <a:solidFill>
            <a:schemeClr val="accent4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51" name="Google Shape;521;p38">
            <a:hlinkClick r:id="" invalidUrl="" action="ppaction://hlinkshowjump?jump=previousslide" tgtFrame="" tooltip="" history="1" highlightClick="0" endSnd="0"/>
          </p:cNvPr>
          <p:cNvSpPr/>
          <p:nvPr/>
        </p:nvSpPr>
        <p:spPr>
          <a:xfrm flipH="1" rot="16200000">
            <a:off x="735835" y="4759751"/>
            <a:ext cx="189747" cy="231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50" h="21519" fill="norm" stroke="1" extrusionOk="0">
                <a:moveTo>
                  <a:pt x="20525" y="8182"/>
                </a:moveTo>
                <a:lnTo>
                  <a:pt x="11157" y="243"/>
                </a:lnTo>
                <a:cubicBezTo>
                  <a:pt x="10775" y="-81"/>
                  <a:pt x="10074" y="-81"/>
                  <a:pt x="9691" y="243"/>
                </a:cubicBezTo>
                <a:lnTo>
                  <a:pt x="327" y="8182"/>
                </a:lnTo>
                <a:cubicBezTo>
                  <a:pt x="-374" y="8776"/>
                  <a:pt x="134" y="9801"/>
                  <a:pt x="1089" y="9746"/>
                </a:cubicBezTo>
                <a:lnTo>
                  <a:pt x="2301" y="9746"/>
                </a:lnTo>
                <a:cubicBezTo>
                  <a:pt x="2874" y="9746"/>
                  <a:pt x="3385" y="10125"/>
                  <a:pt x="3385" y="10664"/>
                </a:cubicBezTo>
                <a:lnTo>
                  <a:pt x="3385" y="20601"/>
                </a:lnTo>
                <a:cubicBezTo>
                  <a:pt x="3385" y="21086"/>
                  <a:pt x="3832" y="21519"/>
                  <a:pt x="4405" y="21519"/>
                </a:cubicBezTo>
                <a:lnTo>
                  <a:pt x="16512" y="21519"/>
                </a:lnTo>
                <a:cubicBezTo>
                  <a:pt x="17020" y="21464"/>
                  <a:pt x="17467" y="21086"/>
                  <a:pt x="17467" y="20601"/>
                </a:cubicBezTo>
                <a:lnTo>
                  <a:pt x="17467" y="10664"/>
                </a:lnTo>
                <a:cubicBezTo>
                  <a:pt x="17467" y="10125"/>
                  <a:pt x="17975" y="9746"/>
                  <a:pt x="18551" y="9746"/>
                </a:cubicBezTo>
                <a:lnTo>
                  <a:pt x="19760" y="9746"/>
                </a:lnTo>
                <a:cubicBezTo>
                  <a:pt x="20715" y="9746"/>
                  <a:pt x="21226" y="8776"/>
                  <a:pt x="20525" y="8182"/>
                </a:cubicBezTo>
                <a:close/>
              </a:path>
            </a:pathLst>
          </a:custGeom>
          <a:solidFill>
            <a:schemeClr val="accent4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461" name="Google Shape;525;p38"/>
          <p:cNvGrpSpPr/>
          <p:nvPr/>
        </p:nvGrpSpPr>
        <p:grpSpPr>
          <a:xfrm>
            <a:off x="706038" y="312972"/>
            <a:ext cx="140222" cy="140409"/>
            <a:chOff x="0" y="0"/>
            <a:chExt cx="140221" cy="140408"/>
          </a:xfrm>
        </p:grpSpPr>
        <p:sp>
          <p:nvSpPr>
            <p:cNvPr id="452" name="Google Shape;526;p38"/>
            <p:cNvSpPr/>
            <p:nvPr/>
          </p:nvSpPr>
          <p:spPr>
            <a:xfrm>
              <a:off x="0" y="-1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3" name="Google Shape;527;p38"/>
            <p:cNvSpPr/>
            <p:nvPr/>
          </p:nvSpPr>
          <p:spPr>
            <a:xfrm>
              <a:off x="0" y="54316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4" name="Google Shape;528;p38"/>
            <p:cNvSpPr/>
            <p:nvPr/>
          </p:nvSpPr>
          <p:spPr>
            <a:xfrm>
              <a:off x="0" y="108632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5" name="Google Shape;529;p38"/>
            <p:cNvSpPr/>
            <p:nvPr/>
          </p:nvSpPr>
          <p:spPr>
            <a:xfrm>
              <a:off x="54214" y="-1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6" name="Google Shape;530;p38"/>
            <p:cNvSpPr/>
            <p:nvPr/>
          </p:nvSpPr>
          <p:spPr>
            <a:xfrm>
              <a:off x="54214" y="54316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7" name="Google Shape;531;p38"/>
            <p:cNvSpPr/>
            <p:nvPr/>
          </p:nvSpPr>
          <p:spPr>
            <a:xfrm>
              <a:off x="54214" y="108632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8" name="Google Shape;532;p38"/>
            <p:cNvSpPr/>
            <p:nvPr/>
          </p:nvSpPr>
          <p:spPr>
            <a:xfrm>
              <a:off x="108445" y="-1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9" name="Google Shape;533;p38"/>
            <p:cNvSpPr/>
            <p:nvPr/>
          </p:nvSpPr>
          <p:spPr>
            <a:xfrm>
              <a:off x="108445" y="54316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0" name="Google Shape;534;p38"/>
            <p:cNvSpPr/>
            <p:nvPr/>
          </p:nvSpPr>
          <p:spPr>
            <a:xfrm>
              <a:off x="108445" y="108632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462" name="Google Shape;536;p38"/>
          <p:cNvSpPr/>
          <p:nvPr/>
        </p:nvSpPr>
        <p:spPr>
          <a:xfrm>
            <a:off x="7450612" y="1360805"/>
            <a:ext cx="140202" cy="1401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cubicBezTo>
                  <a:pt x="21600" y="16827"/>
                  <a:pt x="16827" y="21600"/>
                  <a:pt x="10800" y="21600"/>
                </a:cubicBezTo>
                <a:cubicBezTo>
                  <a:pt x="4773" y="21600"/>
                  <a:pt x="0" y="16827"/>
                  <a:pt x="0" y="10800"/>
                </a:cubicBezTo>
                <a:cubicBezTo>
                  <a:pt x="0" y="4773"/>
                  <a:pt x="4773" y="0"/>
                  <a:pt x="10800" y="0"/>
                </a:cubicBezTo>
                <a:cubicBezTo>
                  <a:pt x="16827" y="0"/>
                  <a:pt x="21600" y="4773"/>
                  <a:pt x="21600" y="108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B632"/>
              </a:gs>
            </a:gsLst>
            <a:lin ang="5400012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468" name="Google Shape;537;p38"/>
          <p:cNvGrpSpPr/>
          <p:nvPr/>
        </p:nvGrpSpPr>
        <p:grpSpPr>
          <a:xfrm>
            <a:off x="7671696" y="886551"/>
            <a:ext cx="692254" cy="243776"/>
            <a:chOff x="0" y="0"/>
            <a:chExt cx="692252" cy="243774"/>
          </a:xfrm>
        </p:grpSpPr>
        <p:sp>
          <p:nvSpPr>
            <p:cNvPr id="463" name="Google Shape;538;p38"/>
            <p:cNvSpPr/>
            <p:nvPr/>
          </p:nvSpPr>
          <p:spPr>
            <a:xfrm>
              <a:off x="350860" y="0"/>
              <a:ext cx="341393" cy="243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600" fill="norm" stroke="1" extrusionOk="0">
                  <a:moveTo>
                    <a:pt x="0" y="0"/>
                  </a:moveTo>
                  <a:cubicBezTo>
                    <a:pt x="4313" y="0"/>
                    <a:pt x="8020" y="4387"/>
                    <a:pt x="8830" y="10396"/>
                  </a:cubicBezTo>
                  <a:cubicBezTo>
                    <a:pt x="12097" y="9108"/>
                    <a:pt x="15467" y="11825"/>
                    <a:pt x="16343" y="16498"/>
                  </a:cubicBezTo>
                  <a:cubicBezTo>
                    <a:pt x="18870" y="14973"/>
                    <a:pt x="21600" y="17786"/>
                    <a:pt x="21364" y="21600"/>
                  </a:cubicBezTo>
                  <a:lnTo>
                    <a:pt x="15973" y="21600"/>
                  </a:lnTo>
                </a:path>
              </a:pathLst>
            </a:custGeom>
            <a:noFill/>
            <a:ln w="9525" cap="flat">
              <a:solidFill>
                <a:schemeClr val="accent4">
                  <a:lumOff val="44000"/>
                </a:schemeClr>
              </a:solidFill>
              <a:prstDash val="solid"/>
              <a:miter lim="17814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4" name="Google Shape;539;p38"/>
            <p:cNvSpPr/>
            <p:nvPr/>
          </p:nvSpPr>
          <p:spPr>
            <a:xfrm>
              <a:off x="277667" y="0"/>
              <a:ext cx="43590" cy="16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0"/>
                    <a:pt x="6407" y="4320"/>
                    <a:pt x="0" y="21600"/>
                  </a:cubicBezTo>
                </a:path>
              </a:pathLst>
            </a:custGeom>
            <a:noFill/>
            <a:ln w="9525" cap="flat">
              <a:solidFill>
                <a:schemeClr val="accent4">
                  <a:lumOff val="44000"/>
                </a:schemeClr>
              </a:solidFill>
              <a:prstDash val="solid"/>
              <a:miter lim="17814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5" name="Google Shape;540;p38"/>
            <p:cNvSpPr/>
            <p:nvPr/>
          </p:nvSpPr>
          <p:spPr>
            <a:xfrm>
              <a:off x="0" y="183736"/>
              <a:ext cx="576873" cy="59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07" fill="norm" stroke="1" extrusionOk="0">
                  <a:moveTo>
                    <a:pt x="21600" y="19907"/>
                  </a:moveTo>
                  <a:lnTo>
                    <a:pt x="0" y="19907"/>
                  </a:lnTo>
                  <a:cubicBezTo>
                    <a:pt x="0" y="19907"/>
                    <a:pt x="423" y="-1693"/>
                    <a:pt x="2801" y="106"/>
                  </a:cubicBezTo>
                </a:path>
              </a:pathLst>
            </a:custGeom>
            <a:noFill/>
            <a:ln w="9525" cap="flat">
              <a:solidFill>
                <a:schemeClr val="accent4">
                  <a:lumOff val="44000"/>
                </a:schemeClr>
              </a:solidFill>
              <a:prstDash val="solid"/>
              <a:miter lim="17814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6" name="Google Shape;541;p38"/>
            <p:cNvSpPr/>
            <p:nvPr/>
          </p:nvSpPr>
          <p:spPr>
            <a:xfrm>
              <a:off x="528993" y="137776"/>
              <a:ext cx="47880" cy="25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15781" y="2761"/>
                    <a:pt x="21600" y="21600"/>
                  </a:cubicBezTo>
                </a:path>
              </a:pathLst>
            </a:custGeom>
            <a:noFill/>
            <a:ln w="9525" cap="flat">
              <a:solidFill>
                <a:schemeClr val="accent4">
                  <a:lumOff val="44000"/>
                </a:schemeClr>
              </a:solidFill>
              <a:prstDash val="solid"/>
              <a:miter lim="17814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7" name="Google Shape;542;p38"/>
            <p:cNvSpPr/>
            <p:nvPr/>
          </p:nvSpPr>
          <p:spPr>
            <a:xfrm>
              <a:off x="124847" y="100566"/>
              <a:ext cx="102797" cy="23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5630" fill="norm" stroke="1" extrusionOk="0">
                  <a:moveTo>
                    <a:pt x="21600" y="1111"/>
                  </a:moveTo>
                  <a:cubicBezTo>
                    <a:pt x="21600" y="1111"/>
                    <a:pt x="8258" y="-5970"/>
                    <a:pt x="0" y="15630"/>
                  </a:cubicBezTo>
                </a:path>
              </a:pathLst>
            </a:custGeom>
            <a:noFill/>
            <a:ln w="9525" cap="flat">
              <a:solidFill>
                <a:schemeClr val="accent4">
                  <a:lumOff val="44000"/>
                </a:schemeClr>
              </a:solidFill>
              <a:prstDash val="solid"/>
              <a:miter lim="17814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469" name="Google Shape;543;p38"/>
          <p:cNvSpPr/>
          <p:nvPr/>
        </p:nvSpPr>
        <p:spPr>
          <a:xfrm rot="19914241">
            <a:off x="8163021" y="1569812"/>
            <a:ext cx="51068" cy="51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534" h="18450" fill="norm" stroke="1" extrusionOk="0">
                <a:moveTo>
                  <a:pt x="18534" y="9259"/>
                </a:moveTo>
                <a:cubicBezTo>
                  <a:pt x="18534" y="17416"/>
                  <a:pt x="8509" y="21600"/>
                  <a:pt x="2722" y="15646"/>
                </a:cubicBezTo>
                <a:cubicBezTo>
                  <a:pt x="-3066" y="9915"/>
                  <a:pt x="947" y="0"/>
                  <a:pt x="9397" y="0"/>
                </a:cubicBezTo>
                <a:cubicBezTo>
                  <a:pt x="14522" y="0"/>
                  <a:pt x="18534" y="4184"/>
                  <a:pt x="18534" y="9259"/>
                </a:cubicBezTo>
                <a:close/>
              </a:path>
            </a:pathLst>
          </a:custGeom>
          <a:ln>
            <a:solidFill>
              <a:schemeClr val="accent4">
                <a:lumOff val="44000"/>
              </a:schemeClr>
            </a:solidFill>
            <a:miter lim="17814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70" name="Google Shape;544;p38"/>
          <p:cNvSpPr/>
          <p:nvPr/>
        </p:nvSpPr>
        <p:spPr>
          <a:xfrm>
            <a:off x="7401622" y="764860"/>
            <a:ext cx="107793" cy="1084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63"/>
                </a:moveTo>
                <a:cubicBezTo>
                  <a:pt x="21600" y="16729"/>
                  <a:pt x="16827" y="21600"/>
                  <a:pt x="10800" y="21600"/>
                </a:cubicBezTo>
                <a:cubicBezTo>
                  <a:pt x="4773" y="21600"/>
                  <a:pt x="0" y="16729"/>
                  <a:pt x="0" y="10863"/>
                </a:cubicBezTo>
                <a:cubicBezTo>
                  <a:pt x="0" y="4871"/>
                  <a:pt x="4773" y="0"/>
                  <a:pt x="10800" y="0"/>
                </a:cubicBezTo>
                <a:cubicBezTo>
                  <a:pt x="16827" y="0"/>
                  <a:pt x="21600" y="4871"/>
                  <a:pt x="21600" y="10863"/>
                </a:cubicBezTo>
                <a:close/>
              </a:path>
            </a:pathLst>
          </a:custGeom>
          <a:ln>
            <a:solidFill>
              <a:schemeClr val="accent4">
                <a:lumOff val="44000"/>
              </a:schemeClr>
            </a:solidFill>
            <a:miter lim="17814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71" name="Google Shape;545;p38"/>
          <p:cNvSpPr/>
          <p:nvPr/>
        </p:nvSpPr>
        <p:spPr>
          <a:xfrm>
            <a:off x="8116796" y="2689101"/>
            <a:ext cx="140203" cy="1410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63"/>
                </a:moveTo>
                <a:cubicBezTo>
                  <a:pt x="21600" y="16729"/>
                  <a:pt x="16827" y="21600"/>
                  <a:pt x="10800" y="21600"/>
                </a:cubicBezTo>
                <a:cubicBezTo>
                  <a:pt x="4773" y="21600"/>
                  <a:pt x="0" y="16729"/>
                  <a:pt x="0" y="10863"/>
                </a:cubicBezTo>
                <a:cubicBezTo>
                  <a:pt x="0" y="4871"/>
                  <a:pt x="4773" y="0"/>
                  <a:pt x="10800" y="0"/>
                </a:cubicBezTo>
                <a:cubicBezTo>
                  <a:pt x="16827" y="0"/>
                  <a:pt x="21600" y="4871"/>
                  <a:pt x="21600" y="10863"/>
                </a:cubicBezTo>
                <a:close/>
              </a:path>
            </a:pathLst>
          </a:custGeom>
          <a:ln>
            <a:solidFill>
              <a:schemeClr val="accent4">
                <a:lumOff val="44000"/>
              </a:schemeClr>
            </a:solidFill>
            <a:miter lim="17814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72" name="Google Shape;546;p38"/>
          <p:cNvSpPr/>
          <p:nvPr/>
        </p:nvSpPr>
        <p:spPr>
          <a:xfrm>
            <a:off x="8116751" y="3255255"/>
            <a:ext cx="140202" cy="1401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cubicBezTo>
                  <a:pt x="21600" y="16827"/>
                  <a:pt x="16827" y="21600"/>
                  <a:pt x="10800" y="21600"/>
                </a:cubicBezTo>
                <a:cubicBezTo>
                  <a:pt x="4773" y="21600"/>
                  <a:pt x="0" y="16827"/>
                  <a:pt x="0" y="10800"/>
                </a:cubicBezTo>
                <a:cubicBezTo>
                  <a:pt x="0" y="4773"/>
                  <a:pt x="4773" y="0"/>
                  <a:pt x="10800" y="0"/>
                </a:cubicBezTo>
                <a:cubicBezTo>
                  <a:pt x="16827" y="0"/>
                  <a:pt x="21600" y="4773"/>
                  <a:pt x="21600" y="1080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921D87"/>
              </a:gs>
            </a:gsLst>
            <a:lin ang="54007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73" name="Google Shape;547;p38"/>
          <p:cNvSpPr/>
          <p:nvPr/>
        </p:nvSpPr>
        <p:spPr>
          <a:xfrm rot="19914241">
            <a:off x="7665471" y="3129312"/>
            <a:ext cx="51068" cy="51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534" h="18450" fill="norm" stroke="1" extrusionOk="0">
                <a:moveTo>
                  <a:pt x="18534" y="9259"/>
                </a:moveTo>
                <a:cubicBezTo>
                  <a:pt x="18534" y="17416"/>
                  <a:pt x="8509" y="21600"/>
                  <a:pt x="2722" y="15646"/>
                </a:cubicBezTo>
                <a:cubicBezTo>
                  <a:pt x="-3066" y="9915"/>
                  <a:pt x="947" y="0"/>
                  <a:pt x="9397" y="0"/>
                </a:cubicBezTo>
                <a:cubicBezTo>
                  <a:pt x="14522" y="0"/>
                  <a:pt x="18534" y="4184"/>
                  <a:pt x="18534" y="9259"/>
                </a:cubicBezTo>
                <a:close/>
              </a:path>
            </a:pathLst>
          </a:custGeom>
          <a:ln>
            <a:solidFill>
              <a:schemeClr val="accent4">
                <a:lumOff val="44000"/>
              </a:schemeClr>
            </a:solidFill>
            <a:miter lim="17814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74" name="Google Shape;548;p38"/>
          <p:cNvSpPr/>
          <p:nvPr/>
        </p:nvSpPr>
        <p:spPr>
          <a:xfrm>
            <a:off x="1167876" y="3061167"/>
            <a:ext cx="140202" cy="140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cubicBezTo>
                  <a:pt x="21600" y="16827"/>
                  <a:pt x="16827" y="21600"/>
                  <a:pt x="10800" y="21600"/>
                </a:cubicBezTo>
                <a:cubicBezTo>
                  <a:pt x="4773" y="21600"/>
                  <a:pt x="0" y="16827"/>
                  <a:pt x="0" y="10800"/>
                </a:cubicBezTo>
                <a:cubicBezTo>
                  <a:pt x="0" y="4773"/>
                  <a:pt x="4773" y="0"/>
                  <a:pt x="10800" y="0"/>
                </a:cubicBezTo>
                <a:cubicBezTo>
                  <a:pt x="16827" y="0"/>
                  <a:pt x="21600" y="4773"/>
                  <a:pt x="21600" y="1080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921D87"/>
              </a:gs>
            </a:gsLst>
            <a:lin ang="5400012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75" name="Google Shape;549;p38"/>
          <p:cNvSpPr/>
          <p:nvPr/>
        </p:nvSpPr>
        <p:spPr>
          <a:xfrm rot="19914241">
            <a:off x="939034" y="2781262"/>
            <a:ext cx="51068" cy="51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534" h="18450" fill="norm" stroke="1" extrusionOk="0">
                <a:moveTo>
                  <a:pt x="18534" y="9259"/>
                </a:moveTo>
                <a:cubicBezTo>
                  <a:pt x="18534" y="17416"/>
                  <a:pt x="8509" y="21600"/>
                  <a:pt x="2722" y="15646"/>
                </a:cubicBezTo>
                <a:cubicBezTo>
                  <a:pt x="-3066" y="9915"/>
                  <a:pt x="947" y="0"/>
                  <a:pt x="9397" y="0"/>
                </a:cubicBezTo>
                <a:cubicBezTo>
                  <a:pt x="14522" y="0"/>
                  <a:pt x="18534" y="4184"/>
                  <a:pt x="18534" y="9259"/>
                </a:cubicBezTo>
                <a:close/>
              </a:path>
            </a:pathLst>
          </a:custGeom>
          <a:ln>
            <a:solidFill>
              <a:schemeClr val="accent4">
                <a:lumOff val="44000"/>
              </a:schemeClr>
            </a:solidFill>
            <a:miter lim="17814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76" name="Google Shape;550;p38"/>
          <p:cNvSpPr/>
          <p:nvPr/>
        </p:nvSpPr>
        <p:spPr>
          <a:xfrm>
            <a:off x="706061" y="1390487"/>
            <a:ext cx="80821" cy="80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cubicBezTo>
                  <a:pt x="21600" y="16827"/>
                  <a:pt x="16827" y="21600"/>
                  <a:pt x="10800" y="21600"/>
                </a:cubicBezTo>
                <a:cubicBezTo>
                  <a:pt x="4773" y="21600"/>
                  <a:pt x="0" y="16827"/>
                  <a:pt x="0" y="10800"/>
                </a:cubicBezTo>
                <a:cubicBezTo>
                  <a:pt x="0" y="4773"/>
                  <a:pt x="4773" y="0"/>
                  <a:pt x="10800" y="0"/>
                </a:cubicBezTo>
                <a:cubicBezTo>
                  <a:pt x="16827" y="0"/>
                  <a:pt x="21600" y="4773"/>
                  <a:pt x="21600" y="108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B632"/>
              </a:gs>
            </a:gsLst>
            <a:lin ang="54007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77" name="Google Shape;506;p38"/>
          <p:cNvSpPr txBox="1"/>
          <p:nvPr/>
        </p:nvSpPr>
        <p:spPr>
          <a:xfrm>
            <a:off x="5528676" y="1717181"/>
            <a:ext cx="1865314" cy="59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defTabSz="420623">
              <a:defRPr sz="23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EngineEvent</a:t>
            </a:r>
          </a:p>
        </p:txBody>
      </p:sp>
      <p:sp>
        <p:nvSpPr>
          <p:cNvPr id="478" name="Google Shape;506;p38"/>
          <p:cNvSpPr txBox="1"/>
          <p:nvPr/>
        </p:nvSpPr>
        <p:spPr>
          <a:xfrm>
            <a:off x="1612172" y="3418306"/>
            <a:ext cx="1865314" cy="595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defTabSz="420623">
              <a:defRPr sz="23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Resources</a:t>
            </a:r>
          </a:p>
        </p:txBody>
      </p:sp>
      <p:sp>
        <p:nvSpPr>
          <p:cNvPr id="479" name="Google Shape;506;p38"/>
          <p:cNvSpPr txBox="1"/>
          <p:nvPr/>
        </p:nvSpPr>
        <p:spPr>
          <a:xfrm>
            <a:off x="5528676" y="3418306"/>
            <a:ext cx="2098577" cy="595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defTabSz="393192">
              <a:defRPr sz="215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EngineSettings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687;p41"/>
          <p:cNvSpPr txBox="1"/>
          <p:nvPr>
            <p:ph type="title"/>
          </p:nvPr>
        </p:nvSpPr>
        <p:spPr>
          <a:xfrm>
            <a:off x="663636" y="1117617"/>
            <a:ext cx="7816727" cy="3397066"/>
          </a:xfrm>
          <a:prstGeom prst="rect">
            <a:avLst/>
          </a:prstGeom>
        </p:spPr>
        <p:txBody>
          <a:bodyPr/>
          <a:lstStyle/>
          <a:p>
            <a:pPr defTabSz="822959">
              <a:defRPr sz="1619"/>
            </a:pPr>
            <a:r>
              <a:t>Мы реализовали реалистичную физику, при падение или прыжке у игрока  убывает скорость пропорционально, благодаря чему игрок ускоряется или замедляется. И при падение игрок получает соответствующий урон пропорционально его скорости. Физика присутствует не только у игрока, но у его дальнего оружия.</a:t>
            </a:r>
          </a:p>
          <a:p>
            <a:pPr defTabSz="822959">
              <a:defRPr sz="1619"/>
            </a:pPr>
            <a:br/>
            <a:r>
              <a:t>В игре присутствует настройка разрешения, фона и музыки.</a:t>
            </a:r>
          </a:p>
          <a:p>
            <a:pPr defTabSz="822959">
              <a:defRPr sz="1619"/>
            </a:pPr>
            <a:br/>
            <a:r>
              <a:t>Во время игры можно сохраняться, так же есть автосейвы каждые 30 секунд, и при смерти игрока он загружается к последнему сейфу.</a:t>
            </a:r>
            <a:br/>
          </a:p>
          <a:p>
            <a:pPr defTabSz="822959">
              <a:defRPr sz="1619"/>
            </a:pPr>
            <a:r>
              <a:t>Одной из самых приятных вещей в нашей игре является музыка, подобранная по настроению и атмосферы игры.</a:t>
            </a:r>
          </a:p>
        </p:txBody>
      </p:sp>
      <p:sp>
        <p:nvSpPr>
          <p:cNvPr id="482" name="Google Shape;691;p41"/>
          <p:cNvSpPr txBox="1"/>
          <p:nvPr/>
        </p:nvSpPr>
        <p:spPr>
          <a:xfrm>
            <a:off x="714299" y="553449"/>
            <a:ext cx="7715402" cy="60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defTabSz="795527">
              <a:defRPr sz="2784"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pPr/>
            <a:r>
              <a:t>Особенности нашей игры</a:t>
            </a:r>
          </a:p>
        </p:txBody>
      </p:sp>
      <p:sp>
        <p:nvSpPr>
          <p:cNvPr id="483" name="Google Shape;697;p41"/>
          <p:cNvSpPr/>
          <p:nvPr/>
        </p:nvSpPr>
        <p:spPr>
          <a:xfrm rot="7198710">
            <a:off x="6469223" y="607700"/>
            <a:ext cx="627698" cy="6276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0" h="21600" fill="norm" stroke="1" extrusionOk="0">
                <a:moveTo>
                  <a:pt x="10770" y="6898"/>
                </a:moveTo>
                <a:cubicBezTo>
                  <a:pt x="11828" y="6898"/>
                  <a:pt x="12901" y="7332"/>
                  <a:pt x="13704" y="8290"/>
                </a:cubicBezTo>
                <a:cubicBezTo>
                  <a:pt x="15090" y="9938"/>
                  <a:pt x="14882" y="12396"/>
                  <a:pt x="13242" y="13789"/>
                </a:cubicBezTo>
                <a:lnTo>
                  <a:pt x="13242" y="13774"/>
                </a:lnTo>
                <a:cubicBezTo>
                  <a:pt x="12486" y="14414"/>
                  <a:pt x="11617" y="14700"/>
                  <a:pt x="10769" y="14700"/>
                </a:cubicBezTo>
                <a:cubicBezTo>
                  <a:pt x="8659" y="14700"/>
                  <a:pt x="6679" y="12932"/>
                  <a:pt x="6892" y="10463"/>
                </a:cubicBezTo>
                <a:cubicBezTo>
                  <a:pt x="7082" y="8253"/>
                  <a:pt x="8901" y="6898"/>
                  <a:pt x="10770" y="6898"/>
                </a:cubicBezTo>
                <a:close/>
                <a:moveTo>
                  <a:pt x="10648" y="0"/>
                </a:moveTo>
                <a:cubicBezTo>
                  <a:pt x="10007" y="0"/>
                  <a:pt x="9469" y="519"/>
                  <a:pt x="9441" y="1173"/>
                </a:cubicBezTo>
                <a:lnTo>
                  <a:pt x="9411" y="1833"/>
                </a:lnTo>
                <a:cubicBezTo>
                  <a:pt x="9396" y="2357"/>
                  <a:pt x="9053" y="2806"/>
                  <a:pt x="8546" y="2956"/>
                </a:cubicBezTo>
                <a:cubicBezTo>
                  <a:pt x="8382" y="3001"/>
                  <a:pt x="8203" y="3061"/>
                  <a:pt x="8039" y="3121"/>
                </a:cubicBezTo>
                <a:cubicBezTo>
                  <a:pt x="7913" y="3164"/>
                  <a:pt x="7782" y="3184"/>
                  <a:pt x="7653" y="3184"/>
                </a:cubicBezTo>
                <a:cubicBezTo>
                  <a:pt x="7279" y="3184"/>
                  <a:pt x="6915" y="3013"/>
                  <a:pt x="6683" y="2701"/>
                </a:cubicBezTo>
                <a:lnTo>
                  <a:pt x="6295" y="2177"/>
                </a:lnTo>
                <a:cubicBezTo>
                  <a:pt x="6049" y="1861"/>
                  <a:pt x="5686" y="1696"/>
                  <a:pt x="5322" y="1696"/>
                </a:cubicBezTo>
                <a:cubicBezTo>
                  <a:pt x="5049" y="1696"/>
                  <a:pt x="4775" y="1789"/>
                  <a:pt x="4551" y="1982"/>
                </a:cubicBezTo>
                <a:lnTo>
                  <a:pt x="3165" y="3151"/>
                </a:lnTo>
                <a:cubicBezTo>
                  <a:pt x="2643" y="3600"/>
                  <a:pt x="2584" y="4395"/>
                  <a:pt x="3046" y="4904"/>
                </a:cubicBezTo>
                <a:lnTo>
                  <a:pt x="3493" y="5399"/>
                </a:lnTo>
                <a:cubicBezTo>
                  <a:pt x="3851" y="5773"/>
                  <a:pt x="3925" y="6342"/>
                  <a:pt x="3672" y="6792"/>
                </a:cubicBezTo>
                <a:cubicBezTo>
                  <a:pt x="3582" y="6957"/>
                  <a:pt x="3493" y="7122"/>
                  <a:pt x="3418" y="7271"/>
                </a:cubicBezTo>
                <a:cubicBezTo>
                  <a:pt x="3220" y="7698"/>
                  <a:pt x="2797" y="7958"/>
                  <a:pt x="2350" y="7958"/>
                </a:cubicBezTo>
                <a:cubicBezTo>
                  <a:pt x="2294" y="7958"/>
                  <a:pt x="2237" y="7954"/>
                  <a:pt x="2181" y="7946"/>
                </a:cubicBezTo>
                <a:lnTo>
                  <a:pt x="1525" y="7856"/>
                </a:lnTo>
                <a:cubicBezTo>
                  <a:pt x="1479" y="7851"/>
                  <a:pt x="1433" y="7848"/>
                  <a:pt x="1388" y="7848"/>
                </a:cubicBezTo>
                <a:cubicBezTo>
                  <a:pt x="760" y="7848"/>
                  <a:pt x="224" y="8322"/>
                  <a:pt x="169" y="8965"/>
                </a:cubicBezTo>
                <a:lnTo>
                  <a:pt x="5" y="10777"/>
                </a:lnTo>
                <a:cubicBezTo>
                  <a:pt x="-55" y="11467"/>
                  <a:pt x="482" y="12066"/>
                  <a:pt x="1167" y="12096"/>
                </a:cubicBezTo>
                <a:lnTo>
                  <a:pt x="1823" y="12126"/>
                </a:lnTo>
                <a:cubicBezTo>
                  <a:pt x="2345" y="12141"/>
                  <a:pt x="2792" y="12501"/>
                  <a:pt x="2941" y="12995"/>
                </a:cubicBezTo>
                <a:cubicBezTo>
                  <a:pt x="2986" y="13175"/>
                  <a:pt x="3046" y="13340"/>
                  <a:pt x="3105" y="13519"/>
                </a:cubicBezTo>
                <a:cubicBezTo>
                  <a:pt x="3269" y="14014"/>
                  <a:pt x="3105" y="14553"/>
                  <a:pt x="2688" y="14868"/>
                </a:cubicBezTo>
                <a:lnTo>
                  <a:pt x="2166" y="15288"/>
                </a:lnTo>
                <a:cubicBezTo>
                  <a:pt x="1615" y="15707"/>
                  <a:pt x="1540" y="16501"/>
                  <a:pt x="1987" y="17041"/>
                </a:cubicBezTo>
                <a:lnTo>
                  <a:pt x="3150" y="18419"/>
                </a:lnTo>
                <a:cubicBezTo>
                  <a:pt x="3384" y="18711"/>
                  <a:pt x="3727" y="18858"/>
                  <a:pt x="4073" y="18858"/>
                </a:cubicBezTo>
                <a:cubicBezTo>
                  <a:pt x="4366" y="18858"/>
                  <a:pt x="4662" y="18752"/>
                  <a:pt x="4894" y="18539"/>
                </a:cubicBezTo>
                <a:lnTo>
                  <a:pt x="5371" y="18089"/>
                </a:lnTo>
                <a:cubicBezTo>
                  <a:pt x="5604" y="17874"/>
                  <a:pt x="5895" y="17766"/>
                  <a:pt x="6191" y="17766"/>
                </a:cubicBezTo>
                <a:cubicBezTo>
                  <a:pt x="6388" y="17766"/>
                  <a:pt x="6588" y="17814"/>
                  <a:pt x="6772" y="17910"/>
                </a:cubicBezTo>
                <a:cubicBezTo>
                  <a:pt x="6921" y="17999"/>
                  <a:pt x="7085" y="18089"/>
                  <a:pt x="7249" y="18164"/>
                </a:cubicBezTo>
                <a:cubicBezTo>
                  <a:pt x="7712" y="18389"/>
                  <a:pt x="7980" y="18899"/>
                  <a:pt x="7920" y="19408"/>
                </a:cubicBezTo>
                <a:lnTo>
                  <a:pt x="7831" y="20067"/>
                </a:lnTo>
                <a:cubicBezTo>
                  <a:pt x="7741" y="20756"/>
                  <a:pt x="8248" y="21371"/>
                  <a:pt x="8934" y="21431"/>
                </a:cubicBezTo>
                <a:lnTo>
                  <a:pt x="10723" y="21595"/>
                </a:lnTo>
                <a:cubicBezTo>
                  <a:pt x="10758" y="21599"/>
                  <a:pt x="10794" y="21600"/>
                  <a:pt x="10829" y="21600"/>
                </a:cubicBezTo>
                <a:cubicBezTo>
                  <a:pt x="11483" y="21600"/>
                  <a:pt x="12021" y="21081"/>
                  <a:pt x="12049" y="20427"/>
                </a:cubicBezTo>
                <a:lnTo>
                  <a:pt x="12079" y="19767"/>
                </a:lnTo>
                <a:cubicBezTo>
                  <a:pt x="12094" y="19243"/>
                  <a:pt x="12437" y="18794"/>
                  <a:pt x="12944" y="18644"/>
                </a:cubicBezTo>
                <a:cubicBezTo>
                  <a:pt x="13108" y="18599"/>
                  <a:pt x="13287" y="18539"/>
                  <a:pt x="13451" y="18479"/>
                </a:cubicBezTo>
                <a:cubicBezTo>
                  <a:pt x="13577" y="18436"/>
                  <a:pt x="13707" y="18416"/>
                  <a:pt x="13835" y="18416"/>
                </a:cubicBezTo>
                <a:cubicBezTo>
                  <a:pt x="14204" y="18416"/>
                  <a:pt x="14560" y="18587"/>
                  <a:pt x="14792" y="18899"/>
                </a:cubicBezTo>
                <a:lnTo>
                  <a:pt x="15195" y="19423"/>
                </a:lnTo>
                <a:cubicBezTo>
                  <a:pt x="15440" y="19729"/>
                  <a:pt x="15801" y="19890"/>
                  <a:pt x="16162" y="19890"/>
                </a:cubicBezTo>
                <a:cubicBezTo>
                  <a:pt x="16438" y="19890"/>
                  <a:pt x="16713" y="19797"/>
                  <a:pt x="16939" y="19603"/>
                </a:cubicBezTo>
                <a:lnTo>
                  <a:pt x="18325" y="18434"/>
                </a:lnTo>
                <a:cubicBezTo>
                  <a:pt x="18847" y="17984"/>
                  <a:pt x="18906" y="17190"/>
                  <a:pt x="18430" y="16681"/>
                </a:cubicBezTo>
                <a:lnTo>
                  <a:pt x="17997" y="16201"/>
                </a:lnTo>
                <a:cubicBezTo>
                  <a:pt x="17639" y="15812"/>
                  <a:pt x="17565" y="15243"/>
                  <a:pt x="17818" y="14793"/>
                </a:cubicBezTo>
                <a:cubicBezTo>
                  <a:pt x="17908" y="14628"/>
                  <a:pt x="17997" y="14478"/>
                  <a:pt x="18072" y="14314"/>
                </a:cubicBezTo>
                <a:cubicBezTo>
                  <a:pt x="18270" y="13887"/>
                  <a:pt x="18693" y="13627"/>
                  <a:pt x="19140" y="13627"/>
                </a:cubicBezTo>
                <a:cubicBezTo>
                  <a:pt x="19196" y="13627"/>
                  <a:pt x="19253" y="13631"/>
                  <a:pt x="19309" y="13639"/>
                </a:cubicBezTo>
                <a:lnTo>
                  <a:pt x="19965" y="13729"/>
                </a:lnTo>
                <a:cubicBezTo>
                  <a:pt x="20018" y="13736"/>
                  <a:pt x="20070" y="13740"/>
                  <a:pt x="20122" y="13740"/>
                </a:cubicBezTo>
                <a:cubicBezTo>
                  <a:pt x="20742" y="13740"/>
                  <a:pt x="21266" y="13257"/>
                  <a:pt x="21321" y="12620"/>
                </a:cubicBezTo>
                <a:lnTo>
                  <a:pt x="21485" y="10808"/>
                </a:lnTo>
                <a:cubicBezTo>
                  <a:pt x="21545" y="10118"/>
                  <a:pt x="21008" y="9519"/>
                  <a:pt x="20323" y="9489"/>
                </a:cubicBezTo>
                <a:lnTo>
                  <a:pt x="19667" y="9459"/>
                </a:lnTo>
                <a:cubicBezTo>
                  <a:pt x="19145" y="9444"/>
                  <a:pt x="18698" y="9099"/>
                  <a:pt x="18549" y="8590"/>
                </a:cubicBezTo>
                <a:cubicBezTo>
                  <a:pt x="18504" y="8410"/>
                  <a:pt x="18444" y="8245"/>
                  <a:pt x="18385" y="8081"/>
                </a:cubicBezTo>
                <a:cubicBezTo>
                  <a:pt x="18221" y="7586"/>
                  <a:pt x="18385" y="7032"/>
                  <a:pt x="18802" y="6717"/>
                </a:cubicBezTo>
                <a:lnTo>
                  <a:pt x="19309" y="6327"/>
                </a:lnTo>
                <a:cubicBezTo>
                  <a:pt x="19861" y="5893"/>
                  <a:pt x="19950" y="5099"/>
                  <a:pt x="19503" y="4574"/>
                </a:cubicBezTo>
                <a:lnTo>
                  <a:pt x="18340" y="3181"/>
                </a:lnTo>
                <a:cubicBezTo>
                  <a:pt x="18096" y="2895"/>
                  <a:pt x="17750" y="2747"/>
                  <a:pt x="17404" y="2747"/>
                </a:cubicBezTo>
                <a:cubicBezTo>
                  <a:pt x="17115" y="2747"/>
                  <a:pt x="16826" y="2850"/>
                  <a:pt x="16596" y="3061"/>
                </a:cubicBezTo>
                <a:lnTo>
                  <a:pt x="16119" y="3511"/>
                </a:lnTo>
                <a:cubicBezTo>
                  <a:pt x="15886" y="3726"/>
                  <a:pt x="15589" y="3834"/>
                  <a:pt x="15293" y="3834"/>
                </a:cubicBezTo>
                <a:cubicBezTo>
                  <a:pt x="15095" y="3834"/>
                  <a:pt x="14897" y="3786"/>
                  <a:pt x="14718" y="3690"/>
                </a:cubicBezTo>
                <a:cubicBezTo>
                  <a:pt x="14554" y="3600"/>
                  <a:pt x="14405" y="3511"/>
                  <a:pt x="14241" y="3436"/>
                </a:cubicBezTo>
                <a:cubicBezTo>
                  <a:pt x="13764" y="3211"/>
                  <a:pt x="13495" y="2701"/>
                  <a:pt x="13570" y="2192"/>
                </a:cubicBezTo>
                <a:lnTo>
                  <a:pt x="13659" y="1533"/>
                </a:lnTo>
                <a:cubicBezTo>
                  <a:pt x="13749" y="844"/>
                  <a:pt x="13242" y="229"/>
                  <a:pt x="12556" y="169"/>
                </a:cubicBezTo>
                <a:lnTo>
                  <a:pt x="10753" y="5"/>
                </a:lnTo>
                <a:cubicBezTo>
                  <a:pt x="10718" y="1"/>
                  <a:pt x="10683" y="0"/>
                  <a:pt x="10648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921D87"/>
              </a:gs>
            </a:gsLst>
            <a:lin ang="54007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489" name="Google Shape;698;p41"/>
          <p:cNvGrpSpPr/>
          <p:nvPr/>
        </p:nvGrpSpPr>
        <p:grpSpPr>
          <a:xfrm>
            <a:off x="7466518" y="1006365"/>
            <a:ext cx="948690" cy="334059"/>
            <a:chOff x="0" y="0"/>
            <a:chExt cx="948688" cy="334057"/>
          </a:xfrm>
        </p:grpSpPr>
        <p:sp>
          <p:nvSpPr>
            <p:cNvPr id="484" name="Google Shape;699;p41"/>
            <p:cNvSpPr/>
            <p:nvPr/>
          </p:nvSpPr>
          <p:spPr>
            <a:xfrm>
              <a:off x="480831" y="0"/>
              <a:ext cx="467858" cy="334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600" fill="norm" stroke="1" extrusionOk="0">
                  <a:moveTo>
                    <a:pt x="0" y="0"/>
                  </a:moveTo>
                  <a:cubicBezTo>
                    <a:pt x="4313" y="0"/>
                    <a:pt x="8020" y="4387"/>
                    <a:pt x="8830" y="10396"/>
                  </a:cubicBezTo>
                  <a:cubicBezTo>
                    <a:pt x="12097" y="9108"/>
                    <a:pt x="15467" y="11825"/>
                    <a:pt x="16343" y="16498"/>
                  </a:cubicBezTo>
                  <a:cubicBezTo>
                    <a:pt x="18870" y="14973"/>
                    <a:pt x="21600" y="17786"/>
                    <a:pt x="21364" y="21600"/>
                  </a:cubicBezTo>
                  <a:lnTo>
                    <a:pt x="15973" y="21600"/>
                  </a:lnTo>
                </a:path>
              </a:pathLst>
            </a:custGeom>
            <a:noFill/>
            <a:ln w="9525" cap="flat">
              <a:solidFill>
                <a:schemeClr val="accent4">
                  <a:lumOff val="44000"/>
                </a:schemeClr>
              </a:solidFill>
              <a:prstDash val="solid"/>
              <a:miter lim="17814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5" name="Google Shape;700;p41"/>
            <p:cNvSpPr/>
            <p:nvPr/>
          </p:nvSpPr>
          <p:spPr>
            <a:xfrm>
              <a:off x="380525" y="0"/>
              <a:ext cx="59738" cy="22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0"/>
                    <a:pt x="6407" y="4320"/>
                    <a:pt x="0" y="21600"/>
                  </a:cubicBezTo>
                </a:path>
              </a:pathLst>
            </a:custGeom>
            <a:noFill/>
            <a:ln w="9525" cap="flat">
              <a:solidFill>
                <a:schemeClr val="accent4">
                  <a:lumOff val="44000"/>
                </a:schemeClr>
              </a:solidFill>
              <a:prstDash val="solid"/>
              <a:miter lim="17814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6" name="Google Shape;701;p41"/>
            <p:cNvSpPr/>
            <p:nvPr/>
          </p:nvSpPr>
          <p:spPr>
            <a:xfrm>
              <a:off x="0" y="251783"/>
              <a:ext cx="790568" cy="81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07" fill="norm" stroke="1" extrusionOk="0">
                  <a:moveTo>
                    <a:pt x="21600" y="19907"/>
                  </a:moveTo>
                  <a:lnTo>
                    <a:pt x="0" y="19907"/>
                  </a:lnTo>
                  <a:cubicBezTo>
                    <a:pt x="0" y="19907"/>
                    <a:pt x="423" y="-1693"/>
                    <a:pt x="2801" y="106"/>
                  </a:cubicBezTo>
                </a:path>
              </a:pathLst>
            </a:custGeom>
            <a:noFill/>
            <a:ln w="9525" cap="flat">
              <a:solidFill>
                <a:schemeClr val="accent4">
                  <a:lumOff val="44000"/>
                </a:schemeClr>
              </a:solidFill>
              <a:prstDash val="solid"/>
              <a:miter lim="17814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7" name="Google Shape;702;p41"/>
            <p:cNvSpPr/>
            <p:nvPr/>
          </p:nvSpPr>
          <p:spPr>
            <a:xfrm>
              <a:off x="724952" y="188802"/>
              <a:ext cx="65616" cy="34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15781" y="2761"/>
                    <a:pt x="21600" y="21600"/>
                  </a:cubicBezTo>
                </a:path>
              </a:pathLst>
            </a:custGeom>
            <a:noFill/>
            <a:ln w="9525" cap="flat">
              <a:solidFill>
                <a:schemeClr val="accent4">
                  <a:lumOff val="44000"/>
                </a:schemeClr>
              </a:solidFill>
              <a:prstDash val="solid"/>
              <a:miter lim="17814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8" name="Google Shape;703;p41"/>
            <p:cNvSpPr/>
            <p:nvPr/>
          </p:nvSpPr>
          <p:spPr>
            <a:xfrm>
              <a:off x="171095" y="137811"/>
              <a:ext cx="140877" cy="32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5630" fill="norm" stroke="1" extrusionOk="0">
                  <a:moveTo>
                    <a:pt x="21600" y="1111"/>
                  </a:moveTo>
                  <a:cubicBezTo>
                    <a:pt x="21600" y="1111"/>
                    <a:pt x="8258" y="-5970"/>
                    <a:pt x="0" y="15630"/>
                  </a:cubicBezTo>
                </a:path>
              </a:pathLst>
            </a:custGeom>
            <a:noFill/>
            <a:ln w="9525" cap="flat">
              <a:solidFill>
                <a:schemeClr val="accent4">
                  <a:lumOff val="44000"/>
                </a:schemeClr>
              </a:solidFill>
              <a:prstDash val="solid"/>
              <a:miter lim="17814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490" name="Google Shape;704;p41"/>
          <p:cNvSpPr/>
          <p:nvPr/>
        </p:nvSpPr>
        <p:spPr>
          <a:xfrm>
            <a:off x="7647251" y="2593821"/>
            <a:ext cx="262394" cy="2623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cubicBezTo>
                  <a:pt x="21600" y="16827"/>
                  <a:pt x="16827" y="21600"/>
                  <a:pt x="10800" y="21600"/>
                </a:cubicBezTo>
                <a:cubicBezTo>
                  <a:pt x="4773" y="21600"/>
                  <a:pt x="0" y="16827"/>
                  <a:pt x="0" y="10800"/>
                </a:cubicBezTo>
                <a:cubicBezTo>
                  <a:pt x="0" y="4773"/>
                  <a:pt x="4773" y="0"/>
                  <a:pt x="10800" y="0"/>
                </a:cubicBezTo>
                <a:cubicBezTo>
                  <a:pt x="16827" y="0"/>
                  <a:pt x="21600" y="4773"/>
                  <a:pt x="21600" y="1080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921D87"/>
              </a:gs>
            </a:gsLst>
            <a:lin ang="54007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91" name="Google Shape;705;p41"/>
          <p:cNvSpPr/>
          <p:nvPr/>
        </p:nvSpPr>
        <p:spPr>
          <a:xfrm>
            <a:off x="2842382" y="3913369"/>
            <a:ext cx="213362" cy="214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63"/>
                </a:moveTo>
                <a:cubicBezTo>
                  <a:pt x="21600" y="16729"/>
                  <a:pt x="16827" y="21600"/>
                  <a:pt x="10800" y="21600"/>
                </a:cubicBezTo>
                <a:cubicBezTo>
                  <a:pt x="4773" y="21600"/>
                  <a:pt x="0" y="16729"/>
                  <a:pt x="0" y="10863"/>
                </a:cubicBezTo>
                <a:cubicBezTo>
                  <a:pt x="0" y="4871"/>
                  <a:pt x="4773" y="0"/>
                  <a:pt x="10800" y="0"/>
                </a:cubicBezTo>
                <a:cubicBezTo>
                  <a:pt x="16827" y="0"/>
                  <a:pt x="21600" y="4871"/>
                  <a:pt x="21600" y="10863"/>
                </a:cubicBezTo>
                <a:close/>
              </a:path>
            </a:pathLst>
          </a:custGeom>
          <a:ln>
            <a:solidFill>
              <a:schemeClr val="accent4">
                <a:lumOff val="44000"/>
              </a:schemeClr>
            </a:solidFill>
            <a:miter lim="17814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92" name="Google Shape;706;p41"/>
          <p:cNvSpPr/>
          <p:nvPr/>
        </p:nvSpPr>
        <p:spPr>
          <a:xfrm>
            <a:off x="5239075" y="1543894"/>
            <a:ext cx="107792" cy="107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cubicBezTo>
                  <a:pt x="21600" y="16827"/>
                  <a:pt x="16827" y="21600"/>
                  <a:pt x="10800" y="21600"/>
                </a:cubicBezTo>
                <a:cubicBezTo>
                  <a:pt x="4773" y="21600"/>
                  <a:pt x="0" y="16827"/>
                  <a:pt x="0" y="10800"/>
                </a:cubicBezTo>
                <a:cubicBezTo>
                  <a:pt x="0" y="4773"/>
                  <a:pt x="4773" y="0"/>
                  <a:pt x="10800" y="0"/>
                </a:cubicBezTo>
                <a:cubicBezTo>
                  <a:pt x="16827" y="0"/>
                  <a:pt x="21600" y="4773"/>
                  <a:pt x="21600" y="108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B632"/>
              </a:gs>
            </a:gsLst>
            <a:lin ang="5400012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93" name="Google Shape;707;p41"/>
          <p:cNvSpPr/>
          <p:nvPr/>
        </p:nvSpPr>
        <p:spPr>
          <a:xfrm>
            <a:off x="7873187" y="1652042"/>
            <a:ext cx="140202" cy="140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cubicBezTo>
                  <a:pt x="21600" y="16827"/>
                  <a:pt x="16827" y="21600"/>
                  <a:pt x="10800" y="21600"/>
                </a:cubicBezTo>
                <a:cubicBezTo>
                  <a:pt x="4773" y="21600"/>
                  <a:pt x="0" y="16827"/>
                  <a:pt x="0" y="10800"/>
                </a:cubicBezTo>
                <a:cubicBezTo>
                  <a:pt x="0" y="4773"/>
                  <a:pt x="4773" y="0"/>
                  <a:pt x="10800" y="0"/>
                </a:cubicBezTo>
                <a:cubicBezTo>
                  <a:pt x="16827" y="0"/>
                  <a:pt x="21600" y="4773"/>
                  <a:pt x="21600" y="1080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921D87"/>
              </a:gs>
            </a:gsLst>
            <a:lin ang="5400012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94" name="Google Shape;709;p41"/>
          <p:cNvSpPr/>
          <p:nvPr/>
        </p:nvSpPr>
        <p:spPr>
          <a:xfrm>
            <a:off x="8090202" y="1912349"/>
            <a:ext cx="324071" cy="394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50" h="21519" fill="norm" stroke="1" extrusionOk="0">
                <a:moveTo>
                  <a:pt x="20525" y="8182"/>
                </a:moveTo>
                <a:lnTo>
                  <a:pt x="11157" y="243"/>
                </a:lnTo>
                <a:cubicBezTo>
                  <a:pt x="10775" y="-81"/>
                  <a:pt x="10074" y="-81"/>
                  <a:pt x="9691" y="243"/>
                </a:cubicBezTo>
                <a:lnTo>
                  <a:pt x="327" y="8182"/>
                </a:lnTo>
                <a:cubicBezTo>
                  <a:pt x="-374" y="8776"/>
                  <a:pt x="134" y="9801"/>
                  <a:pt x="1089" y="9746"/>
                </a:cubicBezTo>
                <a:lnTo>
                  <a:pt x="2301" y="9746"/>
                </a:lnTo>
                <a:cubicBezTo>
                  <a:pt x="2874" y="9746"/>
                  <a:pt x="3385" y="10125"/>
                  <a:pt x="3385" y="10664"/>
                </a:cubicBezTo>
                <a:lnTo>
                  <a:pt x="3385" y="20601"/>
                </a:lnTo>
                <a:cubicBezTo>
                  <a:pt x="3385" y="21086"/>
                  <a:pt x="3832" y="21519"/>
                  <a:pt x="4405" y="21519"/>
                </a:cubicBezTo>
                <a:lnTo>
                  <a:pt x="16512" y="21519"/>
                </a:lnTo>
                <a:cubicBezTo>
                  <a:pt x="17020" y="21464"/>
                  <a:pt x="17467" y="21086"/>
                  <a:pt x="17467" y="20601"/>
                </a:cubicBezTo>
                <a:lnTo>
                  <a:pt x="17467" y="10664"/>
                </a:lnTo>
                <a:cubicBezTo>
                  <a:pt x="17467" y="10125"/>
                  <a:pt x="17975" y="9746"/>
                  <a:pt x="18551" y="9746"/>
                </a:cubicBezTo>
                <a:lnTo>
                  <a:pt x="19760" y="9746"/>
                </a:lnTo>
                <a:cubicBezTo>
                  <a:pt x="20715" y="9746"/>
                  <a:pt x="21226" y="8776"/>
                  <a:pt x="20525" y="8182"/>
                </a:cubicBezTo>
                <a:close/>
              </a:path>
            </a:pathLst>
          </a:custGeom>
          <a:ln>
            <a:solidFill>
              <a:schemeClr val="accent4">
                <a:lumOff val="44000"/>
              </a:schemeClr>
            </a:solidFill>
            <a:miter lim="17814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95" name="Google Shape;710;p41"/>
          <p:cNvSpPr/>
          <p:nvPr/>
        </p:nvSpPr>
        <p:spPr>
          <a:xfrm>
            <a:off x="4261261" y="3832452"/>
            <a:ext cx="80822" cy="80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cubicBezTo>
                  <a:pt x="21600" y="16827"/>
                  <a:pt x="16827" y="21600"/>
                  <a:pt x="10800" y="21600"/>
                </a:cubicBezTo>
                <a:cubicBezTo>
                  <a:pt x="4773" y="21600"/>
                  <a:pt x="0" y="16827"/>
                  <a:pt x="0" y="10800"/>
                </a:cubicBezTo>
                <a:cubicBezTo>
                  <a:pt x="0" y="4773"/>
                  <a:pt x="4773" y="0"/>
                  <a:pt x="10800" y="0"/>
                </a:cubicBezTo>
                <a:cubicBezTo>
                  <a:pt x="16827" y="0"/>
                  <a:pt x="21600" y="4773"/>
                  <a:pt x="21600" y="1080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921D87"/>
              </a:gs>
            </a:gsLst>
            <a:lin ang="5400012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96" name="Google Shape;711;p41"/>
          <p:cNvSpPr/>
          <p:nvPr/>
        </p:nvSpPr>
        <p:spPr>
          <a:xfrm rot="19914241">
            <a:off x="2490146" y="3747650"/>
            <a:ext cx="51068" cy="51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534" h="18450" fill="norm" stroke="1" extrusionOk="0">
                <a:moveTo>
                  <a:pt x="18534" y="9259"/>
                </a:moveTo>
                <a:cubicBezTo>
                  <a:pt x="18534" y="17416"/>
                  <a:pt x="8509" y="21600"/>
                  <a:pt x="2721" y="15646"/>
                </a:cubicBezTo>
                <a:cubicBezTo>
                  <a:pt x="-3066" y="9915"/>
                  <a:pt x="946" y="0"/>
                  <a:pt x="9397" y="0"/>
                </a:cubicBezTo>
                <a:cubicBezTo>
                  <a:pt x="14522" y="0"/>
                  <a:pt x="18534" y="4184"/>
                  <a:pt x="18534" y="9259"/>
                </a:cubicBezTo>
                <a:close/>
              </a:path>
            </a:pathLst>
          </a:custGeom>
          <a:ln>
            <a:solidFill>
              <a:schemeClr val="accent4">
                <a:lumOff val="44000"/>
              </a:schemeClr>
            </a:solidFill>
            <a:miter lim="17814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97" name="Google Shape;712;p41"/>
          <p:cNvSpPr/>
          <p:nvPr/>
        </p:nvSpPr>
        <p:spPr>
          <a:xfrm>
            <a:off x="7253157" y="706932"/>
            <a:ext cx="213363" cy="2146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63"/>
                </a:moveTo>
                <a:cubicBezTo>
                  <a:pt x="21600" y="16729"/>
                  <a:pt x="16827" y="21600"/>
                  <a:pt x="10800" y="21600"/>
                </a:cubicBezTo>
                <a:cubicBezTo>
                  <a:pt x="4773" y="21600"/>
                  <a:pt x="0" y="16729"/>
                  <a:pt x="0" y="10863"/>
                </a:cubicBezTo>
                <a:cubicBezTo>
                  <a:pt x="0" y="4871"/>
                  <a:pt x="4773" y="0"/>
                  <a:pt x="10800" y="0"/>
                </a:cubicBezTo>
                <a:cubicBezTo>
                  <a:pt x="16827" y="0"/>
                  <a:pt x="21600" y="4871"/>
                  <a:pt x="21600" y="10863"/>
                </a:cubicBezTo>
                <a:close/>
              </a:path>
            </a:pathLst>
          </a:custGeom>
          <a:ln>
            <a:solidFill>
              <a:schemeClr val="accent4">
                <a:lumOff val="44000"/>
              </a:schemeClr>
            </a:solidFill>
            <a:miter lim="17814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98" name="Google Shape;713;p41"/>
          <p:cNvSpPr/>
          <p:nvPr/>
        </p:nvSpPr>
        <p:spPr>
          <a:xfrm rot="19914241">
            <a:off x="5828884" y="824762"/>
            <a:ext cx="51068" cy="51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534" h="18450" fill="norm" stroke="1" extrusionOk="0">
                <a:moveTo>
                  <a:pt x="18534" y="9259"/>
                </a:moveTo>
                <a:cubicBezTo>
                  <a:pt x="18534" y="17416"/>
                  <a:pt x="8509" y="21600"/>
                  <a:pt x="2721" y="15646"/>
                </a:cubicBezTo>
                <a:cubicBezTo>
                  <a:pt x="-3066" y="9915"/>
                  <a:pt x="946" y="0"/>
                  <a:pt x="9397" y="0"/>
                </a:cubicBezTo>
                <a:cubicBezTo>
                  <a:pt x="14522" y="0"/>
                  <a:pt x="18534" y="4184"/>
                  <a:pt x="18534" y="9259"/>
                </a:cubicBezTo>
                <a:close/>
              </a:path>
            </a:pathLst>
          </a:custGeom>
          <a:ln>
            <a:solidFill>
              <a:schemeClr val="accent4">
                <a:lumOff val="44000"/>
              </a:schemeClr>
            </a:solidFill>
            <a:miter lim="17814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99" name="Google Shape;714;p41"/>
          <p:cNvSpPr/>
          <p:nvPr/>
        </p:nvSpPr>
        <p:spPr>
          <a:xfrm>
            <a:off x="6236061" y="1367452"/>
            <a:ext cx="80822" cy="80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cubicBezTo>
                  <a:pt x="21600" y="16827"/>
                  <a:pt x="16827" y="21600"/>
                  <a:pt x="10800" y="21600"/>
                </a:cubicBezTo>
                <a:cubicBezTo>
                  <a:pt x="4773" y="21600"/>
                  <a:pt x="0" y="16827"/>
                  <a:pt x="0" y="10800"/>
                </a:cubicBezTo>
                <a:cubicBezTo>
                  <a:pt x="0" y="4773"/>
                  <a:pt x="4773" y="0"/>
                  <a:pt x="10800" y="0"/>
                </a:cubicBezTo>
                <a:cubicBezTo>
                  <a:pt x="16827" y="0"/>
                  <a:pt x="21600" y="4773"/>
                  <a:pt x="21600" y="1080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921D87"/>
              </a:gs>
            </a:gsLst>
            <a:lin ang="5400012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00" name="Google Shape;715;p41"/>
          <p:cNvSpPr/>
          <p:nvPr/>
        </p:nvSpPr>
        <p:spPr>
          <a:xfrm>
            <a:off x="3526487" y="4290943"/>
            <a:ext cx="140203" cy="1401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cubicBezTo>
                  <a:pt x="21600" y="16827"/>
                  <a:pt x="16827" y="21600"/>
                  <a:pt x="10800" y="21600"/>
                </a:cubicBezTo>
                <a:cubicBezTo>
                  <a:pt x="4773" y="21600"/>
                  <a:pt x="0" y="16827"/>
                  <a:pt x="0" y="10800"/>
                </a:cubicBezTo>
                <a:cubicBezTo>
                  <a:pt x="0" y="4773"/>
                  <a:pt x="4773" y="0"/>
                  <a:pt x="10800" y="0"/>
                </a:cubicBezTo>
                <a:cubicBezTo>
                  <a:pt x="16827" y="0"/>
                  <a:pt x="21600" y="4773"/>
                  <a:pt x="21600" y="108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B632"/>
              </a:gs>
            </a:gsLst>
            <a:lin ang="5400012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01" name="Google Shape;717;p41"/>
          <p:cNvSpPr/>
          <p:nvPr/>
        </p:nvSpPr>
        <p:spPr>
          <a:xfrm rot="7201932">
            <a:off x="1200686" y="4051716"/>
            <a:ext cx="370030" cy="3700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0" h="21600" fill="norm" stroke="1" extrusionOk="0">
                <a:moveTo>
                  <a:pt x="10770" y="6898"/>
                </a:moveTo>
                <a:cubicBezTo>
                  <a:pt x="11828" y="6898"/>
                  <a:pt x="12901" y="7332"/>
                  <a:pt x="13704" y="8290"/>
                </a:cubicBezTo>
                <a:cubicBezTo>
                  <a:pt x="15090" y="9938"/>
                  <a:pt x="14882" y="12396"/>
                  <a:pt x="13242" y="13789"/>
                </a:cubicBezTo>
                <a:lnTo>
                  <a:pt x="13242" y="13774"/>
                </a:lnTo>
                <a:cubicBezTo>
                  <a:pt x="12486" y="14414"/>
                  <a:pt x="11617" y="14700"/>
                  <a:pt x="10769" y="14700"/>
                </a:cubicBezTo>
                <a:cubicBezTo>
                  <a:pt x="8659" y="14700"/>
                  <a:pt x="6679" y="12932"/>
                  <a:pt x="6892" y="10463"/>
                </a:cubicBezTo>
                <a:cubicBezTo>
                  <a:pt x="7082" y="8253"/>
                  <a:pt x="8901" y="6898"/>
                  <a:pt x="10770" y="6898"/>
                </a:cubicBezTo>
                <a:close/>
                <a:moveTo>
                  <a:pt x="10648" y="0"/>
                </a:moveTo>
                <a:cubicBezTo>
                  <a:pt x="10007" y="0"/>
                  <a:pt x="9469" y="519"/>
                  <a:pt x="9441" y="1173"/>
                </a:cubicBezTo>
                <a:lnTo>
                  <a:pt x="9411" y="1833"/>
                </a:lnTo>
                <a:cubicBezTo>
                  <a:pt x="9396" y="2357"/>
                  <a:pt x="9053" y="2806"/>
                  <a:pt x="8546" y="2956"/>
                </a:cubicBezTo>
                <a:cubicBezTo>
                  <a:pt x="8382" y="3001"/>
                  <a:pt x="8203" y="3061"/>
                  <a:pt x="8039" y="3121"/>
                </a:cubicBezTo>
                <a:cubicBezTo>
                  <a:pt x="7913" y="3164"/>
                  <a:pt x="7782" y="3184"/>
                  <a:pt x="7653" y="3184"/>
                </a:cubicBezTo>
                <a:cubicBezTo>
                  <a:pt x="7279" y="3184"/>
                  <a:pt x="6915" y="3013"/>
                  <a:pt x="6683" y="2701"/>
                </a:cubicBezTo>
                <a:lnTo>
                  <a:pt x="6295" y="2177"/>
                </a:lnTo>
                <a:cubicBezTo>
                  <a:pt x="6049" y="1861"/>
                  <a:pt x="5686" y="1696"/>
                  <a:pt x="5322" y="1696"/>
                </a:cubicBezTo>
                <a:cubicBezTo>
                  <a:pt x="5049" y="1696"/>
                  <a:pt x="4775" y="1789"/>
                  <a:pt x="4551" y="1982"/>
                </a:cubicBezTo>
                <a:lnTo>
                  <a:pt x="3165" y="3151"/>
                </a:lnTo>
                <a:cubicBezTo>
                  <a:pt x="2643" y="3600"/>
                  <a:pt x="2584" y="4395"/>
                  <a:pt x="3046" y="4904"/>
                </a:cubicBezTo>
                <a:lnTo>
                  <a:pt x="3493" y="5399"/>
                </a:lnTo>
                <a:cubicBezTo>
                  <a:pt x="3851" y="5773"/>
                  <a:pt x="3925" y="6342"/>
                  <a:pt x="3672" y="6792"/>
                </a:cubicBezTo>
                <a:cubicBezTo>
                  <a:pt x="3582" y="6957"/>
                  <a:pt x="3493" y="7122"/>
                  <a:pt x="3418" y="7271"/>
                </a:cubicBezTo>
                <a:cubicBezTo>
                  <a:pt x="3220" y="7698"/>
                  <a:pt x="2797" y="7958"/>
                  <a:pt x="2350" y="7958"/>
                </a:cubicBezTo>
                <a:cubicBezTo>
                  <a:pt x="2294" y="7958"/>
                  <a:pt x="2237" y="7954"/>
                  <a:pt x="2181" y="7946"/>
                </a:cubicBezTo>
                <a:lnTo>
                  <a:pt x="1525" y="7856"/>
                </a:lnTo>
                <a:cubicBezTo>
                  <a:pt x="1479" y="7851"/>
                  <a:pt x="1433" y="7848"/>
                  <a:pt x="1388" y="7848"/>
                </a:cubicBezTo>
                <a:cubicBezTo>
                  <a:pt x="760" y="7848"/>
                  <a:pt x="224" y="8322"/>
                  <a:pt x="169" y="8965"/>
                </a:cubicBezTo>
                <a:lnTo>
                  <a:pt x="5" y="10777"/>
                </a:lnTo>
                <a:cubicBezTo>
                  <a:pt x="-55" y="11467"/>
                  <a:pt x="482" y="12066"/>
                  <a:pt x="1167" y="12096"/>
                </a:cubicBezTo>
                <a:lnTo>
                  <a:pt x="1823" y="12126"/>
                </a:lnTo>
                <a:cubicBezTo>
                  <a:pt x="2345" y="12141"/>
                  <a:pt x="2792" y="12501"/>
                  <a:pt x="2941" y="12995"/>
                </a:cubicBezTo>
                <a:cubicBezTo>
                  <a:pt x="2986" y="13175"/>
                  <a:pt x="3046" y="13340"/>
                  <a:pt x="3105" y="13519"/>
                </a:cubicBezTo>
                <a:cubicBezTo>
                  <a:pt x="3269" y="14014"/>
                  <a:pt x="3105" y="14553"/>
                  <a:pt x="2688" y="14868"/>
                </a:cubicBezTo>
                <a:lnTo>
                  <a:pt x="2166" y="15288"/>
                </a:lnTo>
                <a:cubicBezTo>
                  <a:pt x="1615" y="15707"/>
                  <a:pt x="1540" y="16501"/>
                  <a:pt x="1987" y="17041"/>
                </a:cubicBezTo>
                <a:lnTo>
                  <a:pt x="3150" y="18419"/>
                </a:lnTo>
                <a:cubicBezTo>
                  <a:pt x="3384" y="18711"/>
                  <a:pt x="3727" y="18858"/>
                  <a:pt x="4073" y="18858"/>
                </a:cubicBezTo>
                <a:cubicBezTo>
                  <a:pt x="4366" y="18858"/>
                  <a:pt x="4662" y="18752"/>
                  <a:pt x="4894" y="18539"/>
                </a:cubicBezTo>
                <a:lnTo>
                  <a:pt x="5371" y="18089"/>
                </a:lnTo>
                <a:cubicBezTo>
                  <a:pt x="5604" y="17874"/>
                  <a:pt x="5895" y="17766"/>
                  <a:pt x="6191" y="17766"/>
                </a:cubicBezTo>
                <a:cubicBezTo>
                  <a:pt x="6388" y="17766"/>
                  <a:pt x="6588" y="17814"/>
                  <a:pt x="6772" y="17910"/>
                </a:cubicBezTo>
                <a:cubicBezTo>
                  <a:pt x="6921" y="17999"/>
                  <a:pt x="7085" y="18089"/>
                  <a:pt x="7249" y="18164"/>
                </a:cubicBezTo>
                <a:cubicBezTo>
                  <a:pt x="7712" y="18389"/>
                  <a:pt x="7980" y="18899"/>
                  <a:pt x="7920" y="19408"/>
                </a:cubicBezTo>
                <a:lnTo>
                  <a:pt x="7831" y="20067"/>
                </a:lnTo>
                <a:cubicBezTo>
                  <a:pt x="7741" y="20756"/>
                  <a:pt x="8248" y="21371"/>
                  <a:pt x="8934" y="21431"/>
                </a:cubicBezTo>
                <a:lnTo>
                  <a:pt x="10723" y="21595"/>
                </a:lnTo>
                <a:cubicBezTo>
                  <a:pt x="10758" y="21599"/>
                  <a:pt x="10794" y="21600"/>
                  <a:pt x="10829" y="21600"/>
                </a:cubicBezTo>
                <a:cubicBezTo>
                  <a:pt x="11483" y="21600"/>
                  <a:pt x="12021" y="21081"/>
                  <a:pt x="12049" y="20427"/>
                </a:cubicBezTo>
                <a:lnTo>
                  <a:pt x="12079" y="19767"/>
                </a:lnTo>
                <a:cubicBezTo>
                  <a:pt x="12094" y="19243"/>
                  <a:pt x="12437" y="18794"/>
                  <a:pt x="12944" y="18644"/>
                </a:cubicBezTo>
                <a:cubicBezTo>
                  <a:pt x="13108" y="18599"/>
                  <a:pt x="13287" y="18539"/>
                  <a:pt x="13451" y="18479"/>
                </a:cubicBezTo>
                <a:cubicBezTo>
                  <a:pt x="13577" y="18436"/>
                  <a:pt x="13707" y="18416"/>
                  <a:pt x="13835" y="18416"/>
                </a:cubicBezTo>
                <a:cubicBezTo>
                  <a:pt x="14204" y="18416"/>
                  <a:pt x="14560" y="18587"/>
                  <a:pt x="14792" y="18899"/>
                </a:cubicBezTo>
                <a:lnTo>
                  <a:pt x="15195" y="19423"/>
                </a:lnTo>
                <a:cubicBezTo>
                  <a:pt x="15440" y="19729"/>
                  <a:pt x="15801" y="19890"/>
                  <a:pt x="16162" y="19890"/>
                </a:cubicBezTo>
                <a:cubicBezTo>
                  <a:pt x="16438" y="19890"/>
                  <a:pt x="16713" y="19797"/>
                  <a:pt x="16939" y="19603"/>
                </a:cubicBezTo>
                <a:lnTo>
                  <a:pt x="18325" y="18434"/>
                </a:lnTo>
                <a:cubicBezTo>
                  <a:pt x="18847" y="17984"/>
                  <a:pt x="18906" y="17190"/>
                  <a:pt x="18430" y="16681"/>
                </a:cubicBezTo>
                <a:lnTo>
                  <a:pt x="17997" y="16201"/>
                </a:lnTo>
                <a:cubicBezTo>
                  <a:pt x="17639" y="15812"/>
                  <a:pt x="17565" y="15243"/>
                  <a:pt x="17818" y="14793"/>
                </a:cubicBezTo>
                <a:cubicBezTo>
                  <a:pt x="17908" y="14628"/>
                  <a:pt x="17997" y="14478"/>
                  <a:pt x="18072" y="14314"/>
                </a:cubicBezTo>
                <a:cubicBezTo>
                  <a:pt x="18270" y="13887"/>
                  <a:pt x="18693" y="13627"/>
                  <a:pt x="19140" y="13627"/>
                </a:cubicBezTo>
                <a:cubicBezTo>
                  <a:pt x="19196" y="13627"/>
                  <a:pt x="19253" y="13631"/>
                  <a:pt x="19309" y="13639"/>
                </a:cubicBezTo>
                <a:lnTo>
                  <a:pt x="19965" y="13729"/>
                </a:lnTo>
                <a:cubicBezTo>
                  <a:pt x="20018" y="13736"/>
                  <a:pt x="20070" y="13740"/>
                  <a:pt x="20122" y="13740"/>
                </a:cubicBezTo>
                <a:cubicBezTo>
                  <a:pt x="20742" y="13740"/>
                  <a:pt x="21266" y="13257"/>
                  <a:pt x="21321" y="12620"/>
                </a:cubicBezTo>
                <a:lnTo>
                  <a:pt x="21485" y="10808"/>
                </a:lnTo>
                <a:cubicBezTo>
                  <a:pt x="21545" y="10118"/>
                  <a:pt x="21008" y="9519"/>
                  <a:pt x="20323" y="9489"/>
                </a:cubicBezTo>
                <a:lnTo>
                  <a:pt x="19667" y="9459"/>
                </a:lnTo>
                <a:cubicBezTo>
                  <a:pt x="19145" y="9444"/>
                  <a:pt x="18698" y="9099"/>
                  <a:pt x="18549" y="8590"/>
                </a:cubicBezTo>
                <a:cubicBezTo>
                  <a:pt x="18504" y="8410"/>
                  <a:pt x="18444" y="8245"/>
                  <a:pt x="18385" y="8081"/>
                </a:cubicBezTo>
                <a:cubicBezTo>
                  <a:pt x="18221" y="7586"/>
                  <a:pt x="18385" y="7032"/>
                  <a:pt x="18802" y="6717"/>
                </a:cubicBezTo>
                <a:lnTo>
                  <a:pt x="19309" y="6327"/>
                </a:lnTo>
                <a:cubicBezTo>
                  <a:pt x="19861" y="5893"/>
                  <a:pt x="19950" y="5099"/>
                  <a:pt x="19503" y="4574"/>
                </a:cubicBezTo>
                <a:lnTo>
                  <a:pt x="18340" y="3181"/>
                </a:lnTo>
                <a:cubicBezTo>
                  <a:pt x="18096" y="2895"/>
                  <a:pt x="17750" y="2747"/>
                  <a:pt x="17404" y="2747"/>
                </a:cubicBezTo>
                <a:cubicBezTo>
                  <a:pt x="17115" y="2747"/>
                  <a:pt x="16826" y="2850"/>
                  <a:pt x="16596" y="3061"/>
                </a:cubicBezTo>
                <a:lnTo>
                  <a:pt x="16119" y="3511"/>
                </a:lnTo>
                <a:cubicBezTo>
                  <a:pt x="15886" y="3726"/>
                  <a:pt x="15589" y="3834"/>
                  <a:pt x="15293" y="3834"/>
                </a:cubicBezTo>
                <a:cubicBezTo>
                  <a:pt x="15095" y="3834"/>
                  <a:pt x="14897" y="3786"/>
                  <a:pt x="14718" y="3690"/>
                </a:cubicBezTo>
                <a:cubicBezTo>
                  <a:pt x="14554" y="3600"/>
                  <a:pt x="14405" y="3511"/>
                  <a:pt x="14241" y="3436"/>
                </a:cubicBezTo>
                <a:cubicBezTo>
                  <a:pt x="13764" y="3211"/>
                  <a:pt x="13495" y="2701"/>
                  <a:pt x="13570" y="2192"/>
                </a:cubicBezTo>
                <a:lnTo>
                  <a:pt x="13659" y="1533"/>
                </a:lnTo>
                <a:cubicBezTo>
                  <a:pt x="13749" y="844"/>
                  <a:pt x="13242" y="229"/>
                  <a:pt x="12556" y="169"/>
                </a:cubicBezTo>
                <a:lnTo>
                  <a:pt x="10753" y="5"/>
                </a:lnTo>
                <a:cubicBezTo>
                  <a:pt x="10718" y="1"/>
                  <a:pt x="10683" y="0"/>
                  <a:pt x="10648" y="0"/>
                </a:cubicBezTo>
                <a:close/>
              </a:path>
            </a:pathLst>
          </a:custGeom>
          <a:ln>
            <a:solidFill>
              <a:schemeClr val="accent4">
                <a:lumOff val="44000"/>
              </a:schemeClr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02" name="Google Shape;718;p41"/>
          <p:cNvSpPr/>
          <p:nvPr/>
        </p:nvSpPr>
        <p:spPr>
          <a:xfrm>
            <a:off x="2057124" y="4182534"/>
            <a:ext cx="107792" cy="1084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63"/>
                </a:moveTo>
                <a:cubicBezTo>
                  <a:pt x="21600" y="16729"/>
                  <a:pt x="16827" y="21600"/>
                  <a:pt x="10800" y="21600"/>
                </a:cubicBezTo>
                <a:cubicBezTo>
                  <a:pt x="4773" y="21600"/>
                  <a:pt x="0" y="16729"/>
                  <a:pt x="0" y="10863"/>
                </a:cubicBezTo>
                <a:cubicBezTo>
                  <a:pt x="0" y="4871"/>
                  <a:pt x="4773" y="0"/>
                  <a:pt x="10800" y="0"/>
                </a:cubicBezTo>
                <a:cubicBezTo>
                  <a:pt x="16827" y="0"/>
                  <a:pt x="21600" y="4871"/>
                  <a:pt x="21600" y="10863"/>
                </a:cubicBezTo>
                <a:close/>
              </a:path>
            </a:pathLst>
          </a:custGeom>
          <a:ln>
            <a:solidFill>
              <a:schemeClr val="accent4">
                <a:lumOff val="44000"/>
              </a:schemeClr>
            </a:solidFill>
            <a:miter lim="17814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03" name="Google Shape;729;p41">
            <a:hlinkClick r:id="" invalidUrl="" action="ppaction://hlinkshowjump?jump=nextslide" tgtFrame="" tooltip="" history="1" highlightClick="0" endSnd="0"/>
          </p:cNvPr>
          <p:cNvSpPr/>
          <p:nvPr/>
        </p:nvSpPr>
        <p:spPr>
          <a:xfrm rot="5400000">
            <a:off x="8218414" y="4759751"/>
            <a:ext cx="189747" cy="231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50" h="21519" fill="norm" stroke="1" extrusionOk="0">
                <a:moveTo>
                  <a:pt x="20525" y="8182"/>
                </a:moveTo>
                <a:lnTo>
                  <a:pt x="11157" y="243"/>
                </a:lnTo>
                <a:cubicBezTo>
                  <a:pt x="10775" y="-81"/>
                  <a:pt x="10074" y="-81"/>
                  <a:pt x="9691" y="243"/>
                </a:cubicBezTo>
                <a:lnTo>
                  <a:pt x="327" y="8182"/>
                </a:lnTo>
                <a:cubicBezTo>
                  <a:pt x="-374" y="8776"/>
                  <a:pt x="134" y="9801"/>
                  <a:pt x="1089" y="9746"/>
                </a:cubicBezTo>
                <a:lnTo>
                  <a:pt x="2301" y="9746"/>
                </a:lnTo>
                <a:cubicBezTo>
                  <a:pt x="2874" y="9746"/>
                  <a:pt x="3385" y="10125"/>
                  <a:pt x="3385" y="10664"/>
                </a:cubicBezTo>
                <a:lnTo>
                  <a:pt x="3385" y="20601"/>
                </a:lnTo>
                <a:cubicBezTo>
                  <a:pt x="3385" y="21086"/>
                  <a:pt x="3832" y="21519"/>
                  <a:pt x="4405" y="21519"/>
                </a:cubicBezTo>
                <a:lnTo>
                  <a:pt x="16512" y="21519"/>
                </a:lnTo>
                <a:cubicBezTo>
                  <a:pt x="17020" y="21464"/>
                  <a:pt x="17467" y="21086"/>
                  <a:pt x="17467" y="20601"/>
                </a:cubicBezTo>
                <a:lnTo>
                  <a:pt x="17467" y="10664"/>
                </a:lnTo>
                <a:cubicBezTo>
                  <a:pt x="17467" y="10125"/>
                  <a:pt x="17975" y="9746"/>
                  <a:pt x="18551" y="9746"/>
                </a:cubicBezTo>
                <a:lnTo>
                  <a:pt x="19760" y="9746"/>
                </a:lnTo>
                <a:cubicBezTo>
                  <a:pt x="20715" y="9746"/>
                  <a:pt x="21226" y="8776"/>
                  <a:pt x="20525" y="8182"/>
                </a:cubicBezTo>
                <a:close/>
              </a:path>
            </a:pathLst>
          </a:custGeom>
          <a:solidFill>
            <a:schemeClr val="accent4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04" name="Google Shape;730;p41">
            <a:hlinkClick r:id="" invalidUrl="" action="ppaction://hlinkshowjump?jump=previousslide" tgtFrame="" tooltip="" history="1" highlightClick="0" endSnd="0"/>
          </p:cNvPr>
          <p:cNvSpPr/>
          <p:nvPr/>
        </p:nvSpPr>
        <p:spPr>
          <a:xfrm flipH="1" rot="16200000">
            <a:off x="735835" y="4759751"/>
            <a:ext cx="189747" cy="231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50" h="21519" fill="norm" stroke="1" extrusionOk="0">
                <a:moveTo>
                  <a:pt x="20525" y="8182"/>
                </a:moveTo>
                <a:lnTo>
                  <a:pt x="11157" y="243"/>
                </a:lnTo>
                <a:cubicBezTo>
                  <a:pt x="10775" y="-81"/>
                  <a:pt x="10074" y="-81"/>
                  <a:pt x="9691" y="243"/>
                </a:cubicBezTo>
                <a:lnTo>
                  <a:pt x="327" y="8182"/>
                </a:lnTo>
                <a:cubicBezTo>
                  <a:pt x="-374" y="8776"/>
                  <a:pt x="134" y="9801"/>
                  <a:pt x="1089" y="9746"/>
                </a:cubicBezTo>
                <a:lnTo>
                  <a:pt x="2301" y="9746"/>
                </a:lnTo>
                <a:cubicBezTo>
                  <a:pt x="2874" y="9746"/>
                  <a:pt x="3385" y="10125"/>
                  <a:pt x="3385" y="10664"/>
                </a:cubicBezTo>
                <a:lnTo>
                  <a:pt x="3385" y="20601"/>
                </a:lnTo>
                <a:cubicBezTo>
                  <a:pt x="3385" y="21086"/>
                  <a:pt x="3832" y="21519"/>
                  <a:pt x="4405" y="21519"/>
                </a:cubicBezTo>
                <a:lnTo>
                  <a:pt x="16512" y="21519"/>
                </a:lnTo>
                <a:cubicBezTo>
                  <a:pt x="17020" y="21464"/>
                  <a:pt x="17467" y="21086"/>
                  <a:pt x="17467" y="20601"/>
                </a:cubicBezTo>
                <a:lnTo>
                  <a:pt x="17467" y="10664"/>
                </a:lnTo>
                <a:cubicBezTo>
                  <a:pt x="17467" y="10125"/>
                  <a:pt x="17975" y="9746"/>
                  <a:pt x="18551" y="9746"/>
                </a:cubicBezTo>
                <a:lnTo>
                  <a:pt x="19760" y="9746"/>
                </a:lnTo>
                <a:cubicBezTo>
                  <a:pt x="20715" y="9746"/>
                  <a:pt x="21226" y="8776"/>
                  <a:pt x="20525" y="8182"/>
                </a:cubicBezTo>
                <a:close/>
              </a:path>
            </a:pathLst>
          </a:custGeom>
          <a:solidFill>
            <a:schemeClr val="accent4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514" name="Google Shape;734;p41"/>
          <p:cNvGrpSpPr/>
          <p:nvPr/>
        </p:nvGrpSpPr>
        <p:grpSpPr>
          <a:xfrm>
            <a:off x="706038" y="312972"/>
            <a:ext cx="140222" cy="140409"/>
            <a:chOff x="0" y="0"/>
            <a:chExt cx="140221" cy="140408"/>
          </a:xfrm>
        </p:grpSpPr>
        <p:sp>
          <p:nvSpPr>
            <p:cNvPr id="505" name="Google Shape;735;p41"/>
            <p:cNvSpPr/>
            <p:nvPr/>
          </p:nvSpPr>
          <p:spPr>
            <a:xfrm>
              <a:off x="0" y="-1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6" name="Google Shape;736;p41"/>
            <p:cNvSpPr/>
            <p:nvPr/>
          </p:nvSpPr>
          <p:spPr>
            <a:xfrm>
              <a:off x="0" y="54316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7" name="Google Shape;737;p41"/>
            <p:cNvSpPr/>
            <p:nvPr/>
          </p:nvSpPr>
          <p:spPr>
            <a:xfrm>
              <a:off x="0" y="108632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8" name="Google Shape;738;p41"/>
            <p:cNvSpPr/>
            <p:nvPr/>
          </p:nvSpPr>
          <p:spPr>
            <a:xfrm>
              <a:off x="54214" y="-1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9" name="Google Shape;739;p41"/>
            <p:cNvSpPr/>
            <p:nvPr/>
          </p:nvSpPr>
          <p:spPr>
            <a:xfrm>
              <a:off x="54214" y="54316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0" name="Google Shape;740;p41"/>
            <p:cNvSpPr/>
            <p:nvPr/>
          </p:nvSpPr>
          <p:spPr>
            <a:xfrm>
              <a:off x="54214" y="108632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1" name="Google Shape;741;p41"/>
            <p:cNvSpPr/>
            <p:nvPr/>
          </p:nvSpPr>
          <p:spPr>
            <a:xfrm>
              <a:off x="108445" y="-1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2" name="Google Shape;742;p41"/>
            <p:cNvSpPr/>
            <p:nvPr/>
          </p:nvSpPr>
          <p:spPr>
            <a:xfrm>
              <a:off x="108445" y="54316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3" name="Google Shape;743;p41"/>
            <p:cNvSpPr/>
            <p:nvPr/>
          </p:nvSpPr>
          <p:spPr>
            <a:xfrm>
              <a:off x="108445" y="108632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oogle Shape;1249;p50"/>
          <p:cNvGrpSpPr/>
          <p:nvPr/>
        </p:nvGrpSpPr>
        <p:grpSpPr>
          <a:xfrm>
            <a:off x="7192078" y="3371408"/>
            <a:ext cx="1208335" cy="425492"/>
            <a:chOff x="0" y="0"/>
            <a:chExt cx="1208334" cy="425490"/>
          </a:xfrm>
        </p:grpSpPr>
        <p:sp>
          <p:nvSpPr>
            <p:cNvPr id="516" name="Google Shape;1250;p50"/>
            <p:cNvSpPr/>
            <p:nvPr/>
          </p:nvSpPr>
          <p:spPr>
            <a:xfrm>
              <a:off x="612429" y="0"/>
              <a:ext cx="595906" cy="425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600" fill="norm" stroke="1" extrusionOk="0">
                  <a:moveTo>
                    <a:pt x="0" y="0"/>
                  </a:moveTo>
                  <a:cubicBezTo>
                    <a:pt x="4313" y="0"/>
                    <a:pt x="8020" y="4387"/>
                    <a:pt x="8830" y="10396"/>
                  </a:cubicBezTo>
                  <a:cubicBezTo>
                    <a:pt x="12097" y="9108"/>
                    <a:pt x="15467" y="11825"/>
                    <a:pt x="16343" y="16498"/>
                  </a:cubicBezTo>
                  <a:cubicBezTo>
                    <a:pt x="18870" y="14973"/>
                    <a:pt x="21600" y="17786"/>
                    <a:pt x="21364" y="21600"/>
                  </a:cubicBezTo>
                  <a:lnTo>
                    <a:pt x="15973" y="21600"/>
                  </a:lnTo>
                </a:path>
              </a:pathLst>
            </a:custGeom>
            <a:noFill/>
            <a:ln w="9525" cap="flat">
              <a:solidFill>
                <a:schemeClr val="accent4">
                  <a:lumOff val="44000"/>
                </a:schemeClr>
              </a:solidFill>
              <a:prstDash val="solid"/>
              <a:miter lim="17814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7" name="Google Shape;1251;p50"/>
            <p:cNvSpPr/>
            <p:nvPr/>
          </p:nvSpPr>
          <p:spPr>
            <a:xfrm>
              <a:off x="484671" y="0"/>
              <a:ext cx="76086" cy="28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0"/>
                    <a:pt x="6407" y="4320"/>
                    <a:pt x="0" y="21600"/>
                  </a:cubicBezTo>
                </a:path>
              </a:pathLst>
            </a:custGeom>
            <a:noFill/>
            <a:ln w="9525" cap="flat">
              <a:solidFill>
                <a:schemeClr val="accent4">
                  <a:lumOff val="44000"/>
                </a:schemeClr>
              </a:solidFill>
              <a:prstDash val="solid"/>
              <a:miter lim="17814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8" name="Google Shape;1252;p50"/>
            <p:cNvSpPr/>
            <p:nvPr/>
          </p:nvSpPr>
          <p:spPr>
            <a:xfrm>
              <a:off x="0" y="320697"/>
              <a:ext cx="1006938" cy="103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07" fill="norm" stroke="1" extrusionOk="0">
                  <a:moveTo>
                    <a:pt x="21600" y="19907"/>
                  </a:moveTo>
                  <a:lnTo>
                    <a:pt x="0" y="19907"/>
                  </a:lnTo>
                  <a:cubicBezTo>
                    <a:pt x="0" y="19907"/>
                    <a:pt x="423" y="-1693"/>
                    <a:pt x="2801" y="106"/>
                  </a:cubicBezTo>
                </a:path>
              </a:pathLst>
            </a:custGeom>
            <a:noFill/>
            <a:ln w="9525" cap="flat">
              <a:solidFill>
                <a:schemeClr val="accent4">
                  <a:lumOff val="44000"/>
                </a:schemeClr>
              </a:solidFill>
              <a:prstDash val="solid"/>
              <a:miter lim="17814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9" name="Google Shape;1253;p50"/>
            <p:cNvSpPr/>
            <p:nvPr/>
          </p:nvSpPr>
          <p:spPr>
            <a:xfrm>
              <a:off x="923363" y="240478"/>
              <a:ext cx="83575" cy="44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15781" y="2761"/>
                    <a:pt x="21600" y="21600"/>
                  </a:cubicBezTo>
                </a:path>
              </a:pathLst>
            </a:custGeom>
            <a:noFill/>
            <a:ln w="9525" cap="flat">
              <a:solidFill>
                <a:schemeClr val="accent4">
                  <a:lumOff val="44000"/>
                </a:schemeClr>
              </a:solidFill>
              <a:prstDash val="solid"/>
              <a:miter lim="17814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0" name="Google Shape;1254;p50"/>
            <p:cNvSpPr/>
            <p:nvPr/>
          </p:nvSpPr>
          <p:spPr>
            <a:xfrm>
              <a:off x="217922" y="175530"/>
              <a:ext cx="179433" cy="41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5630" fill="norm" stroke="1" extrusionOk="0">
                  <a:moveTo>
                    <a:pt x="21600" y="1111"/>
                  </a:moveTo>
                  <a:cubicBezTo>
                    <a:pt x="21600" y="1111"/>
                    <a:pt x="8258" y="-5970"/>
                    <a:pt x="0" y="15630"/>
                  </a:cubicBezTo>
                </a:path>
              </a:pathLst>
            </a:custGeom>
            <a:noFill/>
            <a:ln w="9525" cap="flat">
              <a:solidFill>
                <a:schemeClr val="accent4">
                  <a:lumOff val="44000"/>
                </a:schemeClr>
              </a:solidFill>
              <a:prstDash val="solid"/>
              <a:miter lim="17814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522" name="Google Shape;1255;p50"/>
          <p:cNvSpPr txBox="1"/>
          <p:nvPr>
            <p:ph type="body" sz="half" idx="1"/>
          </p:nvPr>
        </p:nvSpPr>
        <p:spPr>
          <a:xfrm>
            <a:off x="693414" y="1297728"/>
            <a:ext cx="3857702" cy="2548044"/>
          </a:xfrm>
          <a:prstGeom prst="rect">
            <a:avLst/>
          </a:prstGeom>
        </p:spPr>
        <p:txBody>
          <a:bodyPr/>
          <a:lstStyle>
            <a:lvl1pPr marL="0" indent="0" defTabSz="868680">
              <a:buSzTx/>
              <a:buNone/>
              <a:defRPr sz="1520"/>
            </a:lvl1pPr>
          </a:lstStyle>
          <a:p>
            <a:pPr/>
            <a:r>
              <a:t>Самая сильная сторона нашего проекта базируется на файловой и классовой структуре, состоящей из огромного количество строк программного кода, предназначенных для удобной и быстрой разработки новых компонентов нашей программы, что позволяет в кратчайшее время добавлять новые игровые компоненты.</a:t>
            </a:r>
          </a:p>
        </p:txBody>
      </p:sp>
      <p:sp>
        <p:nvSpPr>
          <p:cNvPr id="523" name="Google Shape;1256;p50"/>
          <p:cNvSpPr txBox="1"/>
          <p:nvPr>
            <p:ph type="title"/>
          </p:nvPr>
        </p:nvSpPr>
        <p:spPr>
          <a:xfrm>
            <a:off x="693414" y="446843"/>
            <a:ext cx="3857702" cy="801578"/>
          </a:xfrm>
          <a:prstGeom prst="rect">
            <a:avLst/>
          </a:prstGeom>
        </p:spPr>
        <p:txBody>
          <a:bodyPr/>
          <a:lstStyle/>
          <a:p>
            <a:pPr/>
            <a:r>
              <a:t>Преимущества</a:t>
            </a:r>
          </a:p>
        </p:txBody>
      </p:sp>
      <p:pic>
        <p:nvPicPr>
          <p:cNvPr id="524" name="Google Shape;1257;p50" descr="Google Shape;1257;p50"/>
          <p:cNvPicPr>
            <a:picLocks noChangeAspect="1"/>
          </p:cNvPicPr>
          <p:nvPr/>
        </p:nvPicPr>
        <p:blipFill>
          <a:blip r:embed="rId2">
            <a:extLst/>
          </a:blip>
          <a:srcRect l="17481" t="0" r="15846" b="0"/>
          <a:stretch>
            <a:fillRect/>
          </a:stretch>
        </p:blipFill>
        <p:spPr>
          <a:xfrm>
            <a:off x="5327474" y="1194600"/>
            <a:ext cx="2754314" cy="2754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</a:path>
            </a:pathLst>
          </a:custGeom>
          <a:ln>
            <a:solidFill>
              <a:schemeClr val="accent4">
                <a:lumOff val="44000"/>
              </a:schemeClr>
            </a:solidFill>
          </a:ln>
        </p:spPr>
      </p:pic>
      <p:sp>
        <p:nvSpPr>
          <p:cNvPr id="525" name="Google Shape;1259;p50"/>
          <p:cNvSpPr/>
          <p:nvPr/>
        </p:nvSpPr>
        <p:spPr>
          <a:xfrm>
            <a:off x="4762173" y="845885"/>
            <a:ext cx="107793" cy="1084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63"/>
                </a:moveTo>
                <a:cubicBezTo>
                  <a:pt x="21600" y="16729"/>
                  <a:pt x="16827" y="21600"/>
                  <a:pt x="10800" y="21600"/>
                </a:cubicBezTo>
                <a:cubicBezTo>
                  <a:pt x="4773" y="21600"/>
                  <a:pt x="0" y="16729"/>
                  <a:pt x="0" y="10863"/>
                </a:cubicBezTo>
                <a:cubicBezTo>
                  <a:pt x="0" y="4871"/>
                  <a:pt x="4773" y="0"/>
                  <a:pt x="10800" y="0"/>
                </a:cubicBezTo>
                <a:cubicBezTo>
                  <a:pt x="16827" y="0"/>
                  <a:pt x="21600" y="4871"/>
                  <a:pt x="21600" y="10863"/>
                </a:cubicBezTo>
                <a:close/>
              </a:path>
            </a:pathLst>
          </a:custGeom>
          <a:ln>
            <a:solidFill>
              <a:schemeClr val="accent4">
                <a:lumOff val="44000"/>
              </a:schemeClr>
            </a:solidFill>
            <a:miter lim="17814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26" name="Google Shape;1260;p50"/>
          <p:cNvSpPr/>
          <p:nvPr/>
        </p:nvSpPr>
        <p:spPr>
          <a:xfrm>
            <a:off x="5414750" y="777542"/>
            <a:ext cx="140203" cy="140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cubicBezTo>
                  <a:pt x="21600" y="16827"/>
                  <a:pt x="16827" y="21600"/>
                  <a:pt x="10800" y="21600"/>
                </a:cubicBezTo>
                <a:cubicBezTo>
                  <a:pt x="4773" y="21600"/>
                  <a:pt x="0" y="16827"/>
                  <a:pt x="0" y="10800"/>
                </a:cubicBezTo>
                <a:cubicBezTo>
                  <a:pt x="0" y="4773"/>
                  <a:pt x="4773" y="0"/>
                  <a:pt x="10800" y="0"/>
                </a:cubicBezTo>
                <a:cubicBezTo>
                  <a:pt x="16827" y="0"/>
                  <a:pt x="21600" y="4773"/>
                  <a:pt x="21600" y="108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B632"/>
              </a:gs>
            </a:gsLst>
            <a:lin ang="54007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27" name="Google Shape;1261;p50"/>
          <p:cNvSpPr/>
          <p:nvPr/>
        </p:nvSpPr>
        <p:spPr>
          <a:xfrm>
            <a:off x="8216276" y="954346"/>
            <a:ext cx="213362" cy="213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cubicBezTo>
                  <a:pt x="21600" y="16827"/>
                  <a:pt x="16827" y="21600"/>
                  <a:pt x="10800" y="21600"/>
                </a:cubicBezTo>
                <a:cubicBezTo>
                  <a:pt x="4773" y="21600"/>
                  <a:pt x="0" y="16827"/>
                  <a:pt x="0" y="10800"/>
                </a:cubicBezTo>
                <a:cubicBezTo>
                  <a:pt x="0" y="4773"/>
                  <a:pt x="4773" y="0"/>
                  <a:pt x="10800" y="0"/>
                </a:cubicBezTo>
                <a:cubicBezTo>
                  <a:pt x="16827" y="0"/>
                  <a:pt x="21600" y="4773"/>
                  <a:pt x="21600" y="1080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921D87"/>
              </a:gs>
            </a:gsLst>
            <a:lin ang="54007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28" name="Google Shape;1262;p50"/>
          <p:cNvSpPr/>
          <p:nvPr/>
        </p:nvSpPr>
        <p:spPr>
          <a:xfrm rot="19914241">
            <a:off x="5051446" y="1288187"/>
            <a:ext cx="51068" cy="51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534" h="18450" fill="norm" stroke="1" extrusionOk="0">
                <a:moveTo>
                  <a:pt x="18534" y="9259"/>
                </a:moveTo>
                <a:cubicBezTo>
                  <a:pt x="18534" y="17416"/>
                  <a:pt x="8509" y="21600"/>
                  <a:pt x="2721" y="15646"/>
                </a:cubicBezTo>
                <a:cubicBezTo>
                  <a:pt x="-3066" y="9915"/>
                  <a:pt x="946" y="0"/>
                  <a:pt x="9397" y="0"/>
                </a:cubicBezTo>
                <a:cubicBezTo>
                  <a:pt x="14522" y="0"/>
                  <a:pt x="18534" y="4184"/>
                  <a:pt x="18534" y="9259"/>
                </a:cubicBezTo>
                <a:close/>
              </a:path>
            </a:pathLst>
          </a:custGeom>
          <a:ln>
            <a:solidFill>
              <a:schemeClr val="accent4">
                <a:lumOff val="44000"/>
              </a:schemeClr>
            </a:solidFill>
            <a:miter lim="17814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29" name="Google Shape;1263;p50"/>
          <p:cNvSpPr/>
          <p:nvPr/>
        </p:nvSpPr>
        <p:spPr>
          <a:xfrm>
            <a:off x="7626060" y="917810"/>
            <a:ext cx="107793" cy="1084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63"/>
                </a:moveTo>
                <a:cubicBezTo>
                  <a:pt x="21600" y="16729"/>
                  <a:pt x="16827" y="21600"/>
                  <a:pt x="10800" y="21600"/>
                </a:cubicBezTo>
                <a:cubicBezTo>
                  <a:pt x="4773" y="21600"/>
                  <a:pt x="0" y="16729"/>
                  <a:pt x="0" y="10863"/>
                </a:cubicBezTo>
                <a:cubicBezTo>
                  <a:pt x="0" y="4871"/>
                  <a:pt x="4773" y="0"/>
                  <a:pt x="10800" y="0"/>
                </a:cubicBezTo>
                <a:cubicBezTo>
                  <a:pt x="16827" y="0"/>
                  <a:pt x="21600" y="4871"/>
                  <a:pt x="21600" y="10863"/>
                </a:cubicBezTo>
                <a:close/>
              </a:path>
            </a:pathLst>
          </a:custGeom>
          <a:ln>
            <a:solidFill>
              <a:schemeClr val="accent4">
                <a:lumOff val="44000"/>
              </a:schemeClr>
            </a:solidFill>
            <a:miter lim="17814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30" name="Google Shape;1264;p50"/>
          <p:cNvSpPr/>
          <p:nvPr/>
        </p:nvSpPr>
        <p:spPr>
          <a:xfrm>
            <a:off x="8286470" y="3002294"/>
            <a:ext cx="213363" cy="2146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63"/>
                </a:moveTo>
                <a:cubicBezTo>
                  <a:pt x="21600" y="16729"/>
                  <a:pt x="16827" y="21600"/>
                  <a:pt x="10800" y="21600"/>
                </a:cubicBezTo>
                <a:cubicBezTo>
                  <a:pt x="4773" y="21600"/>
                  <a:pt x="0" y="16729"/>
                  <a:pt x="0" y="10863"/>
                </a:cubicBezTo>
                <a:cubicBezTo>
                  <a:pt x="0" y="4871"/>
                  <a:pt x="4773" y="0"/>
                  <a:pt x="10800" y="0"/>
                </a:cubicBezTo>
                <a:cubicBezTo>
                  <a:pt x="16827" y="0"/>
                  <a:pt x="21600" y="4871"/>
                  <a:pt x="21600" y="10863"/>
                </a:cubicBezTo>
                <a:close/>
              </a:path>
            </a:pathLst>
          </a:custGeom>
          <a:ln>
            <a:solidFill>
              <a:schemeClr val="accent4">
                <a:lumOff val="44000"/>
              </a:schemeClr>
            </a:solidFill>
            <a:miter lim="17814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31" name="Google Shape;1265;p50"/>
          <p:cNvSpPr/>
          <p:nvPr/>
        </p:nvSpPr>
        <p:spPr>
          <a:xfrm rot="19914241">
            <a:off x="7561746" y="4129012"/>
            <a:ext cx="51068" cy="51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534" h="18450" fill="norm" stroke="1" extrusionOk="0">
                <a:moveTo>
                  <a:pt x="18534" y="9259"/>
                </a:moveTo>
                <a:cubicBezTo>
                  <a:pt x="18534" y="17416"/>
                  <a:pt x="8509" y="21600"/>
                  <a:pt x="2721" y="15646"/>
                </a:cubicBezTo>
                <a:cubicBezTo>
                  <a:pt x="-3066" y="9915"/>
                  <a:pt x="946" y="0"/>
                  <a:pt x="9397" y="0"/>
                </a:cubicBezTo>
                <a:cubicBezTo>
                  <a:pt x="14522" y="0"/>
                  <a:pt x="18534" y="4184"/>
                  <a:pt x="18534" y="9259"/>
                </a:cubicBezTo>
                <a:close/>
              </a:path>
            </a:pathLst>
          </a:custGeom>
          <a:ln>
            <a:solidFill>
              <a:schemeClr val="accent4">
                <a:lumOff val="44000"/>
              </a:schemeClr>
            </a:solidFill>
            <a:miter lim="17814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32" name="Google Shape;1266;p50"/>
          <p:cNvSpPr/>
          <p:nvPr/>
        </p:nvSpPr>
        <p:spPr>
          <a:xfrm>
            <a:off x="8359575" y="1726693"/>
            <a:ext cx="140203" cy="1401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cubicBezTo>
                  <a:pt x="21600" y="16827"/>
                  <a:pt x="16827" y="21600"/>
                  <a:pt x="10800" y="21600"/>
                </a:cubicBezTo>
                <a:cubicBezTo>
                  <a:pt x="4773" y="21600"/>
                  <a:pt x="0" y="16827"/>
                  <a:pt x="0" y="10800"/>
                </a:cubicBezTo>
                <a:cubicBezTo>
                  <a:pt x="0" y="4773"/>
                  <a:pt x="4773" y="0"/>
                  <a:pt x="10800" y="0"/>
                </a:cubicBezTo>
                <a:cubicBezTo>
                  <a:pt x="16827" y="0"/>
                  <a:pt x="21600" y="4773"/>
                  <a:pt x="21600" y="108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B632"/>
              </a:gs>
            </a:gsLst>
            <a:lin ang="54007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33" name="Google Shape;1267;p50"/>
          <p:cNvSpPr/>
          <p:nvPr/>
        </p:nvSpPr>
        <p:spPr>
          <a:xfrm>
            <a:off x="5021423" y="3575285"/>
            <a:ext cx="107793" cy="1084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63"/>
                </a:moveTo>
                <a:cubicBezTo>
                  <a:pt x="21600" y="16729"/>
                  <a:pt x="16827" y="21600"/>
                  <a:pt x="10800" y="21600"/>
                </a:cubicBezTo>
                <a:cubicBezTo>
                  <a:pt x="4773" y="21600"/>
                  <a:pt x="0" y="16729"/>
                  <a:pt x="0" y="10863"/>
                </a:cubicBezTo>
                <a:cubicBezTo>
                  <a:pt x="0" y="4871"/>
                  <a:pt x="4773" y="0"/>
                  <a:pt x="10800" y="0"/>
                </a:cubicBezTo>
                <a:cubicBezTo>
                  <a:pt x="16827" y="0"/>
                  <a:pt x="21600" y="4871"/>
                  <a:pt x="21600" y="10863"/>
                </a:cubicBezTo>
                <a:close/>
              </a:path>
            </a:pathLst>
          </a:custGeom>
          <a:ln>
            <a:solidFill>
              <a:schemeClr val="accent4">
                <a:lumOff val="44000"/>
              </a:schemeClr>
            </a:solidFill>
            <a:miter lim="17814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34" name="Google Shape;1268;p50">
            <a:hlinkClick r:id="" invalidUrl="" action="ppaction://hlinkshowjump?jump=nextslide" tgtFrame="" tooltip="" history="1" highlightClick="0" endSnd="0"/>
          </p:cNvPr>
          <p:cNvSpPr/>
          <p:nvPr/>
        </p:nvSpPr>
        <p:spPr>
          <a:xfrm rot="5400000">
            <a:off x="8218414" y="4759751"/>
            <a:ext cx="189747" cy="231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50" h="21519" fill="norm" stroke="1" extrusionOk="0">
                <a:moveTo>
                  <a:pt x="20525" y="8182"/>
                </a:moveTo>
                <a:lnTo>
                  <a:pt x="11157" y="243"/>
                </a:lnTo>
                <a:cubicBezTo>
                  <a:pt x="10775" y="-81"/>
                  <a:pt x="10074" y="-81"/>
                  <a:pt x="9691" y="243"/>
                </a:cubicBezTo>
                <a:lnTo>
                  <a:pt x="327" y="8182"/>
                </a:lnTo>
                <a:cubicBezTo>
                  <a:pt x="-374" y="8776"/>
                  <a:pt x="134" y="9801"/>
                  <a:pt x="1089" y="9746"/>
                </a:cubicBezTo>
                <a:lnTo>
                  <a:pt x="2301" y="9746"/>
                </a:lnTo>
                <a:cubicBezTo>
                  <a:pt x="2874" y="9746"/>
                  <a:pt x="3385" y="10125"/>
                  <a:pt x="3385" y="10664"/>
                </a:cubicBezTo>
                <a:lnTo>
                  <a:pt x="3385" y="20601"/>
                </a:lnTo>
                <a:cubicBezTo>
                  <a:pt x="3385" y="21086"/>
                  <a:pt x="3832" y="21519"/>
                  <a:pt x="4405" y="21519"/>
                </a:cubicBezTo>
                <a:lnTo>
                  <a:pt x="16512" y="21519"/>
                </a:lnTo>
                <a:cubicBezTo>
                  <a:pt x="17020" y="21464"/>
                  <a:pt x="17467" y="21086"/>
                  <a:pt x="17467" y="20601"/>
                </a:cubicBezTo>
                <a:lnTo>
                  <a:pt x="17467" y="10664"/>
                </a:lnTo>
                <a:cubicBezTo>
                  <a:pt x="17467" y="10125"/>
                  <a:pt x="17975" y="9746"/>
                  <a:pt x="18551" y="9746"/>
                </a:cubicBezTo>
                <a:lnTo>
                  <a:pt x="19760" y="9746"/>
                </a:lnTo>
                <a:cubicBezTo>
                  <a:pt x="20715" y="9746"/>
                  <a:pt x="21226" y="8776"/>
                  <a:pt x="20525" y="8182"/>
                </a:cubicBezTo>
                <a:close/>
              </a:path>
            </a:pathLst>
          </a:custGeom>
          <a:solidFill>
            <a:schemeClr val="accent4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35" name="Google Shape;1269;p50">
            <a:hlinkClick r:id="" invalidUrl="" action="ppaction://hlinkshowjump?jump=previousslide" tgtFrame="" tooltip="" history="1" highlightClick="0" endSnd="0"/>
          </p:cNvPr>
          <p:cNvSpPr/>
          <p:nvPr/>
        </p:nvSpPr>
        <p:spPr>
          <a:xfrm flipH="1" rot="16200000">
            <a:off x="735835" y="4759751"/>
            <a:ext cx="189747" cy="231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50" h="21519" fill="norm" stroke="1" extrusionOk="0">
                <a:moveTo>
                  <a:pt x="20525" y="8182"/>
                </a:moveTo>
                <a:lnTo>
                  <a:pt x="11157" y="243"/>
                </a:lnTo>
                <a:cubicBezTo>
                  <a:pt x="10775" y="-81"/>
                  <a:pt x="10074" y="-81"/>
                  <a:pt x="9691" y="243"/>
                </a:cubicBezTo>
                <a:lnTo>
                  <a:pt x="327" y="8182"/>
                </a:lnTo>
                <a:cubicBezTo>
                  <a:pt x="-374" y="8776"/>
                  <a:pt x="134" y="9801"/>
                  <a:pt x="1089" y="9746"/>
                </a:cubicBezTo>
                <a:lnTo>
                  <a:pt x="2301" y="9746"/>
                </a:lnTo>
                <a:cubicBezTo>
                  <a:pt x="2874" y="9746"/>
                  <a:pt x="3385" y="10125"/>
                  <a:pt x="3385" y="10664"/>
                </a:cubicBezTo>
                <a:lnTo>
                  <a:pt x="3385" y="20601"/>
                </a:lnTo>
                <a:cubicBezTo>
                  <a:pt x="3385" y="21086"/>
                  <a:pt x="3832" y="21519"/>
                  <a:pt x="4405" y="21519"/>
                </a:cubicBezTo>
                <a:lnTo>
                  <a:pt x="16512" y="21519"/>
                </a:lnTo>
                <a:cubicBezTo>
                  <a:pt x="17020" y="21464"/>
                  <a:pt x="17467" y="21086"/>
                  <a:pt x="17467" y="20601"/>
                </a:cubicBezTo>
                <a:lnTo>
                  <a:pt x="17467" y="10664"/>
                </a:lnTo>
                <a:cubicBezTo>
                  <a:pt x="17467" y="10125"/>
                  <a:pt x="17975" y="9746"/>
                  <a:pt x="18551" y="9746"/>
                </a:cubicBezTo>
                <a:lnTo>
                  <a:pt x="19760" y="9746"/>
                </a:lnTo>
                <a:cubicBezTo>
                  <a:pt x="20715" y="9746"/>
                  <a:pt x="21226" y="8776"/>
                  <a:pt x="20525" y="8182"/>
                </a:cubicBezTo>
                <a:close/>
              </a:path>
            </a:pathLst>
          </a:custGeom>
          <a:solidFill>
            <a:schemeClr val="accent4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545" name="Google Shape;1273;p50"/>
          <p:cNvGrpSpPr/>
          <p:nvPr/>
        </p:nvGrpSpPr>
        <p:grpSpPr>
          <a:xfrm>
            <a:off x="706038" y="312972"/>
            <a:ext cx="140222" cy="140409"/>
            <a:chOff x="0" y="0"/>
            <a:chExt cx="140221" cy="140408"/>
          </a:xfrm>
        </p:grpSpPr>
        <p:sp>
          <p:nvSpPr>
            <p:cNvPr id="536" name="Google Shape;1274;p50"/>
            <p:cNvSpPr/>
            <p:nvPr/>
          </p:nvSpPr>
          <p:spPr>
            <a:xfrm>
              <a:off x="0" y="-1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7" name="Google Shape;1275;p50"/>
            <p:cNvSpPr/>
            <p:nvPr/>
          </p:nvSpPr>
          <p:spPr>
            <a:xfrm>
              <a:off x="0" y="54316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8" name="Google Shape;1276;p50"/>
            <p:cNvSpPr/>
            <p:nvPr/>
          </p:nvSpPr>
          <p:spPr>
            <a:xfrm>
              <a:off x="0" y="108632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9" name="Google Shape;1277;p50"/>
            <p:cNvSpPr/>
            <p:nvPr/>
          </p:nvSpPr>
          <p:spPr>
            <a:xfrm>
              <a:off x="54214" y="-1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0" name="Google Shape;1278;p50"/>
            <p:cNvSpPr/>
            <p:nvPr/>
          </p:nvSpPr>
          <p:spPr>
            <a:xfrm>
              <a:off x="54214" y="54316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1" name="Google Shape;1279;p50"/>
            <p:cNvSpPr/>
            <p:nvPr/>
          </p:nvSpPr>
          <p:spPr>
            <a:xfrm>
              <a:off x="54214" y="108632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2" name="Google Shape;1280;p50"/>
            <p:cNvSpPr/>
            <p:nvPr/>
          </p:nvSpPr>
          <p:spPr>
            <a:xfrm>
              <a:off x="108445" y="-1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3" name="Google Shape;1281;p50"/>
            <p:cNvSpPr/>
            <p:nvPr/>
          </p:nvSpPr>
          <p:spPr>
            <a:xfrm>
              <a:off x="108445" y="54316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4" name="Google Shape;1282;p50"/>
            <p:cNvSpPr/>
            <p:nvPr/>
          </p:nvSpPr>
          <p:spPr>
            <a:xfrm>
              <a:off x="108445" y="108632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1249;p50"/>
          <p:cNvGrpSpPr/>
          <p:nvPr/>
        </p:nvGrpSpPr>
        <p:grpSpPr>
          <a:xfrm>
            <a:off x="7192078" y="3371408"/>
            <a:ext cx="1208335" cy="425492"/>
            <a:chOff x="0" y="0"/>
            <a:chExt cx="1208334" cy="425490"/>
          </a:xfrm>
        </p:grpSpPr>
        <p:sp>
          <p:nvSpPr>
            <p:cNvPr id="547" name="Google Shape;1250;p50"/>
            <p:cNvSpPr/>
            <p:nvPr/>
          </p:nvSpPr>
          <p:spPr>
            <a:xfrm>
              <a:off x="612429" y="0"/>
              <a:ext cx="595906" cy="425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600" fill="norm" stroke="1" extrusionOk="0">
                  <a:moveTo>
                    <a:pt x="0" y="0"/>
                  </a:moveTo>
                  <a:cubicBezTo>
                    <a:pt x="4313" y="0"/>
                    <a:pt x="8020" y="4387"/>
                    <a:pt x="8830" y="10396"/>
                  </a:cubicBezTo>
                  <a:cubicBezTo>
                    <a:pt x="12097" y="9108"/>
                    <a:pt x="15467" y="11825"/>
                    <a:pt x="16343" y="16498"/>
                  </a:cubicBezTo>
                  <a:cubicBezTo>
                    <a:pt x="18870" y="14973"/>
                    <a:pt x="21600" y="17786"/>
                    <a:pt x="21364" y="21600"/>
                  </a:cubicBezTo>
                  <a:lnTo>
                    <a:pt x="15973" y="21600"/>
                  </a:lnTo>
                </a:path>
              </a:pathLst>
            </a:custGeom>
            <a:noFill/>
            <a:ln w="9525" cap="flat">
              <a:solidFill>
                <a:schemeClr val="accent4">
                  <a:lumOff val="44000"/>
                </a:schemeClr>
              </a:solidFill>
              <a:prstDash val="solid"/>
              <a:miter lim="17814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8" name="Google Shape;1251;p50"/>
            <p:cNvSpPr/>
            <p:nvPr/>
          </p:nvSpPr>
          <p:spPr>
            <a:xfrm>
              <a:off x="484671" y="0"/>
              <a:ext cx="76086" cy="28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0"/>
                    <a:pt x="6407" y="4320"/>
                    <a:pt x="0" y="21600"/>
                  </a:cubicBezTo>
                </a:path>
              </a:pathLst>
            </a:custGeom>
            <a:noFill/>
            <a:ln w="9525" cap="flat">
              <a:solidFill>
                <a:schemeClr val="accent4">
                  <a:lumOff val="44000"/>
                </a:schemeClr>
              </a:solidFill>
              <a:prstDash val="solid"/>
              <a:miter lim="17814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9" name="Google Shape;1252;p50"/>
            <p:cNvSpPr/>
            <p:nvPr/>
          </p:nvSpPr>
          <p:spPr>
            <a:xfrm>
              <a:off x="0" y="320697"/>
              <a:ext cx="1006938" cy="103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07" fill="norm" stroke="1" extrusionOk="0">
                  <a:moveTo>
                    <a:pt x="21600" y="19907"/>
                  </a:moveTo>
                  <a:lnTo>
                    <a:pt x="0" y="19907"/>
                  </a:lnTo>
                  <a:cubicBezTo>
                    <a:pt x="0" y="19907"/>
                    <a:pt x="423" y="-1693"/>
                    <a:pt x="2801" y="106"/>
                  </a:cubicBezTo>
                </a:path>
              </a:pathLst>
            </a:custGeom>
            <a:noFill/>
            <a:ln w="9525" cap="flat">
              <a:solidFill>
                <a:schemeClr val="accent4">
                  <a:lumOff val="44000"/>
                </a:schemeClr>
              </a:solidFill>
              <a:prstDash val="solid"/>
              <a:miter lim="17814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0" name="Google Shape;1253;p50"/>
            <p:cNvSpPr/>
            <p:nvPr/>
          </p:nvSpPr>
          <p:spPr>
            <a:xfrm>
              <a:off x="923363" y="240478"/>
              <a:ext cx="83575" cy="44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15781" y="2761"/>
                    <a:pt x="21600" y="21600"/>
                  </a:cubicBezTo>
                </a:path>
              </a:pathLst>
            </a:custGeom>
            <a:noFill/>
            <a:ln w="9525" cap="flat">
              <a:solidFill>
                <a:schemeClr val="accent4">
                  <a:lumOff val="44000"/>
                </a:schemeClr>
              </a:solidFill>
              <a:prstDash val="solid"/>
              <a:miter lim="17814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1" name="Google Shape;1254;p50"/>
            <p:cNvSpPr/>
            <p:nvPr/>
          </p:nvSpPr>
          <p:spPr>
            <a:xfrm>
              <a:off x="217922" y="175530"/>
              <a:ext cx="179433" cy="41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5630" fill="norm" stroke="1" extrusionOk="0">
                  <a:moveTo>
                    <a:pt x="21600" y="1111"/>
                  </a:moveTo>
                  <a:cubicBezTo>
                    <a:pt x="21600" y="1111"/>
                    <a:pt x="8258" y="-5970"/>
                    <a:pt x="0" y="15630"/>
                  </a:cubicBezTo>
                </a:path>
              </a:pathLst>
            </a:custGeom>
            <a:noFill/>
            <a:ln w="9525" cap="flat">
              <a:solidFill>
                <a:schemeClr val="accent4">
                  <a:lumOff val="44000"/>
                </a:schemeClr>
              </a:solidFill>
              <a:prstDash val="solid"/>
              <a:miter lim="17814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553" name="Google Shape;1255;p50"/>
          <p:cNvSpPr txBox="1"/>
          <p:nvPr>
            <p:ph type="body" sz="half" idx="1"/>
          </p:nvPr>
        </p:nvSpPr>
        <p:spPr>
          <a:xfrm>
            <a:off x="706037" y="1104258"/>
            <a:ext cx="3857702" cy="284455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600"/>
            </a:lvl1pPr>
          </a:lstStyle>
          <a:p>
            <a:pPr/>
            <a:r>
              <a:t>Также стоит упомянуть оптимизацию и индивидуальную адаптацию игры к каждому пользователю, не зависимо от операционной системы, которая позволяет огромному количеству пользователей не испытывать проблемы от низкой частоты кадров, а также настраивать все самостоятельно, от графики до разрешения экрана. </a:t>
            </a:r>
          </a:p>
        </p:txBody>
      </p:sp>
      <p:sp>
        <p:nvSpPr>
          <p:cNvPr id="554" name="Google Shape;1256;p50"/>
          <p:cNvSpPr txBox="1"/>
          <p:nvPr>
            <p:ph type="title"/>
          </p:nvPr>
        </p:nvSpPr>
        <p:spPr>
          <a:xfrm>
            <a:off x="693414" y="446843"/>
            <a:ext cx="3857702" cy="801578"/>
          </a:xfrm>
          <a:prstGeom prst="rect">
            <a:avLst/>
          </a:prstGeom>
        </p:spPr>
        <p:txBody>
          <a:bodyPr/>
          <a:lstStyle/>
          <a:p>
            <a:pPr/>
            <a:r>
              <a:t>Преимущества</a:t>
            </a:r>
          </a:p>
        </p:txBody>
      </p:sp>
      <p:pic>
        <p:nvPicPr>
          <p:cNvPr id="555" name="Google Shape;1257;p50" descr="Google Shape;1257;p50"/>
          <p:cNvPicPr>
            <a:picLocks noChangeAspect="1"/>
          </p:cNvPicPr>
          <p:nvPr/>
        </p:nvPicPr>
        <p:blipFill>
          <a:blip r:embed="rId2">
            <a:extLst/>
          </a:blip>
          <a:srcRect l="17481" t="0" r="15846" b="0"/>
          <a:stretch>
            <a:fillRect/>
          </a:stretch>
        </p:blipFill>
        <p:spPr>
          <a:xfrm>
            <a:off x="5327474" y="1194600"/>
            <a:ext cx="2754314" cy="2754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</a:path>
            </a:pathLst>
          </a:custGeom>
          <a:ln>
            <a:solidFill>
              <a:schemeClr val="accent4">
                <a:lumOff val="44000"/>
              </a:schemeClr>
            </a:solidFill>
          </a:ln>
        </p:spPr>
      </p:pic>
      <p:sp>
        <p:nvSpPr>
          <p:cNvPr id="556" name="Google Shape;1259;p50"/>
          <p:cNvSpPr/>
          <p:nvPr/>
        </p:nvSpPr>
        <p:spPr>
          <a:xfrm>
            <a:off x="4762173" y="845885"/>
            <a:ext cx="107793" cy="1084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63"/>
                </a:moveTo>
                <a:cubicBezTo>
                  <a:pt x="21600" y="16729"/>
                  <a:pt x="16827" y="21600"/>
                  <a:pt x="10800" y="21600"/>
                </a:cubicBezTo>
                <a:cubicBezTo>
                  <a:pt x="4773" y="21600"/>
                  <a:pt x="0" y="16729"/>
                  <a:pt x="0" y="10863"/>
                </a:cubicBezTo>
                <a:cubicBezTo>
                  <a:pt x="0" y="4871"/>
                  <a:pt x="4773" y="0"/>
                  <a:pt x="10800" y="0"/>
                </a:cubicBezTo>
                <a:cubicBezTo>
                  <a:pt x="16827" y="0"/>
                  <a:pt x="21600" y="4871"/>
                  <a:pt x="21600" y="10863"/>
                </a:cubicBezTo>
                <a:close/>
              </a:path>
            </a:pathLst>
          </a:custGeom>
          <a:ln>
            <a:solidFill>
              <a:schemeClr val="accent4">
                <a:lumOff val="44000"/>
              </a:schemeClr>
            </a:solidFill>
            <a:miter lim="17814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57" name="Google Shape;1260;p50"/>
          <p:cNvSpPr/>
          <p:nvPr/>
        </p:nvSpPr>
        <p:spPr>
          <a:xfrm>
            <a:off x="5414750" y="777542"/>
            <a:ext cx="140203" cy="140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cubicBezTo>
                  <a:pt x="21600" y="16827"/>
                  <a:pt x="16827" y="21600"/>
                  <a:pt x="10800" y="21600"/>
                </a:cubicBezTo>
                <a:cubicBezTo>
                  <a:pt x="4773" y="21600"/>
                  <a:pt x="0" y="16827"/>
                  <a:pt x="0" y="10800"/>
                </a:cubicBezTo>
                <a:cubicBezTo>
                  <a:pt x="0" y="4773"/>
                  <a:pt x="4773" y="0"/>
                  <a:pt x="10800" y="0"/>
                </a:cubicBezTo>
                <a:cubicBezTo>
                  <a:pt x="16827" y="0"/>
                  <a:pt x="21600" y="4773"/>
                  <a:pt x="21600" y="108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B632"/>
              </a:gs>
            </a:gsLst>
            <a:lin ang="54007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58" name="Google Shape;1261;p50"/>
          <p:cNvSpPr/>
          <p:nvPr/>
        </p:nvSpPr>
        <p:spPr>
          <a:xfrm>
            <a:off x="8216276" y="954346"/>
            <a:ext cx="213362" cy="213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cubicBezTo>
                  <a:pt x="21600" y="16827"/>
                  <a:pt x="16827" y="21600"/>
                  <a:pt x="10800" y="21600"/>
                </a:cubicBezTo>
                <a:cubicBezTo>
                  <a:pt x="4773" y="21600"/>
                  <a:pt x="0" y="16827"/>
                  <a:pt x="0" y="10800"/>
                </a:cubicBezTo>
                <a:cubicBezTo>
                  <a:pt x="0" y="4773"/>
                  <a:pt x="4773" y="0"/>
                  <a:pt x="10800" y="0"/>
                </a:cubicBezTo>
                <a:cubicBezTo>
                  <a:pt x="16827" y="0"/>
                  <a:pt x="21600" y="4773"/>
                  <a:pt x="21600" y="1080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921D87"/>
              </a:gs>
            </a:gsLst>
            <a:lin ang="54007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59" name="Google Shape;1262;p50"/>
          <p:cNvSpPr/>
          <p:nvPr/>
        </p:nvSpPr>
        <p:spPr>
          <a:xfrm rot="19914241">
            <a:off x="5051446" y="1288187"/>
            <a:ext cx="51068" cy="51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534" h="18450" fill="norm" stroke="1" extrusionOk="0">
                <a:moveTo>
                  <a:pt x="18534" y="9259"/>
                </a:moveTo>
                <a:cubicBezTo>
                  <a:pt x="18534" y="17416"/>
                  <a:pt x="8509" y="21600"/>
                  <a:pt x="2722" y="15646"/>
                </a:cubicBezTo>
                <a:cubicBezTo>
                  <a:pt x="-3066" y="9915"/>
                  <a:pt x="947" y="0"/>
                  <a:pt x="9397" y="0"/>
                </a:cubicBezTo>
                <a:cubicBezTo>
                  <a:pt x="14522" y="0"/>
                  <a:pt x="18534" y="4184"/>
                  <a:pt x="18534" y="9259"/>
                </a:cubicBezTo>
                <a:close/>
              </a:path>
            </a:pathLst>
          </a:custGeom>
          <a:ln>
            <a:solidFill>
              <a:schemeClr val="accent4">
                <a:lumOff val="44000"/>
              </a:schemeClr>
            </a:solidFill>
            <a:miter lim="17814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60" name="Google Shape;1263;p50"/>
          <p:cNvSpPr/>
          <p:nvPr/>
        </p:nvSpPr>
        <p:spPr>
          <a:xfrm>
            <a:off x="7626060" y="917810"/>
            <a:ext cx="107792" cy="1084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63"/>
                </a:moveTo>
                <a:cubicBezTo>
                  <a:pt x="21600" y="16729"/>
                  <a:pt x="16827" y="21600"/>
                  <a:pt x="10800" y="21600"/>
                </a:cubicBezTo>
                <a:cubicBezTo>
                  <a:pt x="4773" y="21600"/>
                  <a:pt x="0" y="16729"/>
                  <a:pt x="0" y="10863"/>
                </a:cubicBezTo>
                <a:cubicBezTo>
                  <a:pt x="0" y="4871"/>
                  <a:pt x="4773" y="0"/>
                  <a:pt x="10800" y="0"/>
                </a:cubicBezTo>
                <a:cubicBezTo>
                  <a:pt x="16827" y="0"/>
                  <a:pt x="21600" y="4871"/>
                  <a:pt x="21600" y="10863"/>
                </a:cubicBezTo>
                <a:close/>
              </a:path>
            </a:pathLst>
          </a:custGeom>
          <a:ln>
            <a:solidFill>
              <a:schemeClr val="accent4">
                <a:lumOff val="44000"/>
              </a:schemeClr>
            </a:solidFill>
            <a:miter lim="17814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61" name="Google Shape;1264;p50"/>
          <p:cNvSpPr/>
          <p:nvPr/>
        </p:nvSpPr>
        <p:spPr>
          <a:xfrm>
            <a:off x="8286470" y="3002294"/>
            <a:ext cx="213363" cy="2146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63"/>
                </a:moveTo>
                <a:cubicBezTo>
                  <a:pt x="21600" y="16729"/>
                  <a:pt x="16827" y="21600"/>
                  <a:pt x="10800" y="21600"/>
                </a:cubicBezTo>
                <a:cubicBezTo>
                  <a:pt x="4773" y="21600"/>
                  <a:pt x="0" y="16729"/>
                  <a:pt x="0" y="10863"/>
                </a:cubicBezTo>
                <a:cubicBezTo>
                  <a:pt x="0" y="4871"/>
                  <a:pt x="4773" y="0"/>
                  <a:pt x="10800" y="0"/>
                </a:cubicBezTo>
                <a:cubicBezTo>
                  <a:pt x="16827" y="0"/>
                  <a:pt x="21600" y="4871"/>
                  <a:pt x="21600" y="10863"/>
                </a:cubicBezTo>
                <a:close/>
              </a:path>
            </a:pathLst>
          </a:custGeom>
          <a:ln>
            <a:solidFill>
              <a:schemeClr val="accent4">
                <a:lumOff val="44000"/>
              </a:schemeClr>
            </a:solidFill>
            <a:miter lim="17814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62" name="Google Shape;1265;p50"/>
          <p:cNvSpPr/>
          <p:nvPr/>
        </p:nvSpPr>
        <p:spPr>
          <a:xfrm rot="19914241">
            <a:off x="7561746" y="4129012"/>
            <a:ext cx="51068" cy="51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534" h="18450" fill="norm" stroke="1" extrusionOk="0">
                <a:moveTo>
                  <a:pt x="18534" y="9259"/>
                </a:moveTo>
                <a:cubicBezTo>
                  <a:pt x="18534" y="17416"/>
                  <a:pt x="8509" y="21600"/>
                  <a:pt x="2722" y="15646"/>
                </a:cubicBezTo>
                <a:cubicBezTo>
                  <a:pt x="-3066" y="9915"/>
                  <a:pt x="947" y="0"/>
                  <a:pt x="9397" y="0"/>
                </a:cubicBezTo>
                <a:cubicBezTo>
                  <a:pt x="14522" y="0"/>
                  <a:pt x="18534" y="4184"/>
                  <a:pt x="18534" y="9259"/>
                </a:cubicBezTo>
                <a:close/>
              </a:path>
            </a:pathLst>
          </a:custGeom>
          <a:ln>
            <a:solidFill>
              <a:schemeClr val="accent4">
                <a:lumOff val="44000"/>
              </a:schemeClr>
            </a:solidFill>
            <a:miter lim="17814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63" name="Google Shape;1266;p50"/>
          <p:cNvSpPr/>
          <p:nvPr/>
        </p:nvSpPr>
        <p:spPr>
          <a:xfrm>
            <a:off x="8359575" y="1726693"/>
            <a:ext cx="140203" cy="1401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cubicBezTo>
                  <a:pt x="21600" y="16827"/>
                  <a:pt x="16827" y="21600"/>
                  <a:pt x="10800" y="21600"/>
                </a:cubicBezTo>
                <a:cubicBezTo>
                  <a:pt x="4773" y="21600"/>
                  <a:pt x="0" y="16827"/>
                  <a:pt x="0" y="10800"/>
                </a:cubicBezTo>
                <a:cubicBezTo>
                  <a:pt x="0" y="4773"/>
                  <a:pt x="4773" y="0"/>
                  <a:pt x="10800" y="0"/>
                </a:cubicBezTo>
                <a:cubicBezTo>
                  <a:pt x="16827" y="0"/>
                  <a:pt x="21600" y="4773"/>
                  <a:pt x="21600" y="108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B632"/>
              </a:gs>
            </a:gsLst>
            <a:lin ang="54007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64" name="Google Shape;1267;p50"/>
          <p:cNvSpPr/>
          <p:nvPr/>
        </p:nvSpPr>
        <p:spPr>
          <a:xfrm>
            <a:off x="5021423" y="3575285"/>
            <a:ext cx="107793" cy="1084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63"/>
                </a:moveTo>
                <a:cubicBezTo>
                  <a:pt x="21600" y="16729"/>
                  <a:pt x="16827" y="21600"/>
                  <a:pt x="10800" y="21600"/>
                </a:cubicBezTo>
                <a:cubicBezTo>
                  <a:pt x="4773" y="21600"/>
                  <a:pt x="0" y="16729"/>
                  <a:pt x="0" y="10863"/>
                </a:cubicBezTo>
                <a:cubicBezTo>
                  <a:pt x="0" y="4871"/>
                  <a:pt x="4773" y="0"/>
                  <a:pt x="10800" y="0"/>
                </a:cubicBezTo>
                <a:cubicBezTo>
                  <a:pt x="16827" y="0"/>
                  <a:pt x="21600" y="4871"/>
                  <a:pt x="21600" y="10863"/>
                </a:cubicBezTo>
                <a:close/>
              </a:path>
            </a:pathLst>
          </a:custGeom>
          <a:ln>
            <a:solidFill>
              <a:schemeClr val="accent4">
                <a:lumOff val="44000"/>
              </a:schemeClr>
            </a:solidFill>
            <a:miter lim="17814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65" name="Google Shape;1268;p50">
            <a:hlinkClick r:id="" invalidUrl="" action="ppaction://hlinkshowjump?jump=nextslide" tgtFrame="" tooltip="" history="1" highlightClick="0" endSnd="0"/>
          </p:cNvPr>
          <p:cNvSpPr/>
          <p:nvPr/>
        </p:nvSpPr>
        <p:spPr>
          <a:xfrm rot="5400000">
            <a:off x="8218414" y="4759751"/>
            <a:ext cx="189747" cy="231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50" h="21519" fill="norm" stroke="1" extrusionOk="0">
                <a:moveTo>
                  <a:pt x="20525" y="8182"/>
                </a:moveTo>
                <a:lnTo>
                  <a:pt x="11157" y="243"/>
                </a:lnTo>
                <a:cubicBezTo>
                  <a:pt x="10775" y="-81"/>
                  <a:pt x="10074" y="-81"/>
                  <a:pt x="9691" y="243"/>
                </a:cubicBezTo>
                <a:lnTo>
                  <a:pt x="327" y="8182"/>
                </a:lnTo>
                <a:cubicBezTo>
                  <a:pt x="-374" y="8776"/>
                  <a:pt x="134" y="9801"/>
                  <a:pt x="1089" y="9746"/>
                </a:cubicBezTo>
                <a:lnTo>
                  <a:pt x="2301" y="9746"/>
                </a:lnTo>
                <a:cubicBezTo>
                  <a:pt x="2874" y="9746"/>
                  <a:pt x="3385" y="10125"/>
                  <a:pt x="3385" y="10664"/>
                </a:cubicBezTo>
                <a:lnTo>
                  <a:pt x="3385" y="20601"/>
                </a:lnTo>
                <a:cubicBezTo>
                  <a:pt x="3385" y="21086"/>
                  <a:pt x="3832" y="21519"/>
                  <a:pt x="4405" y="21519"/>
                </a:cubicBezTo>
                <a:lnTo>
                  <a:pt x="16512" y="21519"/>
                </a:lnTo>
                <a:cubicBezTo>
                  <a:pt x="17020" y="21464"/>
                  <a:pt x="17467" y="21086"/>
                  <a:pt x="17467" y="20601"/>
                </a:cubicBezTo>
                <a:lnTo>
                  <a:pt x="17467" y="10664"/>
                </a:lnTo>
                <a:cubicBezTo>
                  <a:pt x="17467" y="10125"/>
                  <a:pt x="17975" y="9746"/>
                  <a:pt x="18551" y="9746"/>
                </a:cubicBezTo>
                <a:lnTo>
                  <a:pt x="19760" y="9746"/>
                </a:lnTo>
                <a:cubicBezTo>
                  <a:pt x="20715" y="9746"/>
                  <a:pt x="21226" y="8776"/>
                  <a:pt x="20525" y="8182"/>
                </a:cubicBezTo>
                <a:close/>
              </a:path>
            </a:pathLst>
          </a:custGeom>
          <a:solidFill>
            <a:schemeClr val="accent4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66" name="Google Shape;1269;p50">
            <a:hlinkClick r:id="" invalidUrl="" action="ppaction://hlinkshowjump?jump=previousslide" tgtFrame="" tooltip="" history="1" highlightClick="0" endSnd="0"/>
          </p:cNvPr>
          <p:cNvSpPr/>
          <p:nvPr/>
        </p:nvSpPr>
        <p:spPr>
          <a:xfrm flipH="1" rot="16200000">
            <a:off x="735835" y="4759751"/>
            <a:ext cx="189747" cy="231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50" h="21519" fill="norm" stroke="1" extrusionOk="0">
                <a:moveTo>
                  <a:pt x="20525" y="8182"/>
                </a:moveTo>
                <a:lnTo>
                  <a:pt x="11157" y="243"/>
                </a:lnTo>
                <a:cubicBezTo>
                  <a:pt x="10775" y="-81"/>
                  <a:pt x="10074" y="-81"/>
                  <a:pt x="9691" y="243"/>
                </a:cubicBezTo>
                <a:lnTo>
                  <a:pt x="327" y="8182"/>
                </a:lnTo>
                <a:cubicBezTo>
                  <a:pt x="-374" y="8776"/>
                  <a:pt x="134" y="9801"/>
                  <a:pt x="1089" y="9746"/>
                </a:cubicBezTo>
                <a:lnTo>
                  <a:pt x="2301" y="9746"/>
                </a:lnTo>
                <a:cubicBezTo>
                  <a:pt x="2874" y="9746"/>
                  <a:pt x="3385" y="10125"/>
                  <a:pt x="3385" y="10664"/>
                </a:cubicBezTo>
                <a:lnTo>
                  <a:pt x="3385" y="20601"/>
                </a:lnTo>
                <a:cubicBezTo>
                  <a:pt x="3385" y="21086"/>
                  <a:pt x="3832" y="21519"/>
                  <a:pt x="4405" y="21519"/>
                </a:cubicBezTo>
                <a:lnTo>
                  <a:pt x="16512" y="21519"/>
                </a:lnTo>
                <a:cubicBezTo>
                  <a:pt x="17020" y="21464"/>
                  <a:pt x="17467" y="21086"/>
                  <a:pt x="17467" y="20601"/>
                </a:cubicBezTo>
                <a:lnTo>
                  <a:pt x="17467" y="10664"/>
                </a:lnTo>
                <a:cubicBezTo>
                  <a:pt x="17467" y="10125"/>
                  <a:pt x="17975" y="9746"/>
                  <a:pt x="18551" y="9746"/>
                </a:cubicBezTo>
                <a:lnTo>
                  <a:pt x="19760" y="9746"/>
                </a:lnTo>
                <a:cubicBezTo>
                  <a:pt x="20715" y="9746"/>
                  <a:pt x="21226" y="8776"/>
                  <a:pt x="20525" y="8182"/>
                </a:cubicBezTo>
                <a:close/>
              </a:path>
            </a:pathLst>
          </a:custGeom>
          <a:solidFill>
            <a:schemeClr val="accent4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576" name="Google Shape;1273;p50"/>
          <p:cNvGrpSpPr/>
          <p:nvPr/>
        </p:nvGrpSpPr>
        <p:grpSpPr>
          <a:xfrm>
            <a:off x="706038" y="312972"/>
            <a:ext cx="140222" cy="140409"/>
            <a:chOff x="0" y="0"/>
            <a:chExt cx="140221" cy="140408"/>
          </a:xfrm>
        </p:grpSpPr>
        <p:sp>
          <p:nvSpPr>
            <p:cNvPr id="567" name="Google Shape;1274;p50"/>
            <p:cNvSpPr/>
            <p:nvPr/>
          </p:nvSpPr>
          <p:spPr>
            <a:xfrm>
              <a:off x="0" y="-1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8" name="Google Shape;1275;p50"/>
            <p:cNvSpPr/>
            <p:nvPr/>
          </p:nvSpPr>
          <p:spPr>
            <a:xfrm>
              <a:off x="0" y="54316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9" name="Google Shape;1276;p50"/>
            <p:cNvSpPr/>
            <p:nvPr/>
          </p:nvSpPr>
          <p:spPr>
            <a:xfrm>
              <a:off x="0" y="108632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0" name="Google Shape;1277;p50"/>
            <p:cNvSpPr/>
            <p:nvPr/>
          </p:nvSpPr>
          <p:spPr>
            <a:xfrm>
              <a:off x="54214" y="-1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1" name="Google Shape;1278;p50"/>
            <p:cNvSpPr/>
            <p:nvPr/>
          </p:nvSpPr>
          <p:spPr>
            <a:xfrm>
              <a:off x="54214" y="54316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2" name="Google Shape;1279;p50"/>
            <p:cNvSpPr/>
            <p:nvPr/>
          </p:nvSpPr>
          <p:spPr>
            <a:xfrm>
              <a:off x="54214" y="108632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3" name="Google Shape;1280;p50"/>
            <p:cNvSpPr/>
            <p:nvPr/>
          </p:nvSpPr>
          <p:spPr>
            <a:xfrm>
              <a:off x="108445" y="-1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4" name="Google Shape;1281;p50"/>
            <p:cNvSpPr/>
            <p:nvPr/>
          </p:nvSpPr>
          <p:spPr>
            <a:xfrm>
              <a:off x="108445" y="54316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5" name="Google Shape;1282;p50"/>
            <p:cNvSpPr/>
            <p:nvPr/>
          </p:nvSpPr>
          <p:spPr>
            <a:xfrm>
              <a:off x="108445" y="108632"/>
              <a:ext cx="31777" cy="31777"/>
            </a:xfrm>
            <a:prstGeom prst="rect">
              <a:avLst/>
            </a:prstGeom>
            <a:solidFill>
              <a:srgbClr val="FFB6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ata Analysis for Business by Slidesgo">
  <a:themeElements>
    <a:clrScheme name="Data Analysis for Business by Slidesg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E485"/>
      </a:accent1>
      <a:accent2>
        <a:srgbClr val="BE7AF3"/>
      </a:accent2>
      <a:accent3>
        <a:srgbClr val="51127C"/>
      </a:accent3>
      <a:accent4>
        <a:srgbClr val="8F8F8F"/>
      </a:accent4>
      <a:accent5>
        <a:srgbClr val="6E6E6E"/>
      </a:accent5>
      <a:accent6>
        <a:srgbClr val="4D4D4D"/>
      </a:accent6>
      <a:hlink>
        <a:srgbClr val="0000FF"/>
      </a:hlink>
      <a:folHlink>
        <a:srgbClr val="FF00FF"/>
      </a:folHlink>
    </a:clrScheme>
    <a:fontScheme name="Data Analysis for Business by Slidesgo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ata Analysis for Business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E166C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4">
                <a:lumOff val="44000"/>
              </a:schemeClr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4">
                <a:lumOff val="44000"/>
              </a:schemeClr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ata Analysis for Business by Slidesgo">
  <a:themeElements>
    <a:clrScheme name="Data Analysis for Business by Slidesg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E485"/>
      </a:accent1>
      <a:accent2>
        <a:srgbClr val="BE7AF3"/>
      </a:accent2>
      <a:accent3>
        <a:srgbClr val="51127C"/>
      </a:accent3>
      <a:accent4>
        <a:srgbClr val="8F8F8F"/>
      </a:accent4>
      <a:accent5>
        <a:srgbClr val="6E6E6E"/>
      </a:accent5>
      <a:accent6>
        <a:srgbClr val="4D4D4D"/>
      </a:accent6>
      <a:hlink>
        <a:srgbClr val="0000FF"/>
      </a:hlink>
      <a:folHlink>
        <a:srgbClr val="FF00FF"/>
      </a:folHlink>
    </a:clrScheme>
    <a:fontScheme name="Data Analysis for Business by Slidesgo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ata Analysis for Business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E166C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4">
                <a:lumOff val="44000"/>
              </a:schemeClr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4">
                <a:lumOff val="44000"/>
              </a:schemeClr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