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Северное сияние над заснеженным пейзажем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Цветные облака на фоне ночного звёздного неба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Северное сияние над заснеженным горным пейзажем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Северное сияние над заснеженным пейзажем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еверное сияние в тёмном ночном небе над горами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Цветные облака на фоне ночного звёздного неба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еверное сияние над заснеженным горным пейзажем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ournament Telegram B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Tournament Telegram Bot</a:t>
            </a:r>
          </a:p>
        </p:txBody>
      </p:sp>
      <p:sp>
        <p:nvSpPr>
          <p:cNvPr id="152" name="Жуков Илья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Жуков Илья</a:t>
            </a:r>
          </a:p>
        </p:txBody>
      </p:sp>
      <p:sp>
        <p:nvSpPr>
          <p:cNvPr id="153" name="Бот для регистраций в школьных онлайн турнирах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Бот для регистраций в школьных онлайн турнирах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Возможности администрации"/>
          <p:cNvSpPr txBox="1"/>
          <p:nvPr>
            <p:ph type="body" sz="half" idx="1"/>
          </p:nvPr>
        </p:nvSpPr>
        <p:spPr>
          <a:xfrm>
            <a:off x="1270000" y="427037"/>
            <a:ext cx="21844000" cy="4394201"/>
          </a:xfrm>
          <a:prstGeom prst="rect">
            <a:avLst/>
          </a:prstGeom>
        </p:spPr>
        <p:txBody>
          <a:bodyPr/>
          <a:lstStyle/>
          <a:p>
            <a:pPr/>
            <a:r>
              <a:t>Возможности администрации</a:t>
            </a:r>
          </a:p>
        </p:txBody>
      </p:sp>
      <p:pic>
        <p:nvPicPr>
          <p:cNvPr id="19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789" y="4620469"/>
            <a:ext cx="8302422" cy="6413089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Возможности администр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администрации</a:t>
            </a:r>
          </a:p>
        </p:txBody>
      </p:sp>
      <p:sp>
        <p:nvSpPr>
          <p:cNvPr id="196" name="RCON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RCON</a:t>
            </a:r>
          </a:p>
        </p:txBody>
      </p:sp>
      <p:pic>
        <p:nvPicPr>
          <p:cNvPr id="19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056" y="4647033"/>
            <a:ext cx="10311746" cy="595919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9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41387" y="4241516"/>
            <a:ext cx="10133314" cy="6770230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Возможности администр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администрации</a:t>
            </a:r>
          </a:p>
        </p:txBody>
      </p:sp>
      <p:sp>
        <p:nvSpPr>
          <p:cNvPr id="201" name="События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События</a:t>
            </a:r>
          </a:p>
        </p:txBody>
      </p:sp>
      <p:pic>
        <p:nvPicPr>
          <p:cNvPr id="20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465" y="4762464"/>
            <a:ext cx="9635354" cy="4191072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0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76186" y="3531491"/>
            <a:ext cx="6033742" cy="888196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Возможности администр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администрации</a:t>
            </a:r>
          </a:p>
        </p:txBody>
      </p:sp>
      <p:sp>
        <p:nvSpPr>
          <p:cNvPr id="206" name="Вопросы пользователей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Вопросы пользователей</a:t>
            </a:r>
          </a:p>
        </p:txBody>
      </p:sp>
      <p:pic>
        <p:nvPicPr>
          <p:cNvPr id="20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573" y="4003093"/>
            <a:ext cx="9427126" cy="3321372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0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4573" y="7890024"/>
            <a:ext cx="9427126" cy="4945709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09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42371" y="4377959"/>
            <a:ext cx="9226982" cy="4533949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10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01880" y="10140267"/>
            <a:ext cx="10107964" cy="278041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Техническая час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Техническая часть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Технологии</a:t>
            </a:r>
          </a:p>
        </p:txBody>
      </p:sp>
      <p:sp>
        <p:nvSpPr>
          <p:cNvPr id="215" name="Python 3.1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3.10</a:t>
            </a:r>
          </a:p>
          <a:p>
            <a:pPr/>
            <a:r>
              <a:t>aiogram</a:t>
            </a:r>
          </a:p>
          <a:p>
            <a:pPr/>
            <a:r>
              <a:t>rcon</a:t>
            </a:r>
          </a:p>
          <a:p>
            <a:pPr/>
            <a:r>
              <a:t>SQLAlchemy</a:t>
            </a:r>
          </a:p>
          <a:p>
            <a:pPr/>
            <a:r>
              <a:t>SQLite / 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труктура проек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Структура проекта</a:t>
            </a:r>
          </a:p>
        </p:txBody>
      </p:sp>
      <p:pic>
        <p:nvPicPr>
          <p:cNvPr id="21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419" y="2296069"/>
            <a:ext cx="14330076" cy="760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9451" y="6112698"/>
            <a:ext cx="13662826" cy="7255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Лог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Логи</a:t>
            </a:r>
          </a:p>
        </p:txBody>
      </p:sp>
      <p:pic>
        <p:nvPicPr>
          <p:cNvPr id="22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3378200"/>
            <a:ext cx="13106400" cy="695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База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База данных</a:t>
            </a:r>
          </a:p>
        </p:txBody>
      </p:sp>
      <p:pic>
        <p:nvPicPr>
          <p:cNvPr id="22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5091" y="2933386"/>
            <a:ext cx="7945362" cy="293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50083" y="2933386"/>
            <a:ext cx="5313114" cy="293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22827" y="2933386"/>
            <a:ext cx="4751781" cy="293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89100" y="7024086"/>
            <a:ext cx="6235079" cy="3513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61215" y="11096086"/>
            <a:ext cx="5313114" cy="2229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558314" y="7243508"/>
            <a:ext cx="6235079" cy="467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Изображение" descr="Изображение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454325" y="7128621"/>
            <a:ext cx="5726894" cy="3303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Ссылка на бо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Ссылка на бота</a:t>
            </a:r>
          </a:p>
        </p:txBody>
      </p:sp>
      <p:pic>
        <p:nvPicPr>
          <p:cNvPr id="234" name="qrcode-5.png" descr="qrcod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124" y="3703656"/>
            <a:ext cx="7217274" cy="721727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@gm4tournament_bot"/>
          <p:cNvSpPr txBox="1"/>
          <p:nvPr/>
        </p:nvSpPr>
        <p:spPr>
          <a:xfrm>
            <a:off x="12029167" y="6076949"/>
            <a:ext cx="10666020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@gm4tournament_bot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Функционал бо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Функционал бота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Благодарю за внимание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Благодарю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Регистр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Регистрация</a:t>
            </a:r>
          </a:p>
        </p:txBody>
      </p:sp>
      <p:pic>
        <p:nvPicPr>
          <p:cNvPr id="15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690" y="3233089"/>
            <a:ext cx="11051634" cy="959445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2632" y="5732558"/>
            <a:ext cx="11051633" cy="714449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Два основных мен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Два основных меню</a:t>
            </a:r>
          </a:p>
        </p:txBody>
      </p:sp>
      <p:pic>
        <p:nvPicPr>
          <p:cNvPr id="16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92" y="4433721"/>
            <a:ext cx="11187158" cy="484855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6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85479" y="3399174"/>
            <a:ext cx="8953897" cy="6917652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4" name="Меню пользователей"/>
          <p:cNvSpPr txBox="1"/>
          <p:nvPr/>
        </p:nvSpPr>
        <p:spPr>
          <a:xfrm>
            <a:off x="3135165" y="11345763"/>
            <a:ext cx="626821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Меню пользователей</a:t>
            </a:r>
          </a:p>
        </p:txBody>
      </p:sp>
      <p:sp>
        <p:nvSpPr>
          <p:cNvPr id="165" name="Меню администрации"/>
          <p:cNvSpPr txBox="1"/>
          <p:nvPr/>
        </p:nvSpPr>
        <p:spPr>
          <a:xfrm>
            <a:off x="14628321" y="11345763"/>
            <a:ext cx="651814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Меню администрации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Возможности пользоват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пользователей</a:t>
            </a:r>
          </a:p>
        </p:txBody>
      </p:sp>
      <p:sp>
        <p:nvSpPr>
          <p:cNvPr id="168" name="События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События</a:t>
            </a:r>
          </a:p>
        </p:txBody>
      </p:sp>
      <p:pic>
        <p:nvPicPr>
          <p:cNvPr id="16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664" y="4291089"/>
            <a:ext cx="6853659" cy="6961420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7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9690" y="4278389"/>
            <a:ext cx="6214796" cy="6986820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7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97154" y="4278389"/>
            <a:ext cx="6278297" cy="6986820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Возможности пользоват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пользователей</a:t>
            </a:r>
          </a:p>
        </p:txBody>
      </p:sp>
      <p:sp>
        <p:nvSpPr>
          <p:cNvPr id="174" name="Мои заявки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Мои заявки</a:t>
            </a:r>
          </a:p>
        </p:txBody>
      </p:sp>
      <p:pic>
        <p:nvPicPr>
          <p:cNvPr id="17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05" y="5876970"/>
            <a:ext cx="11930817" cy="4002433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7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24535" y="5394381"/>
            <a:ext cx="8410864" cy="496761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Возможности пользоват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пользователей</a:t>
            </a:r>
          </a:p>
        </p:txBody>
      </p:sp>
      <p:pic>
        <p:nvPicPr>
          <p:cNvPr id="17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8011" y="5171259"/>
            <a:ext cx="8367978" cy="606678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80" name="Профиль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Профиль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Возможности пользоват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пользователей</a:t>
            </a:r>
          </a:p>
        </p:txBody>
      </p:sp>
      <p:sp>
        <p:nvSpPr>
          <p:cNvPr id="183" name="Вопросы для администрации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Вопросы для администрации</a:t>
            </a:r>
          </a:p>
        </p:txBody>
      </p:sp>
      <p:pic>
        <p:nvPicPr>
          <p:cNvPr id="18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897" y="4521350"/>
            <a:ext cx="11138620" cy="299246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8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197" y="8898266"/>
            <a:ext cx="11164020" cy="216229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86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88010" y="5536748"/>
            <a:ext cx="10040195" cy="484847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Возможности пользоват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Возможности пользователей</a:t>
            </a:r>
          </a:p>
        </p:txBody>
      </p:sp>
      <p:sp>
        <p:nvSpPr>
          <p:cNvPr id="189" name="ЕЖЕДНЕВНЫЙ МЕМ!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ЕЖЕДНЕВНЫЙ МЕМ!</a:t>
            </a:r>
          </a:p>
        </p:txBody>
      </p:sp>
      <p:pic>
        <p:nvPicPr>
          <p:cNvPr id="19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7345" y="4176681"/>
            <a:ext cx="7329310" cy="831072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